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4"/>
  </p:sldMasterIdLst>
  <p:sldIdLst>
    <p:sldId id="256" r:id="rId5"/>
    <p:sldId id="300" r:id="rId6"/>
    <p:sldId id="303" r:id="rId7"/>
    <p:sldId id="305" r:id="rId8"/>
    <p:sldId id="306" r:id="rId9"/>
    <p:sldId id="289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AFF9B-B9C5-4EF3-A016-2D16A3CF05B9}" v="77" dt="2022-11-03T14:15:44.008"/>
    <p1510:client id="{5C018891-D12A-4CFB-B353-D9B29A89841A}" v="1880" dt="2022-11-03T22:37:23.934"/>
    <p1510:client id="{8073FC5E-24E8-4048-AFF4-2C2C787345D7}" v="1028" dt="2022-11-03T19:07:34.203"/>
    <p1510:client id="{A8FDB8F0-738C-49B7-9247-5D3C3F14DEC3}" v="1" dt="2022-11-03T18:54:14.965"/>
    <p1510:client id="{A98724D2-B6EB-44B2-B9B5-9471ACF2BBA8}" v="13" dt="2022-11-03T16:56:50.356"/>
    <p1510:client id="{C0B19B2F-FA60-4143-A361-D52A0D9E880A}" v="135" dt="2022-11-03T15:51:40.816"/>
    <p1510:client id="{CE6DF78C-3033-44BA-88C3-435683CF6B49}" v="339" dt="2022-11-03T22:32:50.515"/>
    <p1510:client id="{CF796048-393A-49D2-B852-3739EC1CBD5D}" v="177" dt="2022-11-03T20:40:52.752"/>
    <p1510:client id="{FC2495E2-8B0D-4116-B2E4-E6373A947D4B}" v="843" vWet="845" dt="2022-11-03T22:35:07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SORCE" userId="S::martina.sorce@you.unipa.it::d0b51e46-867e-45e7-a58d-baf55d6140d8" providerId="AD" clId="Web-{CF796048-393A-49D2-B852-3739EC1CBD5D}"/>
    <pc:docChg chg="modSld">
      <pc:chgData name="MARTINA SORCE" userId="S::martina.sorce@you.unipa.it::d0b51e46-867e-45e7-a58d-baf55d6140d8" providerId="AD" clId="Web-{CF796048-393A-49D2-B852-3739EC1CBD5D}" dt="2022-11-03T20:40:52.752" v="134" actId="20577"/>
      <pc:docMkLst>
        <pc:docMk/>
      </pc:docMkLst>
      <pc:sldChg chg="addSp modSp">
        <pc:chgData name="MARTINA SORCE" userId="S::martina.sorce@you.unipa.it::d0b51e46-867e-45e7-a58d-baf55d6140d8" providerId="AD" clId="Web-{CF796048-393A-49D2-B852-3739EC1CBD5D}" dt="2022-11-03T20:27:29.007" v="18" actId="1076"/>
        <pc:sldMkLst>
          <pc:docMk/>
          <pc:sldMk cId="1327905507" sldId="297"/>
        </pc:sldMkLst>
        <pc:spChg chg="add">
          <ac:chgData name="MARTINA SORCE" userId="S::martina.sorce@you.unipa.it::d0b51e46-867e-45e7-a58d-baf55d6140d8" providerId="AD" clId="Web-{CF796048-393A-49D2-B852-3739EC1CBD5D}" dt="2022-11-03T20:27:11.444" v="15"/>
          <ac:spMkLst>
            <pc:docMk/>
            <pc:sldMk cId="1327905507" sldId="297"/>
            <ac:spMk id="4" creationId="{E9E11B99-9536-D068-6E5A-9892AA4C9804}"/>
          </ac:spMkLst>
        </pc:spChg>
        <pc:spChg chg="add">
          <ac:chgData name="MARTINA SORCE" userId="S::martina.sorce@you.unipa.it::d0b51e46-867e-45e7-a58d-baf55d6140d8" providerId="AD" clId="Web-{CF796048-393A-49D2-B852-3739EC1CBD5D}" dt="2022-11-03T20:27:11.444" v="16"/>
          <ac:spMkLst>
            <pc:docMk/>
            <pc:sldMk cId="1327905507" sldId="297"/>
            <ac:spMk id="7" creationId="{0F897CC9-51C8-AB29-67B7-51A311B1EA7D}"/>
          </ac:spMkLst>
        </pc:spChg>
        <pc:spChg chg="add mod">
          <ac:chgData name="MARTINA SORCE" userId="S::martina.sorce@you.unipa.it::d0b51e46-867e-45e7-a58d-baf55d6140d8" providerId="AD" clId="Web-{CF796048-393A-49D2-B852-3739EC1CBD5D}" dt="2022-11-03T20:27:29.007" v="18" actId="1076"/>
          <ac:spMkLst>
            <pc:docMk/>
            <pc:sldMk cId="1327905507" sldId="297"/>
            <ac:spMk id="9" creationId="{8C68BB75-BDB8-676B-A824-A8DA9E6DE1D2}"/>
          </ac:spMkLst>
        </pc:spChg>
      </pc:sldChg>
      <pc:sldChg chg="addSp delSp modSp">
        <pc:chgData name="MARTINA SORCE" userId="S::martina.sorce@you.unipa.it::d0b51e46-867e-45e7-a58d-baf55d6140d8" providerId="AD" clId="Web-{CF796048-393A-49D2-B852-3739EC1CBD5D}" dt="2022-11-03T20:40:52.752" v="134" actId="20577"/>
        <pc:sldMkLst>
          <pc:docMk/>
          <pc:sldMk cId="2450596710" sldId="304"/>
        </pc:sldMkLst>
        <pc:spChg chg="del mod">
          <ac:chgData name="MARTINA SORCE" userId="S::martina.sorce@you.unipa.it::d0b51e46-867e-45e7-a58d-baf55d6140d8" providerId="AD" clId="Web-{CF796048-393A-49D2-B852-3739EC1CBD5D}" dt="2022-11-03T20:27:35.398" v="20"/>
          <ac:spMkLst>
            <pc:docMk/>
            <pc:sldMk cId="2450596710" sldId="304"/>
            <ac:spMk id="3" creationId="{C54BCA1E-3DCB-FBD6-6820-E1D39EE949F3}"/>
          </ac:spMkLst>
        </pc:spChg>
        <pc:spChg chg="mod">
          <ac:chgData name="MARTINA SORCE" userId="S::martina.sorce@you.unipa.it::d0b51e46-867e-45e7-a58d-baf55d6140d8" providerId="AD" clId="Web-{CF796048-393A-49D2-B852-3739EC1CBD5D}" dt="2022-11-03T20:35:02.268" v="68" actId="20577"/>
          <ac:spMkLst>
            <pc:docMk/>
            <pc:sldMk cId="2450596710" sldId="304"/>
            <ac:spMk id="6" creationId="{BBEB4EFE-639B-B95B-4442-025600BCE0BE}"/>
          </ac:spMkLst>
        </pc:spChg>
        <pc:spChg chg="mod">
          <ac:chgData name="MARTINA SORCE" userId="S::martina.sorce@you.unipa.it::d0b51e46-867e-45e7-a58d-baf55d6140d8" providerId="AD" clId="Web-{CF796048-393A-49D2-B852-3739EC1CBD5D}" dt="2022-11-03T20:38:48.311" v="112" actId="1076"/>
          <ac:spMkLst>
            <pc:docMk/>
            <pc:sldMk cId="2450596710" sldId="304"/>
            <ac:spMk id="7" creationId="{7A11C003-0793-CE48-8005-5486C776D2FB}"/>
          </ac:spMkLst>
        </pc:spChg>
        <pc:spChg chg="mod">
          <ac:chgData name="MARTINA SORCE" userId="S::martina.sorce@you.unipa.it::d0b51e46-867e-45e7-a58d-baf55d6140d8" providerId="AD" clId="Web-{CF796048-393A-49D2-B852-3739EC1CBD5D}" dt="2022-11-03T20:40:29.314" v="129" actId="1076"/>
          <ac:spMkLst>
            <pc:docMk/>
            <pc:sldMk cId="2450596710" sldId="304"/>
            <ac:spMk id="9" creationId="{7C7B3CB5-8C38-13D1-5008-39A80A3F8335}"/>
          </ac:spMkLst>
        </pc:spChg>
        <pc:spChg chg="mod">
          <ac:chgData name="MARTINA SORCE" userId="S::martina.sorce@you.unipa.it::d0b51e46-867e-45e7-a58d-baf55d6140d8" providerId="AD" clId="Web-{CF796048-393A-49D2-B852-3739EC1CBD5D}" dt="2022-11-03T20:33:04.734" v="54" actId="1076"/>
          <ac:spMkLst>
            <pc:docMk/>
            <pc:sldMk cId="2450596710" sldId="304"/>
            <ac:spMk id="11" creationId="{73CC7EBF-37C6-9850-4A5E-019AD709CF78}"/>
          </ac:spMkLst>
        </pc:spChg>
        <pc:spChg chg="del">
          <ac:chgData name="MARTINA SORCE" userId="S::martina.sorce@you.unipa.it::d0b51e46-867e-45e7-a58d-baf55d6140d8" providerId="AD" clId="Web-{CF796048-393A-49D2-B852-3739EC1CBD5D}" dt="2022-11-03T20:27:33.211" v="19"/>
          <ac:spMkLst>
            <pc:docMk/>
            <pc:sldMk cId="2450596710" sldId="304"/>
            <ac:spMk id="14" creationId="{684B7562-423D-5830-DFCD-DB57C5AD9C34}"/>
          </ac:spMkLst>
        </pc:spChg>
        <pc:spChg chg="del mod">
          <ac:chgData name="MARTINA SORCE" userId="S::martina.sorce@you.unipa.it::d0b51e46-867e-45e7-a58d-baf55d6140d8" providerId="AD" clId="Web-{CF796048-393A-49D2-B852-3739EC1CBD5D}" dt="2022-11-03T20:27:36.492" v="21"/>
          <ac:spMkLst>
            <pc:docMk/>
            <pc:sldMk cId="2450596710" sldId="304"/>
            <ac:spMk id="15" creationId="{8618701A-F959-684D-5EA3-AAD7C7B081BC}"/>
          </ac:spMkLst>
        </pc:spChg>
        <pc:spChg chg="add mod">
          <ac:chgData name="MARTINA SORCE" userId="S::martina.sorce@you.unipa.it::d0b51e46-867e-45e7-a58d-baf55d6140d8" providerId="AD" clId="Web-{CF796048-393A-49D2-B852-3739EC1CBD5D}" dt="2022-11-03T20:29:24.291" v="41" actId="20577"/>
          <ac:spMkLst>
            <pc:docMk/>
            <pc:sldMk cId="2450596710" sldId="304"/>
            <ac:spMk id="16" creationId="{BBD1CB1C-8BD0-C1A3-75A7-FBC1CA00FB6F}"/>
          </ac:spMkLst>
        </pc:spChg>
        <pc:spChg chg="del">
          <ac:chgData name="MARTINA SORCE" userId="S::martina.sorce@you.unipa.it::d0b51e46-867e-45e7-a58d-baf55d6140d8" providerId="AD" clId="Web-{CF796048-393A-49D2-B852-3739EC1CBD5D}" dt="2022-11-03T20:26:37.944" v="8"/>
          <ac:spMkLst>
            <pc:docMk/>
            <pc:sldMk cId="2450596710" sldId="304"/>
            <ac:spMk id="19" creationId="{94479522-73F4-4C27-AEF9-5AC34043B35A}"/>
          </ac:spMkLst>
        </pc:spChg>
        <pc:spChg chg="del">
          <ac:chgData name="MARTINA SORCE" userId="S::martina.sorce@you.unipa.it::d0b51e46-867e-45e7-a58d-baf55d6140d8" providerId="AD" clId="Web-{CF796048-393A-49D2-B852-3739EC1CBD5D}" dt="2022-11-03T20:26:40.522" v="10"/>
          <ac:spMkLst>
            <pc:docMk/>
            <pc:sldMk cId="2450596710" sldId="304"/>
            <ac:spMk id="20" creationId="{9D485832-AA09-B179-0C6B-0F9D3A7D4CCD}"/>
          </ac:spMkLst>
        </pc:spChg>
        <pc:spChg chg="mod">
          <ac:chgData name="MARTINA SORCE" userId="S::martina.sorce@you.unipa.it::d0b51e46-867e-45e7-a58d-baf55d6140d8" providerId="AD" clId="Web-{CF796048-393A-49D2-B852-3739EC1CBD5D}" dt="2022-11-03T20:36:14.598" v="81" actId="1076"/>
          <ac:spMkLst>
            <pc:docMk/>
            <pc:sldMk cId="2450596710" sldId="304"/>
            <ac:spMk id="21" creationId="{177A4510-CAE9-132C-D710-6B0001CA8C8B}"/>
          </ac:spMkLst>
        </pc:spChg>
        <pc:spChg chg="mod">
          <ac:chgData name="MARTINA SORCE" userId="S::martina.sorce@you.unipa.it::d0b51e46-867e-45e7-a58d-baf55d6140d8" providerId="AD" clId="Web-{CF796048-393A-49D2-B852-3739EC1CBD5D}" dt="2022-11-03T20:37:29.872" v="97" actId="1076"/>
          <ac:spMkLst>
            <pc:docMk/>
            <pc:sldMk cId="2450596710" sldId="304"/>
            <ac:spMk id="25" creationId="{158FD50D-E3C7-BB4B-5230-4F02484D9467}"/>
          </ac:spMkLst>
        </pc:spChg>
        <pc:spChg chg="mod">
          <ac:chgData name="MARTINA SORCE" userId="S::martina.sorce@you.unipa.it::d0b51e46-867e-45e7-a58d-baf55d6140d8" providerId="AD" clId="Web-{CF796048-393A-49D2-B852-3739EC1CBD5D}" dt="2022-11-03T20:27:45.414" v="22" actId="1076"/>
          <ac:spMkLst>
            <pc:docMk/>
            <pc:sldMk cId="2450596710" sldId="304"/>
            <ac:spMk id="27" creationId="{B8D819EA-534F-16F9-E2BA-C8872C94524A}"/>
          </ac:spMkLst>
        </pc:spChg>
        <pc:spChg chg="mod">
          <ac:chgData name="MARTINA SORCE" userId="S::martina.sorce@you.unipa.it::d0b51e46-867e-45e7-a58d-baf55d6140d8" providerId="AD" clId="Web-{CF796048-393A-49D2-B852-3739EC1CBD5D}" dt="2022-11-03T20:28:28.478" v="29" actId="1076"/>
          <ac:spMkLst>
            <pc:docMk/>
            <pc:sldMk cId="2450596710" sldId="304"/>
            <ac:spMk id="30" creationId="{09776824-E1D4-0DCC-4691-F7E00F6EDE71}"/>
          </ac:spMkLst>
        </pc:spChg>
        <pc:spChg chg="mod">
          <ac:chgData name="MARTINA SORCE" userId="S::martina.sorce@you.unipa.it::d0b51e46-867e-45e7-a58d-baf55d6140d8" providerId="AD" clId="Web-{CF796048-393A-49D2-B852-3739EC1CBD5D}" dt="2022-11-03T20:36:25.146" v="83" actId="1076"/>
          <ac:spMkLst>
            <pc:docMk/>
            <pc:sldMk cId="2450596710" sldId="304"/>
            <ac:spMk id="31" creationId="{F614BB4A-3273-FC8E-0BFC-94F23ABD550F}"/>
          </ac:spMkLst>
        </pc:spChg>
        <pc:spChg chg="mod">
          <ac:chgData name="MARTINA SORCE" userId="S::martina.sorce@you.unipa.it::d0b51e46-867e-45e7-a58d-baf55d6140d8" providerId="AD" clId="Web-{CF796048-393A-49D2-B852-3739EC1CBD5D}" dt="2022-11-03T20:39:34.734" v="116" actId="1076"/>
          <ac:spMkLst>
            <pc:docMk/>
            <pc:sldMk cId="2450596710" sldId="304"/>
            <ac:spMk id="32" creationId="{C304BDE4-1834-0FB8-EC18-00BA8962FB54}"/>
          </ac:spMkLst>
        </pc:spChg>
        <pc:spChg chg="del">
          <ac:chgData name="MARTINA SORCE" userId="S::martina.sorce@you.unipa.it::d0b51e46-867e-45e7-a58d-baf55d6140d8" providerId="AD" clId="Web-{CF796048-393A-49D2-B852-3739EC1CBD5D}" dt="2022-11-03T20:26:35.662" v="7"/>
          <ac:spMkLst>
            <pc:docMk/>
            <pc:sldMk cId="2450596710" sldId="304"/>
            <ac:spMk id="33" creationId="{EE76B550-780C-7443-51B7-34C5937BACF8}"/>
          </ac:spMkLst>
        </pc:spChg>
        <pc:spChg chg="del mod">
          <ac:chgData name="MARTINA SORCE" userId="S::martina.sorce@you.unipa.it::d0b51e46-867e-45e7-a58d-baf55d6140d8" providerId="AD" clId="Web-{CF796048-393A-49D2-B852-3739EC1CBD5D}" dt="2022-11-03T20:26:33.068" v="6"/>
          <ac:spMkLst>
            <pc:docMk/>
            <pc:sldMk cId="2450596710" sldId="304"/>
            <ac:spMk id="34" creationId="{AE6F528D-0394-4A7E-BC48-10665B843432}"/>
          </ac:spMkLst>
        </pc:spChg>
        <pc:spChg chg="del">
          <ac:chgData name="MARTINA SORCE" userId="S::martina.sorce@you.unipa.it::d0b51e46-867e-45e7-a58d-baf55d6140d8" providerId="AD" clId="Web-{CF796048-393A-49D2-B852-3739EC1CBD5D}" dt="2022-11-03T20:26:39.350" v="9"/>
          <ac:spMkLst>
            <pc:docMk/>
            <pc:sldMk cId="2450596710" sldId="304"/>
            <ac:spMk id="35" creationId="{9F89EAE6-354F-68C1-C172-17C12DCE77F0}"/>
          </ac:spMkLst>
        </pc:spChg>
        <pc:spChg chg="add mod">
          <ac:chgData name="MARTINA SORCE" userId="S::martina.sorce@you.unipa.it::d0b51e46-867e-45e7-a58d-baf55d6140d8" providerId="AD" clId="Web-{CF796048-393A-49D2-B852-3739EC1CBD5D}" dt="2022-11-03T20:36:40.646" v="87" actId="1076"/>
          <ac:spMkLst>
            <pc:docMk/>
            <pc:sldMk cId="2450596710" sldId="304"/>
            <ac:spMk id="37" creationId="{47196F6A-28B3-AF0C-EF7C-51A0DB142431}"/>
          </ac:spMkLst>
        </pc:spChg>
        <pc:spChg chg="add mod">
          <ac:chgData name="MARTINA SORCE" userId="S::martina.sorce@you.unipa.it::d0b51e46-867e-45e7-a58d-baf55d6140d8" providerId="AD" clId="Web-{CF796048-393A-49D2-B852-3739EC1CBD5D}" dt="2022-11-03T20:39:01.812" v="113" actId="1076"/>
          <ac:spMkLst>
            <pc:docMk/>
            <pc:sldMk cId="2450596710" sldId="304"/>
            <ac:spMk id="38" creationId="{B1532652-1F6A-C7B3-E0A6-5A7A99A5AE9B}"/>
          </ac:spMkLst>
        </pc:spChg>
        <pc:spChg chg="add mod">
          <ac:chgData name="MARTINA SORCE" userId="S::martina.sorce@you.unipa.it::d0b51e46-867e-45e7-a58d-baf55d6140d8" providerId="AD" clId="Web-{CF796048-393A-49D2-B852-3739EC1CBD5D}" dt="2022-11-03T20:40:52.752" v="134" actId="20577"/>
          <ac:spMkLst>
            <pc:docMk/>
            <pc:sldMk cId="2450596710" sldId="304"/>
            <ac:spMk id="39" creationId="{EC812D08-00F1-B2A3-EAF8-A6F6A054E61C}"/>
          </ac:spMkLst>
        </pc:spChg>
        <pc:grpChg chg="mod">
          <ac:chgData name="MARTINA SORCE" userId="S::martina.sorce@you.unipa.it::d0b51e46-867e-45e7-a58d-baf55d6140d8" providerId="AD" clId="Web-{CF796048-393A-49D2-B852-3739EC1CBD5D}" dt="2022-11-03T20:37:19.778" v="95" actId="1076"/>
          <ac:grpSpMkLst>
            <pc:docMk/>
            <pc:sldMk cId="2450596710" sldId="304"/>
            <ac:grpSpMk id="2" creationId="{1D6971A5-2F4A-88D4-C257-B1644F1DDF89}"/>
          </ac:grpSpMkLst>
        </pc:grpChg>
        <pc:picChg chg="mod">
          <ac:chgData name="MARTINA SORCE" userId="S::martina.sorce@you.unipa.it::d0b51e46-867e-45e7-a58d-baf55d6140d8" providerId="AD" clId="Web-{CF796048-393A-49D2-B852-3739EC1CBD5D}" dt="2022-11-03T20:33:42.579" v="58" actId="1076"/>
          <ac:picMkLst>
            <pc:docMk/>
            <pc:sldMk cId="2450596710" sldId="304"/>
            <ac:picMk id="5" creationId="{87378829-D288-BAF6-BDC8-C4B7D26B954E}"/>
          </ac:picMkLst>
        </pc:picChg>
        <pc:picChg chg="mod">
          <ac:chgData name="MARTINA SORCE" userId="S::martina.sorce@you.unipa.it::d0b51e46-867e-45e7-a58d-baf55d6140d8" providerId="AD" clId="Web-{CF796048-393A-49D2-B852-3739EC1CBD5D}" dt="2022-11-03T20:36:36.333" v="86" actId="1076"/>
          <ac:picMkLst>
            <pc:docMk/>
            <pc:sldMk cId="2450596710" sldId="304"/>
            <ac:picMk id="10" creationId="{69C6D307-812E-B336-0C06-97ECCA11AC99}"/>
          </ac:picMkLst>
        </pc:picChg>
        <pc:picChg chg="mod">
          <ac:chgData name="MARTINA SORCE" userId="S::martina.sorce@you.unipa.it::d0b51e46-867e-45e7-a58d-baf55d6140d8" providerId="AD" clId="Web-{CF796048-393A-49D2-B852-3739EC1CBD5D}" dt="2022-11-03T20:38:44.436" v="111" actId="1076"/>
          <ac:picMkLst>
            <pc:docMk/>
            <pc:sldMk cId="2450596710" sldId="304"/>
            <ac:picMk id="13" creationId="{D5EC49EB-F54C-C94D-B941-6FB4D5F4AE22}"/>
          </ac:picMkLst>
        </pc:picChg>
        <pc:picChg chg="mod">
          <ac:chgData name="MARTINA SORCE" userId="S::martina.sorce@you.unipa.it::d0b51e46-867e-45e7-a58d-baf55d6140d8" providerId="AD" clId="Web-{CF796048-393A-49D2-B852-3739EC1CBD5D}" dt="2022-11-03T20:29:02.447" v="35" actId="1076"/>
          <ac:picMkLst>
            <pc:docMk/>
            <pc:sldMk cId="2450596710" sldId="304"/>
            <ac:picMk id="17" creationId="{443E6E2A-B711-F6F8-DF76-06F6B02467E4}"/>
          </ac:picMkLst>
        </pc:picChg>
        <pc:picChg chg="add del mod">
          <ac:chgData name="MARTINA SORCE" userId="S::martina.sorce@you.unipa.it::d0b51e46-867e-45e7-a58d-baf55d6140d8" providerId="AD" clId="Web-{CF796048-393A-49D2-B852-3739EC1CBD5D}" dt="2022-11-03T20:31:32.654" v="47"/>
          <ac:picMkLst>
            <pc:docMk/>
            <pc:sldMk cId="2450596710" sldId="304"/>
            <ac:picMk id="22" creationId="{889DABB7-B184-47D7-62AB-2F1A4B8B7517}"/>
          </ac:picMkLst>
        </pc:picChg>
        <pc:picChg chg="add mod ord">
          <ac:chgData name="MARTINA SORCE" userId="S::martina.sorce@you.unipa.it::d0b51e46-867e-45e7-a58d-baf55d6140d8" providerId="AD" clId="Web-{CF796048-393A-49D2-B852-3739EC1CBD5D}" dt="2022-11-03T20:39:46.782" v="118" actId="14100"/>
          <ac:picMkLst>
            <pc:docMk/>
            <pc:sldMk cId="2450596710" sldId="304"/>
            <ac:picMk id="28" creationId="{1478AAFE-E1BC-C994-9E9B-A471F700D253}"/>
          </ac:picMkLst>
        </pc:picChg>
        <pc:cxnChg chg="mod">
          <ac:chgData name="MARTINA SORCE" userId="S::martina.sorce@you.unipa.it::d0b51e46-867e-45e7-a58d-baf55d6140d8" providerId="AD" clId="Web-{CF796048-393A-49D2-B852-3739EC1CBD5D}" dt="2022-11-03T20:37:23.888" v="96" actId="14100"/>
          <ac:cxnSpMkLst>
            <pc:docMk/>
            <pc:sldMk cId="2450596710" sldId="304"/>
            <ac:cxnSpMk id="12" creationId="{6B98B80E-0F7D-7A6D-46E0-74346FC1470A}"/>
          </ac:cxnSpMkLst>
        </pc:cxnChg>
        <pc:cxnChg chg="mod">
          <ac:chgData name="MARTINA SORCE" userId="S::martina.sorce@you.unipa.it::d0b51e46-867e-45e7-a58d-baf55d6140d8" providerId="AD" clId="Web-{CF796048-393A-49D2-B852-3739EC1CBD5D}" dt="2022-11-03T20:28:07.571" v="25" actId="14100"/>
          <ac:cxnSpMkLst>
            <pc:docMk/>
            <pc:sldMk cId="2450596710" sldId="304"/>
            <ac:cxnSpMk id="18" creationId="{58BE1E25-7AAA-4677-4776-2399CA78B2FB}"/>
          </ac:cxnSpMkLst>
        </pc:cxnChg>
        <pc:cxnChg chg="mod">
          <ac:chgData name="MARTINA SORCE" userId="S::martina.sorce@you.unipa.it::d0b51e46-867e-45e7-a58d-baf55d6140d8" providerId="AD" clId="Web-{CF796048-393A-49D2-B852-3739EC1CBD5D}" dt="2022-11-03T20:39:09.937" v="114" actId="14100"/>
          <ac:cxnSpMkLst>
            <pc:docMk/>
            <pc:sldMk cId="2450596710" sldId="304"/>
            <ac:cxnSpMk id="23" creationId="{BE14B667-8403-C5AE-2030-E2373A99D3A9}"/>
          </ac:cxnSpMkLst>
        </pc:cxnChg>
        <pc:cxnChg chg="mod">
          <ac:chgData name="MARTINA SORCE" userId="S::martina.sorce@you.unipa.it::d0b51e46-867e-45e7-a58d-baf55d6140d8" providerId="AD" clId="Web-{CF796048-393A-49D2-B852-3739EC1CBD5D}" dt="2022-11-03T20:39:17.015" v="115" actId="14100"/>
          <ac:cxnSpMkLst>
            <pc:docMk/>
            <pc:sldMk cId="2450596710" sldId="304"/>
            <ac:cxnSpMk id="24" creationId="{4F70269F-E426-1166-7D2E-978A7C6E6699}"/>
          </ac:cxnSpMkLst>
        </pc:cxnChg>
        <pc:cxnChg chg="add mod">
          <ac:chgData name="MARTINA SORCE" userId="S::martina.sorce@you.unipa.it::d0b51e46-867e-45e7-a58d-baf55d6140d8" providerId="AD" clId="Web-{CF796048-393A-49D2-B852-3739EC1CBD5D}" dt="2022-11-03T20:33:00" v="53" actId="14100"/>
          <ac:cxnSpMkLst>
            <pc:docMk/>
            <pc:sldMk cId="2450596710" sldId="304"/>
            <ac:cxnSpMk id="36" creationId="{086B4C84-6F82-CF18-C86A-9D723C1B5760}"/>
          </ac:cxnSpMkLst>
        </pc:cxnChg>
      </pc:sldChg>
    </pc:docChg>
  </pc:docChgLst>
  <pc:docChgLst>
    <pc:chgData name="GAETANO RANDAZZO" userId="S::gaetano.randazzo03@you.unipa.it::6bcc7446-c451-42ee-9900-145cf876e556" providerId="AD" clId="Web-{82A51034-BD54-4CC1-B368-91E44C5ACD9E}"/>
    <pc:docChg chg="addSld modSld">
      <pc:chgData name="GAETANO RANDAZZO" userId="S::gaetano.randazzo03@you.unipa.it::6bcc7446-c451-42ee-9900-145cf876e556" providerId="AD" clId="Web-{82A51034-BD54-4CC1-B368-91E44C5ACD9E}" dt="2022-11-03T16:56:50.356" v="11" actId="1076"/>
      <pc:docMkLst>
        <pc:docMk/>
      </pc:docMkLst>
      <pc:sldChg chg="addSp delSp modSp add replId">
        <pc:chgData name="GAETANO RANDAZZO" userId="S::gaetano.randazzo03@you.unipa.it::6bcc7446-c451-42ee-9900-145cf876e556" providerId="AD" clId="Web-{82A51034-BD54-4CC1-B368-91E44C5ACD9E}" dt="2022-11-03T16:56:50.356" v="11" actId="1076"/>
        <pc:sldMkLst>
          <pc:docMk/>
          <pc:sldMk cId="3596303757" sldId="302"/>
        </pc:sldMkLst>
        <pc:picChg chg="del">
          <ac:chgData name="GAETANO RANDAZZO" userId="S::gaetano.randazzo03@you.unipa.it::6bcc7446-c451-42ee-9900-145cf876e556" providerId="AD" clId="Web-{82A51034-BD54-4CC1-B368-91E44C5ACD9E}" dt="2022-11-03T16:55:53.291" v="2"/>
          <ac:picMkLst>
            <pc:docMk/>
            <pc:sldMk cId="3596303757" sldId="302"/>
            <ac:picMk id="2" creationId="{98C95BD5-DEEB-55D4-0F69-0E67AB098716}"/>
          </ac:picMkLst>
        </pc:picChg>
        <pc:picChg chg="add mod">
          <ac:chgData name="GAETANO RANDAZZO" userId="S::gaetano.randazzo03@you.unipa.it::6bcc7446-c451-42ee-9900-145cf876e556" providerId="AD" clId="Web-{82A51034-BD54-4CC1-B368-91E44C5ACD9E}" dt="2022-11-03T16:56:21.089" v="7" actId="14100"/>
          <ac:picMkLst>
            <pc:docMk/>
            <pc:sldMk cId="3596303757" sldId="302"/>
            <ac:picMk id="3" creationId="{BE90338C-3C12-F3A5-8E22-8C05DFA0E1F4}"/>
          </ac:picMkLst>
        </pc:picChg>
        <pc:picChg chg="add mod">
          <ac:chgData name="GAETANO RANDAZZO" userId="S::gaetano.randazzo03@you.unipa.it::6bcc7446-c451-42ee-9900-145cf876e556" providerId="AD" clId="Web-{82A51034-BD54-4CC1-B368-91E44C5ACD9E}" dt="2022-11-03T16:56:50.356" v="11" actId="1076"/>
          <ac:picMkLst>
            <pc:docMk/>
            <pc:sldMk cId="3596303757" sldId="302"/>
            <ac:picMk id="4" creationId="{2BFCD47E-BAA0-E098-99A5-C82762809A67}"/>
          </ac:picMkLst>
        </pc:picChg>
        <pc:picChg chg="del">
          <ac:chgData name="GAETANO RANDAZZO" userId="S::gaetano.randazzo03@you.unipa.it::6bcc7446-c451-42ee-9900-145cf876e556" providerId="AD" clId="Web-{82A51034-BD54-4CC1-B368-91E44C5ACD9E}" dt="2022-11-03T16:55:52.541" v="1"/>
          <ac:picMkLst>
            <pc:docMk/>
            <pc:sldMk cId="3596303757" sldId="302"/>
            <ac:picMk id="5" creationId="{5755CD3B-FAA1-F1CC-B01E-BF5F6739B3EE}"/>
          </ac:picMkLst>
        </pc:picChg>
      </pc:sldChg>
    </pc:docChg>
  </pc:docChgLst>
  <pc:docChgLst>
    <pc:chgData name="GAETANO RANDAZZO" userId="S::gaetano.randazzo03@you.unipa.it::6bcc7446-c451-42ee-9900-145cf876e556" providerId="AD" clId="Web-{551AFF9B-B9C5-4EF3-A016-2D16A3CF05B9}"/>
    <pc:docChg chg="addSld modSld">
      <pc:chgData name="GAETANO RANDAZZO" userId="S::gaetano.randazzo03@you.unipa.it::6bcc7446-c451-42ee-9900-145cf876e556" providerId="AD" clId="Web-{551AFF9B-B9C5-4EF3-A016-2D16A3CF05B9}" dt="2022-11-03T14:15:44.008" v="72"/>
      <pc:docMkLst>
        <pc:docMk/>
      </pc:docMkLst>
      <pc:sldChg chg="modSp">
        <pc:chgData name="GAETANO RANDAZZO" userId="S::gaetano.randazzo03@you.unipa.it::6bcc7446-c451-42ee-9900-145cf876e556" providerId="AD" clId="Web-{551AFF9B-B9C5-4EF3-A016-2D16A3CF05B9}" dt="2022-11-03T14:12:51.409" v="10" actId="14100"/>
        <pc:sldMkLst>
          <pc:docMk/>
          <pc:sldMk cId="129218223" sldId="256"/>
        </pc:sldMkLst>
        <pc:spChg chg="mod">
          <ac:chgData name="GAETANO RANDAZZO" userId="S::gaetano.randazzo03@you.unipa.it::6bcc7446-c451-42ee-9900-145cf876e556" providerId="AD" clId="Web-{551AFF9B-B9C5-4EF3-A016-2D16A3CF05B9}" dt="2022-11-03T14:12:51.409" v="10" actId="14100"/>
          <ac:spMkLst>
            <pc:docMk/>
            <pc:sldMk cId="129218223" sldId="256"/>
            <ac:spMk id="2" creationId="{97FD337D-D0E8-F228-25D7-BE0F6009B2E4}"/>
          </ac:spMkLst>
        </pc:spChg>
      </pc:sldChg>
      <pc:sldChg chg="delSp modSp">
        <pc:chgData name="GAETANO RANDAZZO" userId="S::gaetano.randazzo03@you.unipa.it::6bcc7446-c451-42ee-9900-145cf876e556" providerId="AD" clId="Web-{551AFF9B-B9C5-4EF3-A016-2D16A3CF05B9}" dt="2022-11-03T14:13:47.051" v="22" actId="20577"/>
        <pc:sldMkLst>
          <pc:docMk/>
          <pc:sldMk cId="2272389343" sldId="270"/>
        </pc:sldMkLst>
        <pc:spChg chg="mod">
          <ac:chgData name="GAETANO RANDAZZO" userId="S::gaetano.randazzo03@you.unipa.it::6bcc7446-c451-42ee-9900-145cf876e556" providerId="AD" clId="Web-{551AFF9B-B9C5-4EF3-A016-2D16A3CF05B9}" dt="2022-11-03T14:13:47.051" v="22" actId="20577"/>
          <ac:spMkLst>
            <pc:docMk/>
            <pc:sldMk cId="2272389343" sldId="270"/>
            <ac:spMk id="3" creationId="{83C49618-F7CE-CCCE-AC84-B89CDBF50C79}"/>
          </ac:spMkLst>
        </pc:spChg>
        <pc:grpChg chg="del">
          <ac:chgData name="GAETANO RANDAZZO" userId="S::gaetano.randazzo03@you.unipa.it::6bcc7446-c451-42ee-9900-145cf876e556" providerId="AD" clId="Web-{551AFF9B-B9C5-4EF3-A016-2D16A3CF05B9}" dt="2022-11-03T14:13:41.629" v="16"/>
          <ac:grpSpMkLst>
            <pc:docMk/>
            <pc:sldMk cId="2272389343" sldId="270"/>
            <ac:grpSpMk id="30" creationId="{84BAA12F-599B-1D72-BB8E-63BA2B8EE190}"/>
          </ac:grpSpMkLst>
        </pc:grpChg>
      </pc:sldChg>
      <pc:sldChg chg="modSp add replId">
        <pc:chgData name="GAETANO RANDAZZO" userId="S::gaetano.randazzo03@you.unipa.it::6bcc7446-c451-42ee-9900-145cf876e556" providerId="AD" clId="Web-{551AFF9B-B9C5-4EF3-A016-2D16A3CF05B9}" dt="2022-11-03T14:13:58.723" v="45" actId="20577"/>
        <pc:sldMkLst>
          <pc:docMk/>
          <pc:sldMk cId="2057380401" sldId="295"/>
        </pc:sldMkLst>
        <pc:spChg chg="mod">
          <ac:chgData name="GAETANO RANDAZZO" userId="S::gaetano.randazzo03@you.unipa.it::6bcc7446-c451-42ee-9900-145cf876e556" providerId="AD" clId="Web-{551AFF9B-B9C5-4EF3-A016-2D16A3CF05B9}" dt="2022-11-03T14:13:58.723" v="45" actId="20577"/>
          <ac:spMkLst>
            <pc:docMk/>
            <pc:sldMk cId="2057380401" sldId="295"/>
            <ac:spMk id="3" creationId="{83C49618-F7CE-CCCE-AC84-B89CDBF50C79}"/>
          </ac:spMkLst>
        </pc:spChg>
      </pc:sldChg>
      <pc:sldChg chg="addSp delSp modSp add replId">
        <pc:chgData name="GAETANO RANDAZZO" userId="S::gaetano.randazzo03@you.unipa.it::6bcc7446-c451-42ee-9900-145cf876e556" providerId="AD" clId="Web-{551AFF9B-B9C5-4EF3-A016-2D16A3CF05B9}" dt="2022-11-03T14:14:59.787" v="60" actId="1076"/>
        <pc:sldMkLst>
          <pc:docMk/>
          <pc:sldMk cId="1141216525" sldId="296"/>
        </pc:sldMkLst>
        <pc:spChg chg="mod">
          <ac:chgData name="GAETANO RANDAZZO" userId="S::gaetano.randazzo03@you.unipa.it::6bcc7446-c451-42ee-9900-145cf876e556" providerId="AD" clId="Web-{551AFF9B-B9C5-4EF3-A016-2D16A3CF05B9}" dt="2022-11-03T14:14:07.114" v="54" actId="20577"/>
          <ac:spMkLst>
            <pc:docMk/>
            <pc:sldMk cId="1141216525" sldId="296"/>
            <ac:spMk id="3" creationId="{83C49618-F7CE-CCCE-AC84-B89CDBF50C79}"/>
          </ac:spMkLst>
        </pc:spChg>
        <pc:picChg chg="add mod">
          <ac:chgData name="GAETANO RANDAZZO" userId="S::gaetano.randazzo03@you.unipa.it::6bcc7446-c451-42ee-9900-145cf876e556" providerId="AD" clId="Web-{551AFF9B-B9C5-4EF3-A016-2D16A3CF05B9}" dt="2022-11-03T14:14:29.146" v="56" actId="1076"/>
          <ac:picMkLst>
            <pc:docMk/>
            <pc:sldMk cId="1141216525" sldId="296"/>
            <ac:picMk id="2" creationId="{C4DCBF90-C7EE-1003-DACB-38D0954D55B7}"/>
          </ac:picMkLst>
        </pc:picChg>
        <pc:picChg chg="add del mod">
          <ac:chgData name="GAETANO RANDAZZO" userId="S::gaetano.randazzo03@you.unipa.it::6bcc7446-c451-42ee-9900-145cf876e556" providerId="AD" clId="Web-{551AFF9B-B9C5-4EF3-A016-2D16A3CF05B9}" dt="2022-11-03T14:14:37.021" v="58"/>
          <ac:picMkLst>
            <pc:docMk/>
            <pc:sldMk cId="1141216525" sldId="296"/>
            <ac:picMk id="4" creationId="{B9756C1E-74DF-EB33-BB82-951EAD29765F}"/>
          </ac:picMkLst>
        </pc:picChg>
        <pc:picChg chg="add mod">
          <ac:chgData name="GAETANO RANDAZZO" userId="S::gaetano.randazzo03@you.unipa.it::6bcc7446-c451-42ee-9900-145cf876e556" providerId="AD" clId="Web-{551AFF9B-B9C5-4EF3-A016-2D16A3CF05B9}" dt="2022-11-03T14:14:59.787" v="60" actId="1076"/>
          <ac:picMkLst>
            <pc:docMk/>
            <pc:sldMk cId="1141216525" sldId="296"/>
            <ac:picMk id="5" creationId="{D683C9F7-0402-BD85-856F-349009115333}"/>
          </ac:picMkLst>
        </pc:picChg>
      </pc:sldChg>
      <pc:sldChg chg="addSp delSp modSp add replId">
        <pc:chgData name="GAETANO RANDAZZO" userId="S::gaetano.randazzo03@you.unipa.it::6bcc7446-c451-42ee-9900-145cf876e556" providerId="AD" clId="Web-{551AFF9B-B9C5-4EF3-A016-2D16A3CF05B9}" dt="2022-11-03T14:15:36.195" v="68" actId="1076"/>
        <pc:sldMkLst>
          <pc:docMk/>
          <pc:sldMk cId="1327905507" sldId="297"/>
        </pc:sldMkLst>
        <pc:picChg chg="del">
          <ac:chgData name="GAETANO RANDAZZO" userId="S::gaetano.randazzo03@you.unipa.it::6bcc7446-c451-42ee-9900-145cf876e556" providerId="AD" clId="Web-{551AFF9B-B9C5-4EF3-A016-2D16A3CF05B9}" dt="2022-11-03T14:15:14.397" v="62"/>
          <ac:picMkLst>
            <pc:docMk/>
            <pc:sldMk cId="1327905507" sldId="297"/>
            <ac:picMk id="2" creationId="{C4DCBF90-C7EE-1003-DACB-38D0954D55B7}"/>
          </ac:picMkLst>
        </pc:picChg>
        <pc:picChg chg="add mod">
          <ac:chgData name="GAETANO RANDAZZO" userId="S::gaetano.randazzo03@you.unipa.it::6bcc7446-c451-42ee-9900-145cf876e556" providerId="AD" clId="Web-{551AFF9B-B9C5-4EF3-A016-2D16A3CF05B9}" dt="2022-11-03T14:15:29.413" v="65" actId="1076"/>
          <ac:picMkLst>
            <pc:docMk/>
            <pc:sldMk cId="1327905507" sldId="297"/>
            <ac:picMk id="4" creationId="{E455DEC8-B3A4-9C6A-72F0-B71C6B2177BD}"/>
          </ac:picMkLst>
        </pc:picChg>
        <pc:picChg chg="del">
          <ac:chgData name="GAETANO RANDAZZO" userId="S::gaetano.randazzo03@you.unipa.it::6bcc7446-c451-42ee-9900-145cf876e556" providerId="AD" clId="Web-{551AFF9B-B9C5-4EF3-A016-2D16A3CF05B9}" dt="2022-11-03T14:15:15.007" v="63"/>
          <ac:picMkLst>
            <pc:docMk/>
            <pc:sldMk cId="1327905507" sldId="297"/>
            <ac:picMk id="5" creationId="{D683C9F7-0402-BD85-856F-349009115333}"/>
          </ac:picMkLst>
        </pc:picChg>
        <pc:picChg chg="add mod">
          <ac:chgData name="GAETANO RANDAZZO" userId="S::gaetano.randazzo03@you.unipa.it::6bcc7446-c451-42ee-9900-145cf876e556" providerId="AD" clId="Web-{551AFF9B-B9C5-4EF3-A016-2D16A3CF05B9}" dt="2022-11-03T14:15:36.195" v="68" actId="1076"/>
          <ac:picMkLst>
            <pc:docMk/>
            <pc:sldMk cId="1327905507" sldId="297"/>
            <ac:picMk id="6" creationId="{C358820B-CC26-BA69-18D9-CA7480ACDD20}"/>
          </ac:picMkLst>
        </pc:picChg>
      </pc:sldChg>
      <pc:sldChg chg="addSp delSp modSp add replId">
        <pc:chgData name="GAETANO RANDAZZO" userId="S::gaetano.randazzo03@you.unipa.it::6bcc7446-c451-42ee-9900-145cf876e556" providerId="AD" clId="Web-{551AFF9B-B9C5-4EF3-A016-2D16A3CF05B9}" dt="2022-11-03T14:15:44.008" v="72"/>
        <pc:sldMkLst>
          <pc:docMk/>
          <pc:sldMk cId="1251069118" sldId="298"/>
        </pc:sldMkLst>
        <pc:picChg chg="add mod">
          <ac:chgData name="GAETANO RANDAZZO" userId="S::gaetano.randazzo03@you.unipa.it::6bcc7446-c451-42ee-9900-145cf876e556" providerId="AD" clId="Web-{551AFF9B-B9C5-4EF3-A016-2D16A3CF05B9}" dt="2022-11-03T14:15:44.008" v="72"/>
          <ac:picMkLst>
            <pc:docMk/>
            <pc:sldMk cId="1251069118" sldId="298"/>
            <ac:picMk id="2" creationId="{2BB86695-F8F1-A88F-1959-5A9C61BE5C85}"/>
          </ac:picMkLst>
        </pc:picChg>
        <pc:picChg chg="del">
          <ac:chgData name="GAETANO RANDAZZO" userId="S::gaetano.randazzo03@you.unipa.it::6bcc7446-c451-42ee-9900-145cf876e556" providerId="AD" clId="Web-{551AFF9B-B9C5-4EF3-A016-2D16A3CF05B9}" dt="2022-11-03T14:15:41.039" v="70"/>
          <ac:picMkLst>
            <pc:docMk/>
            <pc:sldMk cId="1251069118" sldId="298"/>
            <ac:picMk id="4" creationId="{E455DEC8-B3A4-9C6A-72F0-B71C6B2177BD}"/>
          </ac:picMkLst>
        </pc:picChg>
        <pc:picChg chg="del">
          <ac:chgData name="GAETANO RANDAZZO" userId="S::gaetano.randazzo03@you.unipa.it::6bcc7446-c451-42ee-9900-145cf876e556" providerId="AD" clId="Web-{551AFF9B-B9C5-4EF3-A016-2D16A3CF05B9}" dt="2022-11-03T14:15:41.664" v="71"/>
          <ac:picMkLst>
            <pc:docMk/>
            <pc:sldMk cId="1251069118" sldId="298"/>
            <ac:picMk id="6" creationId="{C358820B-CC26-BA69-18D9-CA7480ACDD20}"/>
          </ac:picMkLst>
        </pc:picChg>
      </pc:sldChg>
    </pc:docChg>
  </pc:docChgLst>
  <pc:docChgLst>
    <pc:chgData name="CLARA DI PIAZZA" userId="S::clara.dipiazza@you.unipa.it::bd862384-123f-4ee2-aeda-536dfd36a613" providerId="AD" clId="Web-{87129060-A923-4821-BB80-77D6AE9FFAA1}"/>
    <pc:docChg chg="addSld delSld modSld">
      <pc:chgData name="CLARA DI PIAZZA" userId="S::clara.dipiazza@you.unipa.it::bd862384-123f-4ee2-aeda-536dfd36a613" providerId="AD" clId="Web-{87129060-A923-4821-BB80-77D6AE9FFAA1}" dt="2022-10-22T10:41:48.003" v="11"/>
      <pc:docMkLst>
        <pc:docMk/>
      </pc:docMkLst>
      <pc:sldChg chg="addSp delSp modSp add del replId">
        <pc:chgData name="CLARA DI PIAZZA" userId="S::clara.dipiazza@you.unipa.it::bd862384-123f-4ee2-aeda-536dfd36a613" providerId="AD" clId="Web-{87129060-A923-4821-BB80-77D6AE9FFAA1}" dt="2022-10-22T10:41:48.003" v="11"/>
        <pc:sldMkLst>
          <pc:docMk/>
          <pc:sldMk cId="632219515" sldId="258"/>
        </pc:sldMkLst>
        <pc:spChg chg="del">
          <ac:chgData name="CLARA DI PIAZZA" userId="S::clara.dipiazza@you.unipa.it::bd862384-123f-4ee2-aeda-536dfd36a613" providerId="AD" clId="Web-{87129060-A923-4821-BB80-77D6AE9FFAA1}" dt="2022-10-22T10:40:17.110" v="3"/>
          <ac:spMkLst>
            <pc:docMk/>
            <pc:sldMk cId="632219515" sldId="258"/>
            <ac:spMk id="2" creationId="{97FD337D-D0E8-F228-25D7-BE0F6009B2E4}"/>
          </ac:spMkLst>
        </pc:spChg>
        <pc:spChg chg="del mod">
          <ac:chgData name="CLARA DI PIAZZA" userId="S::clara.dipiazza@you.unipa.it::bd862384-123f-4ee2-aeda-536dfd36a613" providerId="AD" clId="Web-{87129060-A923-4821-BB80-77D6AE9FFAA1}" dt="2022-10-22T10:40:24.501" v="7"/>
          <ac:spMkLst>
            <pc:docMk/>
            <pc:sldMk cId="632219515" sldId="258"/>
            <ac:spMk id="3" creationId="{49E3FD2A-5F6B-3798-DF9A-FE1E28F80CDC}"/>
          </ac:spMkLst>
        </pc:spChg>
        <pc:spChg chg="add del mod">
          <ac:chgData name="CLARA DI PIAZZA" userId="S::clara.dipiazza@you.unipa.it::bd862384-123f-4ee2-aeda-536dfd36a613" providerId="AD" clId="Web-{87129060-A923-4821-BB80-77D6AE9FFAA1}" dt="2022-10-22T10:40:20.610" v="4"/>
          <ac:spMkLst>
            <pc:docMk/>
            <pc:sldMk cId="632219515" sldId="258"/>
            <ac:spMk id="6" creationId="{7347B539-C899-6892-34C9-B657F515286D}"/>
          </ac:spMkLst>
        </pc:spChg>
        <pc:spChg chg="add del mod">
          <ac:chgData name="CLARA DI PIAZZA" userId="S::clara.dipiazza@you.unipa.it::bd862384-123f-4ee2-aeda-536dfd36a613" providerId="AD" clId="Web-{87129060-A923-4821-BB80-77D6AE9FFAA1}" dt="2022-10-22T10:40:27.251" v="8"/>
          <ac:spMkLst>
            <pc:docMk/>
            <pc:sldMk cId="632219515" sldId="258"/>
            <ac:spMk id="8" creationId="{747E25D4-B85D-44E3-37F1-4D1DA8934242}"/>
          </ac:spMkLst>
        </pc:spChg>
        <pc:picChg chg="del">
          <ac:chgData name="CLARA DI PIAZZA" userId="S::clara.dipiazza@you.unipa.it::bd862384-123f-4ee2-aeda-536dfd36a613" providerId="AD" clId="Web-{87129060-A923-4821-BB80-77D6AE9FFAA1}" dt="2022-10-22T10:40:34.595" v="9"/>
          <ac:picMkLst>
            <pc:docMk/>
            <pc:sldMk cId="632219515" sldId="258"/>
            <ac:picMk id="4" creationId="{191D58FE-65E5-C992-2A81-6DB0F3F9B10C}"/>
          </ac:picMkLst>
        </pc:picChg>
        <pc:picChg chg="add del mod">
          <ac:chgData name="CLARA DI PIAZZA" userId="S::clara.dipiazza@you.unipa.it::bd862384-123f-4ee2-aeda-536dfd36a613" providerId="AD" clId="Web-{87129060-A923-4821-BB80-77D6AE9FFAA1}" dt="2022-10-22T10:41:48.003" v="11"/>
          <ac:picMkLst>
            <pc:docMk/>
            <pc:sldMk cId="632219515" sldId="258"/>
            <ac:picMk id="10" creationId="{73819084-918A-4D78-A068-73686DB37712}"/>
          </ac:picMkLst>
        </pc:picChg>
      </pc:sldChg>
    </pc:docChg>
  </pc:docChgLst>
  <pc:docChgLst>
    <pc:chgData name="GAETANO RANDAZZO" userId="6bcc7446-c451-42ee-9900-145cf876e556" providerId="ADAL" clId="{5C018891-D12A-4CFB-B353-D9B29A89841A}"/>
    <pc:docChg chg="undo redo custSel addSld delSld modSld sldOrd">
      <pc:chgData name="GAETANO RANDAZZO" userId="6bcc7446-c451-42ee-9900-145cf876e556" providerId="ADAL" clId="{5C018891-D12A-4CFB-B353-D9B29A89841A}" dt="2022-11-03T22:37:23.934" v="1824" actId="2696"/>
      <pc:docMkLst>
        <pc:docMk/>
      </pc:docMkLst>
      <pc:sldChg chg="modSp mod">
        <pc:chgData name="GAETANO RANDAZZO" userId="6bcc7446-c451-42ee-9900-145cf876e556" providerId="ADAL" clId="{5C018891-D12A-4CFB-B353-D9B29A89841A}" dt="2022-11-03T22:35:35.912" v="1821" actId="27636"/>
        <pc:sldMkLst>
          <pc:docMk/>
          <pc:sldMk cId="129218223" sldId="256"/>
        </pc:sldMkLst>
        <pc:spChg chg="mod">
          <ac:chgData name="GAETANO RANDAZZO" userId="6bcc7446-c451-42ee-9900-145cf876e556" providerId="ADAL" clId="{5C018891-D12A-4CFB-B353-D9B29A89841A}" dt="2022-11-03T22:35:35.912" v="1821" actId="27636"/>
          <ac:spMkLst>
            <pc:docMk/>
            <pc:sldMk cId="129218223" sldId="256"/>
            <ac:spMk id="3" creationId="{49E3FD2A-5F6B-3798-DF9A-FE1E28F80CDC}"/>
          </ac:spMkLst>
        </pc:spChg>
      </pc:sldChg>
      <pc:sldChg chg="delSp modSp add del mod">
        <pc:chgData name="GAETANO RANDAZZO" userId="6bcc7446-c451-42ee-9900-145cf876e556" providerId="ADAL" clId="{5C018891-D12A-4CFB-B353-D9B29A89841A}" dt="2022-11-03T21:53:38.680" v="1541" actId="2696"/>
        <pc:sldMkLst>
          <pc:docMk/>
          <pc:sldMk cId="3943622918" sldId="263"/>
        </pc:sldMkLst>
        <pc:graphicFrameChg chg="del mod modGraphic">
          <ac:chgData name="GAETANO RANDAZZO" userId="6bcc7446-c451-42ee-9900-145cf876e556" providerId="ADAL" clId="{5C018891-D12A-4CFB-B353-D9B29A89841A}" dt="2022-11-03T21:52:41.763" v="1527" actId="21"/>
          <ac:graphicFrameMkLst>
            <pc:docMk/>
            <pc:sldMk cId="3943622918" sldId="263"/>
            <ac:graphicFrameMk id="4" creationId="{9C67068B-39F4-EB21-CC14-6A47D3F04814}"/>
          </ac:graphicFrameMkLst>
        </pc:graphicFrameChg>
      </pc:sldChg>
      <pc:sldChg chg="del">
        <pc:chgData name="GAETANO RANDAZZO" userId="6bcc7446-c451-42ee-9900-145cf876e556" providerId="ADAL" clId="{5C018891-D12A-4CFB-B353-D9B29A89841A}" dt="2022-11-03T18:11:55.642" v="282" actId="2696"/>
        <pc:sldMkLst>
          <pc:docMk/>
          <pc:sldMk cId="2300599847" sldId="269"/>
        </pc:sldMkLst>
      </pc:sldChg>
      <pc:sldChg chg="addSp modSp del mod">
        <pc:chgData name="GAETANO RANDAZZO" userId="6bcc7446-c451-42ee-9900-145cf876e556" providerId="ADAL" clId="{5C018891-D12A-4CFB-B353-D9B29A89841A}" dt="2022-11-03T16:09:58.684" v="76" actId="2696"/>
        <pc:sldMkLst>
          <pc:docMk/>
          <pc:sldMk cId="2272389343" sldId="270"/>
        </pc:sldMkLst>
        <pc:spChg chg="add mod">
          <ac:chgData name="GAETANO RANDAZZO" userId="6bcc7446-c451-42ee-9900-145cf876e556" providerId="ADAL" clId="{5C018891-D12A-4CFB-B353-D9B29A89841A}" dt="2022-11-03T15:54:17.697" v="1" actId="1076"/>
          <ac:spMkLst>
            <pc:docMk/>
            <pc:sldMk cId="2272389343" sldId="270"/>
            <ac:spMk id="6" creationId="{FFB3E132-A572-74D4-E961-992D269EE672}"/>
          </ac:spMkLst>
        </pc:spChg>
        <pc:spChg chg="mod">
          <ac:chgData name="GAETANO RANDAZZO" userId="6bcc7446-c451-42ee-9900-145cf876e556" providerId="ADAL" clId="{5C018891-D12A-4CFB-B353-D9B29A89841A}" dt="2022-11-03T15:57:11.255" v="2" actId="693"/>
          <ac:spMkLst>
            <pc:docMk/>
            <pc:sldMk cId="2272389343" sldId="270"/>
            <ac:spMk id="14" creationId="{A8863A62-E78A-8D84-CA80-27F6DA601874}"/>
          </ac:spMkLst>
        </pc:spChg>
      </pc:sldChg>
      <pc:sldChg chg="del">
        <pc:chgData name="GAETANO RANDAZZO" userId="6bcc7446-c451-42ee-9900-145cf876e556" providerId="ADAL" clId="{5C018891-D12A-4CFB-B353-D9B29A89841A}" dt="2022-11-03T18:11:46.669" v="279" actId="2696"/>
        <pc:sldMkLst>
          <pc:docMk/>
          <pc:sldMk cId="1215548037" sldId="271"/>
        </pc:sldMkLst>
      </pc:sldChg>
      <pc:sldChg chg="del">
        <pc:chgData name="GAETANO RANDAZZO" userId="6bcc7446-c451-42ee-9900-145cf876e556" providerId="ADAL" clId="{5C018891-D12A-4CFB-B353-D9B29A89841A}" dt="2022-11-03T18:11:50.186" v="280" actId="2696"/>
        <pc:sldMkLst>
          <pc:docMk/>
          <pc:sldMk cId="1730331077" sldId="274"/>
        </pc:sldMkLst>
      </pc:sldChg>
      <pc:sldChg chg="del">
        <pc:chgData name="GAETANO RANDAZZO" userId="6bcc7446-c451-42ee-9900-145cf876e556" providerId="ADAL" clId="{5C018891-D12A-4CFB-B353-D9B29A89841A}" dt="2022-11-03T18:11:38.140" v="276" actId="2696"/>
        <pc:sldMkLst>
          <pc:docMk/>
          <pc:sldMk cId="4254345198" sldId="276"/>
        </pc:sldMkLst>
      </pc:sldChg>
      <pc:sldChg chg="del">
        <pc:chgData name="GAETANO RANDAZZO" userId="6bcc7446-c451-42ee-9900-145cf876e556" providerId="ADAL" clId="{5C018891-D12A-4CFB-B353-D9B29A89841A}" dt="2022-11-03T18:11:40.178" v="277" actId="2696"/>
        <pc:sldMkLst>
          <pc:docMk/>
          <pc:sldMk cId="2153404291" sldId="282"/>
        </pc:sldMkLst>
      </pc:sldChg>
      <pc:sldChg chg="addSp delSp modSp mod">
        <pc:chgData name="GAETANO RANDAZZO" userId="6bcc7446-c451-42ee-9900-145cf876e556" providerId="ADAL" clId="{5C018891-D12A-4CFB-B353-D9B29A89841A}" dt="2022-11-03T22:37:13.475" v="1823" actId="20577"/>
        <pc:sldMkLst>
          <pc:docMk/>
          <pc:sldMk cId="2457079358" sldId="289"/>
        </pc:sldMkLst>
        <pc:spChg chg="del">
          <ac:chgData name="GAETANO RANDAZZO" userId="6bcc7446-c451-42ee-9900-145cf876e556" providerId="ADAL" clId="{5C018891-D12A-4CFB-B353-D9B29A89841A}" dt="2022-11-03T18:13:05.286" v="300" actId="478"/>
          <ac:spMkLst>
            <pc:docMk/>
            <pc:sldMk cId="2457079358" sldId="289"/>
            <ac:spMk id="4" creationId="{0E3B6ABA-48B3-C477-E8FC-99EDC3F80331}"/>
          </ac:spMkLst>
        </pc:spChg>
        <pc:spChg chg="del mod topLvl">
          <ac:chgData name="GAETANO RANDAZZO" userId="6bcc7446-c451-42ee-9900-145cf876e556" providerId="ADAL" clId="{5C018891-D12A-4CFB-B353-D9B29A89841A}" dt="2022-11-03T21:15:11.513" v="454" actId="478"/>
          <ac:spMkLst>
            <pc:docMk/>
            <pc:sldMk cId="2457079358" sldId="289"/>
            <ac:spMk id="4" creationId="{31820AA9-6D85-7566-007B-F82E19CEFC2D}"/>
          </ac:spMkLst>
        </pc:spChg>
        <pc:spChg chg="del mod topLvl">
          <ac:chgData name="GAETANO RANDAZZO" userId="6bcc7446-c451-42ee-9900-145cf876e556" providerId="ADAL" clId="{5C018891-D12A-4CFB-B353-D9B29A89841A}" dt="2022-11-03T21:16:02.293" v="468" actId="478"/>
          <ac:spMkLst>
            <pc:docMk/>
            <pc:sldMk cId="2457079358" sldId="289"/>
            <ac:spMk id="5" creationId="{B304F687-E1F6-2343-4DA0-D93E8F21CC4E}"/>
          </ac:spMkLst>
        </pc:spChg>
        <pc:spChg chg="del">
          <ac:chgData name="GAETANO RANDAZZO" userId="6bcc7446-c451-42ee-9900-145cf876e556" providerId="ADAL" clId="{5C018891-D12A-4CFB-B353-D9B29A89841A}" dt="2022-11-03T18:12:49.627" v="293" actId="478"/>
          <ac:spMkLst>
            <pc:docMk/>
            <pc:sldMk cId="2457079358" sldId="289"/>
            <ac:spMk id="6" creationId="{A9730726-9803-E876-9F25-6C82C40080C4}"/>
          </ac:spMkLst>
        </pc:spChg>
        <pc:spChg chg="mod">
          <ac:chgData name="GAETANO RANDAZZO" userId="6bcc7446-c451-42ee-9900-145cf876e556" providerId="ADAL" clId="{5C018891-D12A-4CFB-B353-D9B29A89841A}" dt="2022-11-03T21:15:20.622" v="456"/>
          <ac:spMkLst>
            <pc:docMk/>
            <pc:sldMk cId="2457079358" sldId="289"/>
            <ac:spMk id="7" creationId="{74BDC298-F5DE-4CFD-DF6C-7DD227304C1F}"/>
          </ac:spMkLst>
        </pc:spChg>
        <pc:spChg chg="mod">
          <ac:chgData name="GAETANO RANDAZZO" userId="6bcc7446-c451-42ee-9900-145cf876e556" providerId="ADAL" clId="{5C018891-D12A-4CFB-B353-D9B29A89841A}" dt="2022-11-03T21:15:20.622" v="456"/>
          <ac:spMkLst>
            <pc:docMk/>
            <pc:sldMk cId="2457079358" sldId="289"/>
            <ac:spMk id="9" creationId="{B37C97FF-201E-E131-EFE3-78A07FD4859E}"/>
          </ac:spMkLst>
        </pc:spChg>
        <pc:spChg chg="add mod">
          <ac:chgData name="GAETANO RANDAZZO" userId="6bcc7446-c451-42ee-9900-145cf876e556" providerId="ADAL" clId="{5C018891-D12A-4CFB-B353-D9B29A89841A}" dt="2022-11-03T21:55:07.063" v="1551" actId="1076"/>
          <ac:spMkLst>
            <pc:docMk/>
            <pc:sldMk cId="2457079358" sldId="289"/>
            <ac:spMk id="10" creationId="{87D5FF84-AC96-52AE-4693-FE4239B4B940}"/>
          </ac:spMkLst>
        </pc:spChg>
        <pc:spChg chg="del mod">
          <ac:chgData name="GAETANO RANDAZZO" userId="6bcc7446-c451-42ee-9900-145cf876e556" providerId="ADAL" clId="{5C018891-D12A-4CFB-B353-D9B29A89841A}" dt="2022-11-03T18:13:06.931" v="302" actId="478"/>
          <ac:spMkLst>
            <pc:docMk/>
            <pc:sldMk cId="2457079358" sldId="289"/>
            <ac:spMk id="12" creationId="{EC7CB792-AC67-3A86-FCA5-855D68DD1BCA}"/>
          </ac:spMkLst>
        </pc:spChg>
        <pc:spChg chg="del mod">
          <ac:chgData name="GAETANO RANDAZZO" userId="6bcc7446-c451-42ee-9900-145cf876e556" providerId="ADAL" clId="{5C018891-D12A-4CFB-B353-D9B29A89841A}" dt="2022-11-03T18:12:53.588" v="294" actId="478"/>
          <ac:spMkLst>
            <pc:docMk/>
            <pc:sldMk cId="2457079358" sldId="289"/>
            <ac:spMk id="13" creationId="{9726989E-E2B4-D31B-69D0-BF877CAAD27D}"/>
          </ac:spMkLst>
        </pc:spChg>
        <pc:spChg chg="add mod">
          <ac:chgData name="GAETANO RANDAZZO" userId="6bcc7446-c451-42ee-9900-145cf876e556" providerId="ADAL" clId="{5C018891-D12A-4CFB-B353-D9B29A89841A}" dt="2022-11-03T21:55:07.063" v="1551" actId="1076"/>
          <ac:spMkLst>
            <pc:docMk/>
            <pc:sldMk cId="2457079358" sldId="289"/>
            <ac:spMk id="13" creationId="{BAE08783-ADEC-E50C-7C55-3359A29C1D50}"/>
          </ac:spMkLst>
        </pc:spChg>
        <pc:spChg chg="add">
          <ac:chgData name="GAETANO RANDAZZO" userId="6bcc7446-c451-42ee-9900-145cf876e556" providerId="ADAL" clId="{5C018891-D12A-4CFB-B353-D9B29A89841A}" dt="2022-11-03T21:17:56.554" v="517" actId="11529"/>
          <ac:spMkLst>
            <pc:docMk/>
            <pc:sldMk cId="2457079358" sldId="289"/>
            <ac:spMk id="14" creationId="{2FE46FBC-8CE7-BDFB-9941-5BC1598028D1}"/>
          </ac:spMkLst>
        </pc:spChg>
        <pc:spChg chg="del">
          <ac:chgData name="GAETANO RANDAZZO" userId="6bcc7446-c451-42ee-9900-145cf876e556" providerId="ADAL" clId="{5C018891-D12A-4CFB-B353-D9B29A89841A}" dt="2022-11-03T18:13:01.795" v="297" actId="478"/>
          <ac:spMkLst>
            <pc:docMk/>
            <pc:sldMk cId="2457079358" sldId="289"/>
            <ac:spMk id="15" creationId="{FAE6EFD5-79A5-9EDC-F8A1-3ECDE8FF81FD}"/>
          </ac:spMkLst>
        </pc:spChg>
        <pc:spChg chg="del">
          <ac:chgData name="GAETANO RANDAZZO" userId="6bcc7446-c451-42ee-9900-145cf876e556" providerId="ADAL" clId="{5C018891-D12A-4CFB-B353-D9B29A89841A}" dt="2022-11-03T18:12:59.865" v="296" actId="478"/>
          <ac:spMkLst>
            <pc:docMk/>
            <pc:sldMk cId="2457079358" sldId="289"/>
            <ac:spMk id="16" creationId="{12D27260-B82A-4646-DB99-73FA795BF293}"/>
          </ac:spMkLst>
        </pc:spChg>
        <pc:spChg chg="del">
          <ac:chgData name="GAETANO RANDAZZO" userId="6bcc7446-c451-42ee-9900-145cf876e556" providerId="ADAL" clId="{5C018891-D12A-4CFB-B353-D9B29A89841A}" dt="2022-11-03T18:12:57.808" v="295" actId="478"/>
          <ac:spMkLst>
            <pc:docMk/>
            <pc:sldMk cId="2457079358" sldId="289"/>
            <ac:spMk id="19" creationId="{71C863D9-E0D5-80F1-62DC-3B3987076847}"/>
          </ac:spMkLst>
        </pc:spChg>
        <pc:spChg chg="del">
          <ac:chgData name="GAETANO RANDAZZO" userId="6bcc7446-c451-42ee-9900-145cf876e556" providerId="ADAL" clId="{5C018891-D12A-4CFB-B353-D9B29A89841A}" dt="2022-11-03T18:13:21.913" v="309" actId="478"/>
          <ac:spMkLst>
            <pc:docMk/>
            <pc:sldMk cId="2457079358" sldId="289"/>
            <ac:spMk id="20" creationId="{0944CE09-4BAC-21C5-27A5-D6B9B722268F}"/>
          </ac:spMkLst>
        </pc:spChg>
        <pc:spChg chg="del">
          <ac:chgData name="GAETANO RANDAZZO" userId="6bcc7446-c451-42ee-9900-145cf876e556" providerId="ADAL" clId="{5C018891-D12A-4CFB-B353-D9B29A89841A}" dt="2022-11-03T18:13:08.550" v="303" actId="478"/>
          <ac:spMkLst>
            <pc:docMk/>
            <pc:sldMk cId="2457079358" sldId="289"/>
            <ac:spMk id="21" creationId="{7C77339F-3A6D-EAD5-7214-1C553D8F6292}"/>
          </ac:spMkLst>
        </pc:spChg>
        <pc:spChg chg="del">
          <ac:chgData name="GAETANO RANDAZZO" userId="6bcc7446-c451-42ee-9900-145cf876e556" providerId="ADAL" clId="{5C018891-D12A-4CFB-B353-D9B29A89841A}" dt="2022-11-03T18:13:17.150" v="306" actId="478"/>
          <ac:spMkLst>
            <pc:docMk/>
            <pc:sldMk cId="2457079358" sldId="289"/>
            <ac:spMk id="22" creationId="{38AEA21A-D408-F515-30F0-03998234512F}"/>
          </ac:spMkLst>
        </pc:spChg>
        <pc:spChg chg="add mod">
          <ac:chgData name="GAETANO RANDAZZO" userId="6bcc7446-c451-42ee-9900-145cf876e556" providerId="ADAL" clId="{5C018891-D12A-4CFB-B353-D9B29A89841A}" dt="2022-11-03T21:55:07.063" v="1551" actId="1076"/>
          <ac:spMkLst>
            <pc:docMk/>
            <pc:sldMk cId="2457079358" sldId="289"/>
            <ac:spMk id="23" creationId="{5C965117-E5F9-D7C5-36FE-731D385A82F3}"/>
          </ac:spMkLst>
        </pc:spChg>
        <pc:spChg chg="del">
          <ac:chgData name="GAETANO RANDAZZO" userId="6bcc7446-c451-42ee-9900-145cf876e556" providerId="ADAL" clId="{5C018891-D12A-4CFB-B353-D9B29A89841A}" dt="2022-11-03T18:12:49.627" v="293" actId="478"/>
          <ac:spMkLst>
            <pc:docMk/>
            <pc:sldMk cId="2457079358" sldId="289"/>
            <ac:spMk id="23" creationId="{86CDCAFF-6AE7-8D5C-8B62-40C1D47FE83D}"/>
          </ac:spMkLst>
        </pc:spChg>
        <pc:spChg chg="del">
          <ac:chgData name="GAETANO RANDAZZO" userId="6bcc7446-c451-42ee-9900-145cf876e556" providerId="ADAL" clId="{5C018891-D12A-4CFB-B353-D9B29A89841A}" dt="2022-11-03T18:12:49.627" v="293" actId="478"/>
          <ac:spMkLst>
            <pc:docMk/>
            <pc:sldMk cId="2457079358" sldId="289"/>
            <ac:spMk id="24" creationId="{1728DEAE-2DC1-5CF6-68F6-5DBCE0356B4B}"/>
          </ac:spMkLst>
        </pc:spChg>
        <pc:spChg chg="add mod">
          <ac:chgData name="GAETANO RANDAZZO" userId="6bcc7446-c451-42ee-9900-145cf876e556" providerId="ADAL" clId="{5C018891-D12A-4CFB-B353-D9B29A89841A}" dt="2022-11-03T21:55:07.063" v="1551" actId="1076"/>
          <ac:spMkLst>
            <pc:docMk/>
            <pc:sldMk cId="2457079358" sldId="289"/>
            <ac:spMk id="25" creationId="{6E80C9BA-A1FF-274A-D46A-2F1A39FBF82D}"/>
          </ac:spMkLst>
        </pc:spChg>
        <pc:spChg chg="add del mod">
          <ac:chgData name="GAETANO RANDAZZO" userId="6bcc7446-c451-42ee-9900-145cf876e556" providerId="ADAL" clId="{5C018891-D12A-4CFB-B353-D9B29A89841A}" dt="2022-11-03T22:37:13.475" v="1823" actId="20577"/>
          <ac:spMkLst>
            <pc:docMk/>
            <pc:sldMk cId="2457079358" sldId="289"/>
            <ac:spMk id="26" creationId="{A6D1C7DE-86A5-18E9-1E25-FC62DF447984}"/>
          </ac:spMkLst>
        </pc:spChg>
        <pc:spChg chg="mod">
          <ac:chgData name="GAETANO RANDAZZO" userId="6bcc7446-c451-42ee-9900-145cf876e556" providerId="ADAL" clId="{5C018891-D12A-4CFB-B353-D9B29A89841A}" dt="2022-11-03T21:55:07.063" v="1551" actId="1076"/>
          <ac:spMkLst>
            <pc:docMk/>
            <pc:sldMk cId="2457079358" sldId="289"/>
            <ac:spMk id="33" creationId="{E506E6BB-A30E-A08D-314B-B93854BADD0C}"/>
          </ac:spMkLst>
        </pc:spChg>
        <pc:spChg chg="del">
          <ac:chgData name="GAETANO RANDAZZO" userId="6bcc7446-c451-42ee-9900-145cf876e556" providerId="ADAL" clId="{5C018891-D12A-4CFB-B353-D9B29A89841A}" dt="2022-11-03T18:13:15.604" v="305" actId="478"/>
          <ac:spMkLst>
            <pc:docMk/>
            <pc:sldMk cId="2457079358" sldId="289"/>
            <ac:spMk id="34" creationId="{486C2FF4-AFD9-C6D7-016D-A2D6FB4AC9AE}"/>
          </ac:spMkLst>
        </pc:spChg>
        <pc:spChg chg="del">
          <ac:chgData name="GAETANO RANDAZZO" userId="6bcc7446-c451-42ee-9900-145cf876e556" providerId="ADAL" clId="{5C018891-D12A-4CFB-B353-D9B29A89841A}" dt="2022-11-03T18:13:13.923" v="304" actId="478"/>
          <ac:spMkLst>
            <pc:docMk/>
            <pc:sldMk cId="2457079358" sldId="289"/>
            <ac:spMk id="37" creationId="{4BFED920-3929-7B16-E341-F33D4F3DC829}"/>
          </ac:spMkLst>
        </pc:spChg>
        <pc:spChg chg="del">
          <ac:chgData name="GAETANO RANDAZZO" userId="6bcc7446-c451-42ee-9900-145cf876e556" providerId="ADAL" clId="{5C018891-D12A-4CFB-B353-D9B29A89841A}" dt="2022-11-03T18:12:49.627" v="293" actId="478"/>
          <ac:spMkLst>
            <pc:docMk/>
            <pc:sldMk cId="2457079358" sldId="289"/>
            <ac:spMk id="42" creationId="{CC4ADA8B-82B7-7F33-F17B-27E454F716E8}"/>
          </ac:spMkLst>
        </pc:spChg>
        <pc:spChg chg="mod">
          <ac:chgData name="GAETANO RANDAZZO" userId="6bcc7446-c451-42ee-9900-145cf876e556" providerId="ADAL" clId="{5C018891-D12A-4CFB-B353-D9B29A89841A}" dt="2022-11-03T21:16:43.173" v="505" actId="20577"/>
          <ac:spMkLst>
            <pc:docMk/>
            <pc:sldMk cId="2457079358" sldId="289"/>
            <ac:spMk id="44" creationId="{18CE6371-E014-2A02-7A26-8683D0C9050C}"/>
          </ac:spMkLst>
        </pc:spChg>
        <pc:spChg chg="del">
          <ac:chgData name="GAETANO RANDAZZO" userId="6bcc7446-c451-42ee-9900-145cf876e556" providerId="ADAL" clId="{5C018891-D12A-4CFB-B353-D9B29A89841A}" dt="2022-11-03T18:12:49.627" v="293" actId="478"/>
          <ac:spMkLst>
            <pc:docMk/>
            <pc:sldMk cId="2457079358" sldId="289"/>
            <ac:spMk id="50" creationId="{C7AA8C99-126D-EC76-C114-A8CF8B83D429}"/>
          </ac:spMkLst>
        </pc:spChg>
        <pc:spChg chg="del">
          <ac:chgData name="GAETANO RANDAZZO" userId="6bcc7446-c451-42ee-9900-145cf876e556" providerId="ADAL" clId="{5C018891-D12A-4CFB-B353-D9B29A89841A}" dt="2022-11-03T18:12:49.627" v="293" actId="478"/>
          <ac:spMkLst>
            <pc:docMk/>
            <pc:sldMk cId="2457079358" sldId="289"/>
            <ac:spMk id="52" creationId="{1C9B8CFD-C3AB-3926-FE1D-5FBBFD8E73B6}"/>
          </ac:spMkLst>
        </pc:spChg>
        <pc:spChg chg="del">
          <ac:chgData name="GAETANO RANDAZZO" userId="6bcc7446-c451-42ee-9900-145cf876e556" providerId="ADAL" clId="{5C018891-D12A-4CFB-B353-D9B29A89841A}" dt="2022-11-03T18:12:49.627" v="293" actId="478"/>
          <ac:spMkLst>
            <pc:docMk/>
            <pc:sldMk cId="2457079358" sldId="289"/>
            <ac:spMk id="54" creationId="{46EA539C-93EA-46B4-5ED2-2FCA7A656C7E}"/>
          </ac:spMkLst>
        </pc:spChg>
        <pc:grpChg chg="mod">
          <ac:chgData name="GAETANO RANDAZZO" userId="6bcc7446-c451-42ee-9900-145cf876e556" providerId="ADAL" clId="{5C018891-D12A-4CFB-B353-D9B29A89841A}" dt="2022-11-03T21:55:07.063" v="1551" actId="1076"/>
          <ac:grpSpMkLst>
            <pc:docMk/>
            <pc:sldMk cId="2457079358" sldId="289"/>
            <ac:grpSpMk id="2" creationId="{39F7C6B9-481D-7E2A-B193-3BD1751DBBC2}"/>
          </ac:grpSpMkLst>
        </pc:grpChg>
        <pc:grpChg chg="add del mod">
          <ac:chgData name="GAETANO RANDAZZO" userId="6bcc7446-c451-42ee-9900-145cf876e556" providerId="ADAL" clId="{5C018891-D12A-4CFB-B353-D9B29A89841A}" dt="2022-11-03T21:15:11.513" v="454" actId="478"/>
          <ac:grpSpMkLst>
            <pc:docMk/>
            <pc:sldMk cId="2457079358" sldId="289"/>
            <ac:grpSpMk id="3" creationId="{A7A11B49-68A7-ED6D-C415-CADD75E467E9}"/>
          </ac:grpSpMkLst>
        </pc:grpChg>
        <pc:grpChg chg="add del mod">
          <ac:chgData name="GAETANO RANDAZZO" userId="6bcc7446-c451-42ee-9900-145cf876e556" providerId="ADAL" clId="{5C018891-D12A-4CFB-B353-D9B29A89841A}" dt="2022-11-03T21:15:23.775" v="457"/>
          <ac:grpSpMkLst>
            <pc:docMk/>
            <pc:sldMk cId="2457079358" sldId="289"/>
            <ac:grpSpMk id="6" creationId="{84C5CFD5-E0A1-6437-C920-CF2D9A287C80}"/>
          </ac:grpSpMkLst>
        </pc:grpChg>
        <pc:grpChg chg="del">
          <ac:chgData name="GAETANO RANDAZZO" userId="6bcc7446-c451-42ee-9900-145cf876e556" providerId="ADAL" clId="{5C018891-D12A-4CFB-B353-D9B29A89841A}" dt="2022-11-03T18:13:21.913" v="309" actId="478"/>
          <ac:grpSpMkLst>
            <pc:docMk/>
            <pc:sldMk cId="2457079358" sldId="289"/>
            <ac:grpSpMk id="31" creationId="{61FD4756-08BC-342A-329A-95123B98C3D0}"/>
          </ac:grpSpMkLst>
        </pc:grpChg>
        <pc:graphicFrameChg chg="add mod modGraphic">
          <ac:chgData name="GAETANO RANDAZZO" userId="6bcc7446-c451-42ee-9900-145cf876e556" providerId="ADAL" clId="{5C018891-D12A-4CFB-B353-D9B29A89841A}" dt="2022-11-03T21:54:55.557" v="1550" actId="1076"/>
          <ac:graphicFrameMkLst>
            <pc:docMk/>
            <pc:sldMk cId="2457079358" sldId="289"/>
            <ac:graphicFrameMk id="27" creationId="{F3CF787E-7A7E-8F53-C186-ABDF0F95E60A}"/>
          </ac:graphicFrameMkLst>
        </pc:graphicFrameChg>
        <pc:picChg chg="del">
          <ac:chgData name="GAETANO RANDAZZO" userId="6bcc7446-c451-42ee-9900-145cf876e556" providerId="ADAL" clId="{5C018891-D12A-4CFB-B353-D9B29A89841A}" dt="2022-11-03T18:12:49.627" v="293" actId="478"/>
          <ac:picMkLst>
            <pc:docMk/>
            <pc:sldMk cId="2457079358" sldId="289"/>
            <ac:picMk id="55" creationId="{F8550BB0-CB99-8AE3-6F9B-05E502160ECC}"/>
          </ac:picMkLst>
        </pc:picChg>
        <pc:picChg chg="del mod">
          <ac:chgData name="GAETANO RANDAZZO" userId="6bcc7446-c451-42ee-9900-145cf876e556" providerId="ADAL" clId="{5C018891-D12A-4CFB-B353-D9B29A89841A}" dt="2022-11-03T18:12:49.627" v="293" actId="478"/>
          <ac:picMkLst>
            <pc:docMk/>
            <pc:sldMk cId="2457079358" sldId="289"/>
            <ac:picMk id="1026" creationId="{E97E7FB6-F406-DE74-8DD1-7B891E0D1078}"/>
          </ac:picMkLst>
        </pc:picChg>
        <pc:cxnChg chg="add del">
          <ac:chgData name="GAETANO RANDAZZO" userId="6bcc7446-c451-42ee-9900-145cf876e556" providerId="ADAL" clId="{5C018891-D12A-4CFB-B353-D9B29A89841A}" dt="2022-11-03T21:17:09.411" v="508" actId="11529"/>
          <ac:cxnSpMkLst>
            <pc:docMk/>
            <pc:sldMk cId="2457079358" sldId="289"/>
            <ac:cxnSpMk id="12" creationId="{51F35644-9C0C-65A3-9C3F-6DEAF78F6BF1}"/>
          </ac:cxnSpMkLst>
        </pc:cxnChg>
        <pc:cxnChg chg="del">
          <ac:chgData name="GAETANO RANDAZZO" userId="6bcc7446-c451-42ee-9900-145cf876e556" providerId="ADAL" clId="{5C018891-D12A-4CFB-B353-D9B29A89841A}" dt="2022-11-03T18:13:03.124" v="298" actId="478"/>
          <ac:cxnSpMkLst>
            <pc:docMk/>
            <pc:sldMk cId="2457079358" sldId="289"/>
            <ac:cxnSpMk id="14" creationId="{1B644CD9-1FFC-EFF9-F33D-50B646BA3168}"/>
          </ac:cxnSpMkLst>
        </pc:cxnChg>
        <pc:cxnChg chg="add mod">
          <ac:chgData name="GAETANO RANDAZZO" userId="6bcc7446-c451-42ee-9900-145cf876e556" providerId="ADAL" clId="{5C018891-D12A-4CFB-B353-D9B29A89841A}" dt="2022-11-03T21:55:07.063" v="1551" actId="1076"/>
          <ac:cxnSpMkLst>
            <pc:docMk/>
            <pc:sldMk cId="2457079358" sldId="289"/>
            <ac:cxnSpMk id="16" creationId="{9B6499CF-C457-3932-9F82-2D92AB72FE20}"/>
          </ac:cxnSpMkLst>
        </pc:cxnChg>
        <pc:cxnChg chg="del mod">
          <ac:chgData name="GAETANO RANDAZZO" userId="6bcc7446-c451-42ee-9900-145cf876e556" providerId="ADAL" clId="{5C018891-D12A-4CFB-B353-D9B29A89841A}" dt="2022-11-03T18:13:04.520" v="299" actId="478"/>
          <ac:cxnSpMkLst>
            <pc:docMk/>
            <pc:sldMk cId="2457079358" sldId="289"/>
            <ac:cxnSpMk id="28" creationId="{E0496B95-61E5-7DCD-9638-C193DAF76C92}"/>
          </ac:cxnSpMkLst>
        </pc:cxnChg>
        <pc:cxnChg chg="del">
          <ac:chgData name="GAETANO RANDAZZO" userId="6bcc7446-c451-42ee-9900-145cf876e556" providerId="ADAL" clId="{5C018891-D12A-4CFB-B353-D9B29A89841A}" dt="2022-11-03T18:13:18.158" v="307" actId="478"/>
          <ac:cxnSpMkLst>
            <pc:docMk/>
            <pc:sldMk cId="2457079358" sldId="289"/>
            <ac:cxnSpMk id="32" creationId="{003D1A00-173D-05FE-E0F0-76EEA096667C}"/>
          </ac:cxnSpMkLst>
        </pc:cxnChg>
        <pc:cxnChg chg="del">
          <ac:chgData name="GAETANO RANDAZZO" userId="6bcc7446-c451-42ee-9900-145cf876e556" providerId="ADAL" clId="{5C018891-D12A-4CFB-B353-D9B29A89841A}" dt="2022-11-03T18:13:20.654" v="308" actId="478"/>
          <ac:cxnSpMkLst>
            <pc:docMk/>
            <pc:sldMk cId="2457079358" sldId="289"/>
            <ac:cxnSpMk id="41" creationId="{516E9CDF-8FEB-6B36-077E-C162EBBC195E}"/>
          </ac:cxnSpMkLst>
        </pc:cxnChg>
        <pc:cxnChg chg="del">
          <ac:chgData name="GAETANO RANDAZZO" userId="6bcc7446-c451-42ee-9900-145cf876e556" providerId="ADAL" clId="{5C018891-D12A-4CFB-B353-D9B29A89841A}" dt="2022-11-03T18:12:49.627" v="293" actId="478"/>
          <ac:cxnSpMkLst>
            <pc:docMk/>
            <pc:sldMk cId="2457079358" sldId="289"/>
            <ac:cxnSpMk id="51" creationId="{2B32A7F7-6172-B68C-95FB-CE7B4EFE2378}"/>
          </ac:cxnSpMkLst>
        </pc:cxnChg>
      </pc:sldChg>
      <pc:sldChg chg="del">
        <pc:chgData name="GAETANO RANDAZZO" userId="6bcc7446-c451-42ee-9900-145cf876e556" providerId="ADAL" clId="{5C018891-D12A-4CFB-B353-D9B29A89841A}" dt="2022-11-03T18:11:42.838" v="278" actId="2696"/>
        <pc:sldMkLst>
          <pc:docMk/>
          <pc:sldMk cId="3084229250" sldId="290"/>
        </pc:sldMkLst>
      </pc:sldChg>
      <pc:sldChg chg="del">
        <pc:chgData name="GAETANO RANDAZZO" userId="6bcc7446-c451-42ee-9900-145cf876e556" providerId="ADAL" clId="{5C018891-D12A-4CFB-B353-D9B29A89841A}" dt="2022-11-03T18:11:53.203" v="281" actId="2696"/>
        <pc:sldMkLst>
          <pc:docMk/>
          <pc:sldMk cId="6268270" sldId="291"/>
        </pc:sldMkLst>
      </pc:sldChg>
      <pc:sldChg chg="del">
        <pc:chgData name="GAETANO RANDAZZO" userId="6bcc7446-c451-42ee-9900-145cf876e556" providerId="ADAL" clId="{5C018891-D12A-4CFB-B353-D9B29A89841A}" dt="2022-11-03T18:11:35.256" v="275" actId="2696"/>
        <pc:sldMkLst>
          <pc:docMk/>
          <pc:sldMk cId="3115465340" sldId="292"/>
        </pc:sldMkLst>
      </pc:sldChg>
      <pc:sldChg chg="del">
        <pc:chgData name="GAETANO RANDAZZO" userId="6bcc7446-c451-42ee-9900-145cf876e556" providerId="ADAL" clId="{5C018891-D12A-4CFB-B353-D9B29A89841A}" dt="2022-11-03T18:11:31.586" v="274" actId="2696"/>
        <pc:sldMkLst>
          <pc:docMk/>
          <pc:sldMk cId="1675385068" sldId="293"/>
        </pc:sldMkLst>
      </pc:sldChg>
      <pc:sldChg chg="modSp del mod">
        <pc:chgData name="GAETANO RANDAZZO" userId="6bcc7446-c451-42ee-9900-145cf876e556" providerId="ADAL" clId="{5C018891-D12A-4CFB-B353-D9B29A89841A}" dt="2022-11-03T22:37:23.934" v="1824" actId="2696"/>
        <pc:sldMkLst>
          <pc:docMk/>
          <pc:sldMk cId="463006921" sldId="294"/>
        </pc:sldMkLst>
        <pc:spChg chg="mod">
          <ac:chgData name="GAETANO RANDAZZO" userId="6bcc7446-c451-42ee-9900-145cf876e556" providerId="ADAL" clId="{5C018891-D12A-4CFB-B353-D9B29A89841A}" dt="2022-11-03T18:12:02.476" v="287" actId="20577"/>
          <ac:spMkLst>
            <pc:docMk/>
            <pc:sldMk cId="463006921" sldId="294"/>
            <ac:spMk id="3" creationId="{83C49618-F7CE-CCCE-AC84-B89CDBF50C79}"/>
          </ac:spMkLst>
        </pc:spChg>
      </pc:sldChg>
      <pc:sldChg chg="del">
        <pc:chgData name="GAETANO RANDAZZO" userId="6bcc7446-c451-42ee-9900-145cf876e556" providerId="ADAL" clId="{5C018891-D12A-4CFB-B353-D9B29A89841A}" dt="2022-11-03T18:20:24.301" v="314" actId="2696"/>
        <pc:sldMkLst>
          <pc:docMk/>
          <pc:sldMk cId="2057380401" sldId="295"/>
        </pc:sldMkLst>
      </pc:sldChg>
      <pc:sldChg chg="addSp delSp modSp del mod">
        <pc:chgData name="GAETANO RANDAZZO" userId="6bcc7446-c451-42ee-9900-145cf876e556" providerId="ADAL" clId="{5C018891-D12A-4CFB-B353-D9B29A89841A}" dt="2022-11-03T18:22:32.004" v="371" actId="2696"/>
        <pc:sldMkLst>
          <pc:docMk/>
          <pc:sldMk cId="1141216525" sldId="296"/>
        </pc:sldMkLst>
        <pc:spChg chg="mod">
          <ac:chgData name="GAETANO RANDAZZO" userId="6bcc7446-c451-42ee-9900-145cf876e556" providerId="ADAL" clId="{5C018891-D12A-4CFB-B353-D9B29A89841A}" dt="2022-11-03T17:51:01.397" v="246" actId="1076"/>
          <ac:spMkLst>
            <pc:docMk/>
            <pc:sldMk cId="1141216525" sldId="296"/>
            <ac:spMk id="3" creationId="{83C49618-F7CE-CCCE-AC84-B89CDBF50C79}"/>
          </ac:spMkLst>
        </pc:spChg>
        <pc:spChg chg="add del mod">
          <ac:chgData name="GAETANO RANDAZZO" userId="6bcc7446-c451-42ee-9900-145cf876e556" providerId="ADAL" clId="{5C018891-D12A-4CFB-B353-D9B29A89841A}" dt="2022-11-03T18:02:59.953" v="262" actId="478"/>
          <ac:spMkLst>
            <pc:docMk/>
            <pc:sldMk cId="1141216525" sldId="296"/>
            <ac:spMk id="14" creationId="{0F04E2DF-2C38-A93C-EF5E-78E6D50BC1D4}"/>
          </ac:spMkLst>
        </pc:spChg>
        <pc:spChg chg="add mod">
          <ac:chgData name="GAETANO RANDAZZO" userId="6bcc7446-c451-42ee-9900-145cf876e556" providerId="ADAL" clId="{5C018891-D12A-4CFB-B353-D9B29A89841A}" dt="2022-11-03T18:05:24.509" v="265" actId="20577"/>
          <ac:spMkLst>
            <pc:docMk/>
            <pc:sldMk cId="1141216525" sldId="296"/>
            <ac:spMk id="17" creationId="{9C47F102-60C4-D6BA-EF31-94A2A1CD0438}"/>
          </ac:spMkLst>
        </pc:spChg>
        <pc:spChg chg="add mod">
          <ac:chgData name="GAETANO RANDAZZO" userId="6bcc7446-c451-42ee-9900-145cf876e556" providerId="ADAL" clId="{5C018891-D12A-4CFB-B353-D9B29A89841A}" dt="2022-11-03T18:05:33.028" v="268" actId="20577"/>
          <ac:spMkLst>
            <pc:docMk/>
            <pc:sldMk cId="1141216525" sldId="296"/>
            <ac:spMk id="19" creationId="{8CE36381-4DDB-3910-4A8E-03E3DE0B3F55}"/>
          </ac:spMkLst>
        </pc:spChg>
        <pc:spChg chg="add mod">
          <ac:chgData name="GAETANO RANDAZZO" userId="6bcc7446-c451-42ee-9900-145cf876e556" providerId="ADAL" clId="{5C018891-D12A-4CFB-B353-D9B29A89841A}" dt="2022-11-03T18:05:55.820" v="273" actId="1076"/>
          <ac:spMkLst>
            <pc:docMk/>
            <pc:sldMk cId="1141216525" sldId="296"/>
            <ac:spMk id="20" creationId="{DB01A275-B5C1-52DA-BEB7-9BB37EF11CEA}"/>
          </ac:spMkLst>
        </pc:spChg>
        <pc:picChg chg="mod">
          <ac:chgData name="GAETANO RANDAZZO" userId="6bcc7446-c451-42ee-9900-145cf876e556" providerId="ADAL" clId="{5C018891-D12A-4CFB-B353-D9B29A89841A}" dt="2022-11-03T17:50:23.541" v="238" actId="14100"/>
          <ac:picMkLst>
            <pc:docMk/>
            <pc:sldMk cId="1141216525" sldId="296"/>
            <ac:picMk id="2" creationId="{C4DCBF90-C7EE-1003-DACB-38D0954D55B7}"/>
          </ac:picMkLst>
        </pc:picChg>
        <pc:picChg chg="mod">
          <ac:chgData name="GAETANO RANDAZZO" userId="6bcc7446-c451-42ee-9900-145cf876e556" providerId="ADAL" clId="{5C018891-D12A-4CFB-B353-D9B29A89841A}" dt="2022-11-03T17:50:47.708" v="244" actId="14100"/>
          <ac:picMkLst>
            <pc:docMk/>
            <pc:sldMk cId="1141216525" sldId="296"/>
            <ac:picMk id="5" creationId="{D683C9F7-0402-BD85-856F-349009115333}"/>
          </ac:picMkLst>
        </pc:picChg>
        <pc:picChg chg="add mod">
          <ac:chgData name="GAETANO RANDAZZO" userId="6bcc7446-c451-42ee-9900-145cf876e556" providerId="ADAL" clId="{5C018891-D12A-4CFB-B353-D9B29A89841A}" dt="2022-11-03T17:51:06.004" v="248" actId="1076"/>
          <ac:picMkLst>
            <pc:docMk/>
            <pc:sldMk cId="1141216525" sldId="296"/>
            <ac:picMk id="13" creationId="{764AD7F5-D149-7454-ABE9-109F0BF9AA40}"/>
          </ac:picMkLst>
        </pc:picChg>
      </pc:sldChg>
      <pc:sldChg chg="delSp del mod">
        <pc:chgData name="GAETANO RANDAZZO" userId="6bcc7446-c451-42ee-9900-145cf876e556" providerId="ADAL" clId="{5C018891-D12A-4CFB-B353-D9B29A89841A}" dt="2022-11-03T21:55:44.084" v="1552" actId="2696"/>
        <pc:sldMkLst>
          <pc:docMk/>
          <pc:sldMk cId="1327905507" sldId="297"/>
        </pc:sldMkLst>
        <pc:picChg chg="del">
          <ac:chgData name="GAETANO RANDAZZO" userId="6bcc7446-c451-42ee-9900-145cf876e556" providerId="ADAL" clId="{5C018891-D12A-4CFB-B353-D9B29A89841A}" dt="2022-11-03T17:50:53.363" v="245" actId="21"/>
          <ac:picMkLst>
            <pc:docMk/>
            <pc:sldMk cId="1327905507" sldId="297"/>
            <ac:picMk id="4" creationId="{E455DEC8-B3A4-9C6A-72F0-B71C6B2177BD}"/>
          </ac:picMkLst>
        </pc:picChg>
      </pc:sldChg>
      <pc:sldChg chg="del">
        <pc:chgData name="GAETANO RANDAZZO" userId="6bcc7446-c451-42ee-9900-145cf876e556" providerId="ADAL" clId="{5C018891-D12A-4CFB-B353-D9B29A89841A}" dt="2022-11-03T21:55:51.907" v="1553" actId="2696"/>
        <pc:sldMkLst>
          <pc:docMk/>
          <pc:sldMk cId="1251069118" sldId="298"/>
        </pc:sldMkLst>
      </pc:sldChg>
      <pc:sldChg chg="del">
        <pc:chgData name="GAETANO RANDAZZO" userId="6bcc7446-c451-42ee-9900-145cf876e556" providerId="ADAL" clId="{5C018891-D12A-4CFB-B353-D9B29A89841A}" dt="2022-11-03T18:13:43.033" v="310" actId="2696"/>
        <pc:sldMkLst>
          <pc:docMk/>
          <pc:sldMk cId="600936100" sldId="299"/>
        </pc:sldMkLst>
      </pc:sldChg>
      <pc:sldChg chg="addSp delSp modSp add mod ord">
        <pc:chgData name="GAETANO RANDAZZO" userId="6bcc7446-c451-42ee-9900-145cf876e556" providerId="ADAL" clId="{5C018891-D12A-4CFB-B353-D9B29A89841A}" dt="2022-11-03T17:53:16.220" v="252" actId="115"/>
        <pc:sldMkLst>
          <pc:docMk/>
          <pc:sldMk cId="3542716482" sldId="300"/>
        </pc:sldMkLst>
        <pc:spChg chg="add mod">
          <ac:chgData name="GAETANO RANDAZZO" userId="6bcc7446-c451-42ee-9900-145cf876e556" providerId="ADAL" clId="{5C018891-D12A-4CFB-B353-D9B29A89841A}" dt="2022-11-03T16:00:55.353" v="32" actId="20577"/>
          <ac:spMkLst>
            <pc:docMk/>
            <pc:sldMk cId="3542716482" sldId="300"/>
            <ac:spMk id="3" creationId="{98538994-D952-21F5-5C1C-EFB68D197A78}"/>
          </ac:spMkLst>
        </pc:spChg>
        <pc:spChg chg="del">
          <ac:chgData name="GAETANO RANDAZZO" userId="6bcc7446-c451-42ee-9900-145cf876e556" providerId="ADAL" clId="{5C018891-D12A-4CFB-B353-D9B29A89841A}" dt="2022-11-03T15:59:56.991" v="29" actId="478"/>
          <ac:spMkLst>
            <pc:docMk/>
            <pc:sldMk cId="3542716482" sldId="300"/>
            <ac:spMk id="4" creationId="{0E3B6ABA-48B3-C477-E8FC-99EDC3F80331}"/>
          </ac:spMkLst>
        </pc:spChg>
        <pc:spChg chg="mod">
          <ac:chgData name="GAETANO RANDAZZO" userId="6bcc7446-c451-42ee-9900-145cf876e556" providerId="ADAL" clId="{5C018891-D12A-4CFB-B353-D9B29A89841A}" dt="2022-11-03T16:52:40.312" v="203" actId="1076"/>
          <ac:spMkLst>
            <pc:docMk/>
            <pc:sldMk cId="3542716482" sldId="300"/>
            <ac:spMk id="4" creationId="{94852269-DE1B-951C-0B4C-7DCC0636C894}"/>
          </ac:spMkLst>
        </pc:spChg>
        <pc:spChg chg="add mod">
          <ac:chgData name="GAETANO RANDAZZO" userId="6bcc7446-c451-42ee-9900-145cf876e556" providerId="ADAL" clId="{5C018891-D12A-4CFB-B353-D9B29A89841A}" dt="2022-11-03T16:00:50.638" v="31"/>
          <ac:spMkLst>
            <pc:docMk/>
            <pc:sldMk cId="3542716482" sldId="300"/>
            <ac:spMk id="5" creationId="{B80F2977-A9D6-4FFE-DF6F-E663B602E7E5}"/>
          </ac:spMkLst>
        </pc:spChg>
        <pc:spChg chg="del">
          <ac:chgData name="GAETANO RANDAZZO" userId="6bcc7446-c451-42ee-9900-145cf876e556" providerId="ADAL" clId="{5C018891-D12A-4CFB-B353-D9B29A89841A}" dt="2022-11-03T15:59:56.991" v="29" actId="478"/>
          <ac:spMkLst>
            <pc:docMk/>
            <pc:sldMk cId="3542716482" sldId="300"/>
            <ac:spMk id="6" creationId="{A9730726-9803-E876-9F25-6C82C40080C4}"/>
          </ac:spMkLst>
        </pc:spChg>
        <pc:spChg chg="add mod">
          <ac:chgData name="GAETANO RANDAZZO" userId="6bcc7446-c451-42ee-9900-145cf876e556" providerId="ADAL" clId="{5C018891-D12A-4CFB-B353-D9B29A89841A}" dt="2022-11-03T16:00:50.638" v="31"/>
          <ac:spMkLst>
            <pc:docMk/>
            <pc:sldMk cId="3542716482" sldId="300"/>
            <ac:spMk id="7" creationId="{ED88D85B-CF97-7187-22B1-B61A622691DA}"/>
          </ac:spMkLst>
        </pc:spChg>
        <pc:spChg chg="mod">
          <ac:chgData name="GAETANO RANDAZZO" userId="6bcc7446-c451-42ee-9900-145cf876e556" providerId="ADAL" clId="{5C018891-D12A-4CFB-B353-D9B29A89841A}" dt="2022-11-03T15:59:47.631" v="26" actId="14100"/>
          <ac:spMkLst>
            <pc:docMk/>
            <pc:sldMk cId="3542716482" sldId="300"/>
            <ac:spMk id="8" creationId="{95EB69F0-BDBC-6071-5D47-CB81712F3DF9}"/>
          </ac:spMkLst>
        </pc:spChg>
        <pc:spChg chg="add mod">
          <ac:chgData name="GAETANO RANDAZZO" userId="6bcc7446-c451-42ee-9900-145cf876e556" providerId="ADAL" clId="{5C018891-D12A-4CFB-B353-D9B29A89841A}" dt="2022-11-03T16:00:50.638" v="31"/>
          <ac:spMkLst>
            <pc:docMk/>
            <pc:sldMk cId="3542716482" sldId="300"/>
            <ac:spMk id="9" creationId="{9D7D482A-5E70-A609-E59F-B4067EE452AB}"/>
          </ac:spMkLst>
        </pc:spChg>
        <pc:spChg chg="add mod">
          <ac:chgData name="GAETANO RANDAZZO" userId="6bcc7446-c451-42ee-9900-145cf876e556" providerId="ADAL" clId="{5C018891-D12A-4CFB-B353-D9B29A89841A}" dt="2022-11-03T16:21:15.729" v="196" actId="14100"/>
          <ac:spMkLst>
            <pc:docMk/>
            <pc:sldMk cId="3542716482" sldId="300"/>
            <ac:spMk id="10" creationId="{0F74B52D-29AA-6BA0-0394-9638A56BAAAB}"/>
          </ac:spMkLst>
        </pc:spChg>
        <pc:spChg chg="add mod">
          <ac:chgData name="GAETANO RANDAZZO" userId="6bcc7446-c451-42ee-9900-145cf876e556" providerId="ADAL" clId="{5C018891-D12A-4CFB-B353-D9B29A89841A}" dt="2022-11-03T16:00:50.638" v="31"/>
          <ac:spMkLst>
            <pc:docMk/>
            <pc:sldMk cId="3542716482" sldId="300"/>
            <ac:spMk id="11" creationId="{B11081B9-5F8A-1DA7-92C6-D9044633F988}"/>
          </ac:spMkLst>
        </pc:spChg>
        <pc:spChg chg="del">
          <ac:chgData name="GAETANO RANDAZZO" userId="6bcc7446-c451-42ee-9900-145cf876e556" providerId="ADAL" clId="{5C018891-D12A-4CFB-B353-D9B29A89841A}" dt="2022-11-03T15:59:56.991" v="29" actId="478"/>
          <ac:spMkLst>
            <pc:docMk/>
            <pc:sldMk cId="3542716482" sldId="300"/>
            <ac:spMk id="12" creationId="{EC7CB792-AC67-3A86-FCA5-855D68DD1BCA}"/>
          </ac:spMkLst>
        </pc:spChg>
        <pc:spChg chg="add mod">
          <ac:chgData name="GAETANO RANDAZZO" userId="6bcc7446-c451-42ee-9900-145cf876e556" providerId="ADAL" clId="{5C018891-D12A-4CFB-B353-D9B29A89841A}" dt="2022-11-03T16:00:50.638" v="31"/>
          <ac:spMkLst>
            <pc:docMk/>
            <pc:sldMk cId="3542716482" sldId="300"/>
            <ac:spMk id="17" creationId="{5845488B-B473-ACA1-CB1D-1307EE4717E1}"/>
          </ac:spMkLst>
        </pc:spChg>
        <pc:spChg chg="add mod">
          <ac:chgData name="GAETANO RANDAZZO" userId="6bcc7446-c451-42ee-9900-145cf876e556" providerId="ADAL" clId="{5C018891-D12A-4CFB-B353-D9B29A89841A}" dt="2022-11-03T16:11:55.757" v="79" actId="1076"/>
          <ac:spMkLst>
            <pc:docMk/>
            <pc:sldMk cId="3542716482" sldId="300"/>
            <ac:spMk id="18" creationId="{56216D56-8F00-CE40-18FF-D2239B757664}"/>
          </ac:spMkLst>
        </pc:spChg>
        <pc:spChg chg="del">
          <ac:chgData name="GAETANO RANDAZZO" userId="6bcc7446-c451-42ee-9900-145cf876e556" providerId="ADAL" clId="{5C018891-D12A-4CFB-B353-D9B29A89841A}" dt="2022-11-03T15:59:56.991" v="29" actId="478"/>
          <ac:spMkLst>
            <pc:docMk/>
            <pc:sldMk cId="3542716482" sldId="300"/>
            <ac:spMk id="21" creationId="{7C77339F-3A6D-EAD5-7214-1C553D8F6292}"/>
          </ac:spMkLst>
        </pc:spChg>
        <pc:spChg chg="del">
          <ac:chgData name="GAETANO RANDAZZO" userId="6bcc7446-c451-42ee-9900-145cf876e556" providerId="ADAL" clId="{5C018891-D12A-4CFB-B353-D9B29A89841A}" dt="2022-11-03T15:59:56.991" v="29" actId="478"/>
          <ac:spMkLst>
            <pc:docMk/>
            <pc:sldMk cId="3542716482" sldId="300"/>
            <ac:spMk id="23" creationId="{86CDCAFF-6AE7-8D5C-8B62-40C1D47FE83D}"/>
          </ac:spMkLst>
        </pc:spChg>
        <pc:spChg chg="del">
          <ac:chgData name="GAETANO RANDAZZO" userId="6bcc7446-c451-42ee-9900-145cf876e556" providerId="ADAL" clId="{5C018891-D12A-4CFB-B353-D9B29A89841A}" dt="2022-11-03T15:59:56.991" v="29" actId="478"/>
          <ac:spMkLst>
            <pc:docMk/>
            <pc:sldMk cId="3542716482" sldId="300"/>
            <ac:spMk id="24" creationId="{1728DEAE-2DC1-5CF6-68F6-5DBCE0356B4B}"/>
          </ac:spMkLst>
        </pc:spChg>
        <pc:spChg chg="add mod">
          <ac:chgData name="GAETANO RANDAZZO" userId="6bcc7446-c451-42ee-9900-145cf876e556" providerId="ADAL" clId="{5C018891-D12A-4CFB-B353-D9B29A89841A}" dt="2022-11-03T16:00:50.638" v="31"/>
          <ac:spMkLst>
            <pc:docMk/>
            <pc:sldMk cId="3542716482" sldId="300"/>
            <ac:spMk id="26" creationId="{02BC1D6C-7AB0-1DE1-0190-EFA5AE473385}"/>
          </ac:spMkLst>
        </pc:spChg>
        <pc:spChg chg="del">
          <ac:chgData name="GAETANO RANDAZZO" userId="6bcc7446-c451-42ee-9900-145cf876e556" providerId="ADAL" clId="{5C018891-D12A-4CFB-B353-D9B29A89841A}" dt="2022-11-03T15:59:58.615" v="30" actId="478"/>
          <ac:spMkLst>
            <pc:docMk/>
            <pc:sldMk cId="3542716482" sldId="300"/>
            <ac:spMk id="33" creationId="{E506E6BB-A30E-A08D-314B-B93854BADD0C}"/>
          </ac:spMkLst>
        </pc:spChg>
        <pc:spChg chg="add mod">
          <ac:chgData name="GAETANO RANDAZZO" userId="6bcc7446-c451-42ee-9900-145cf876e556" providerId="ADAL" clId="{5C018891-D12A-4CFB-B353-D9B29A89841A}" dt="2022-11-03T16:21:15.729" v="196" actId="14100"/>
          <ac:spMkLst>
            <pc:docMk/>
            <pc:sldMk cId="3542716482" sldId="300"/>
            <ac:spMk id="36" creationId="{1E740804-C5C3-F4AA-F424-D0C4758B1909}"/>
          </ac:spMkLst>
        </pc:spChg>
        <pc:spChg chg="mod">
          <ac:chgData name="GAETANO RANDAZZO" userId="6bcc7446-c451-42ee-9900-145cf876e556" providerId="ADAL" clId="{5C018891-D12A-4CFB-B353-D9B29A89841A}" dt="2022-11-03T15:59:50.498" v="27" actId="20577"/>
          <ac:spMkLst>
            <pc:docMk/>
            <pc:sldMk cId="3542716482" sldId="300"/>
            <ac:spMk id="37" creationId="{4BFED920-3929-7B16-E341-F33D4F3DC829}"/>
          </ac:spMkLst>
        </pc:spChg>
        <pc:spChg chg="add mod">
          <ac:chgData name="GAETANO RANDAZZO" userId="6bcc7446-c451-42ee-9900-145cf876e556" providerId="ADAL" clId="{5C018891-D12A-4CFB-B353-D9B29A89841A}" dt="2022-11-03T16:21:15.729" v="196" actId="14100"/>
          <ac:spMkLst>
            <pc:docMk/>
            <pc:sldMk cId="3542716482" sldId="300"/>
            <ac:spMk id="38" creationId="{514126DB-23A4-2ED3-4DAA-341E6C0DE837}"/>
          </ac:spMkLst>
        </pc:spChg>
        <pc:spChg chg="del">
          <ac:chgData name="GAETANO RANDAZZO" userId="6bcc7446-c451-42ee-9900-145cf876e556" providerId="ADAL" clId="{5C018891-D12A-4CFB-B353-D9B29A89841A}" dt="2022-11-03T15:59:56.991" v="29" actId="478"/>
          <ac:spMkLst>
            <pc:docMk/>
            <pc:sldMk cId="3542716482" sldId="300"/>
            <ac:spMk id="42" creationId="{CC4ADA8B-82B7-7F33-F17B-27E454F716E8}"/>
          </ac:spMkLst>
        </pc:spChg>
        <pc:spChg chg="del">
          <ac:chgData name="GAETANO RANDAZZO" userId="6bcc7446-c451-42ee-9900-145cf876e556" providerId="ADAL" clId="{5C018891-D12A-4CFB-B353-D9B29A89841A}" dt="2022-11-03T15:59:56.991" v="29" actId="478"/>
          <ac:spMkLst>
            <pc:docMk/>
            <pc:sldMk cId="3542716482" sldId="300"/>
            <ac:spMk id="50" creationId="{C7AA8C99-126D-EC76-C114-A8CF8B83D429}"/>
          </ac:spMkLst>
        </pc:spChg>
        <pc:spChg chg="del">
          <ac:chgData name="GAETANO RANDAZZO" userId="6bcc7446-c451-42ee-9900-145cf876e556" providerId="ADAL" clId="{5C018891-D12A-4CFB-B353-D9B29A89841A}" dt="2022-11-03T15:59:56.991" v="29" actId="478"/>
          <ac:spMkLst>
            <pc:docMk/>
            <pc:sldMk cId="3542716482" sldId="300"/>
            <ac:spMk id="52" creationId="{1C9B8CFD-C3AB-3926-FE1D-5FBBFD8E73B6}"/>
          </ac:spMkLst>
        </pc:spChg>
        <pc:spChg chg="del">
          <ac:chgData name="GAETANO RANDAZZO" userId="6bcc7446-c451-42ee-9900-145cf876e556" providerId="ADAL" clId="{5C018891-D12A-4CFB-B353-D9B29A89841A}" dt="2022-11-03T15:59:56.991" v="29" actId="478"/>
          <ac:spMkLst>
            <pc:docMk/>
            <pc:sldMk cId="3542716482" sldId="300"/>
            <ac:spMk id="54" creationId="{46EA539C-93EA-46B4-5ED2-2FCA7A656C7E}"/>
          </ac:spMkLst>
        </pc:spChg>
        <pc:spChg chg="add mod">
          <ac:chgData name="GAETANO RANDAZZO" userId="6bcc7446-c451-42ee-9900-145cf876e556" providerId="ADAL" clId="{5C018891-D12A-4CFB-B353-D9B29A89841A}" dt="2022-11-03T17:53:16.220" v="252" actId="115"/>
          <ac:spMkLst>
            <pc:docMk/>
            <pc:sldMk cId="3542716482" sldId="300"/>
            <ac:spMk id="1027" creationId="{E1A26356-84BB-F3B4-A738-622893E5D3A0}"/>
          </ac:spMkLst>
        </pc:spChg>
        <pc:grpChg chg="del">
          <ac:chgData name="GAETANO RANDAZZO" userId="6bcc7446-c451-42ee-9900-145cf876e556" providerId="ADAL" clId="{5C018891-D12A-4CFB-B353-D9B29A89841A}" dt="2022-11-03T15:59:52.709" v="28" actId="478"/>
          <ac:grpSpMkLst>
            <pc:docMk/>
            <pc:sldMk cId="3542716482" sldId="300"/>
            <ac:grpSpMk id="2" creationId="{39F7C6B9-481D-7E2A-B193-3BD1751DBBC2}"/>
          </ac:grpSpMkLst>
        </pc:grpChg>
        <pc:picChg chg="del">
          <ac:chgData name="GAETANO RANDAZZO" userId="6bcc7446-c451-42ee-9900-145cf876e556" providerId="ADAL" clId="{5C018891-D12A-4CFB-B353-D9B29A89841A}" dt="2022-11-03T15:59:56.991" v="29" actId="478"/>
          <ac:picMkLst>
            <pc:docMk/>
            <pc:sldMk cId="3542716482" sldId="300"/>
            <ac:picMk id="55" creationId="{F8550BB0-CB99-8AE3-6F9B-05E502160ECC}"/>
          </ac:picMkLst>
        </pc:picChg>
        <pc:picChg chg="del">
          <ac:chgData name="GAETANO RANDAZZO" userId="6bcc7446-c451-42ee-9900-145cf876e556" providerId="ADAL" clId="{5C018891-D12A-4CFB-B353-D9B29A89841A}" dt="2022-11-03T15:59:56.991" v="29" actId="478"/>
          <ac:picMkLst>
            <pc:docMk/>
            <pc:sldMk cId="3542716482" sldId="300"/>
            <ac:picMk id="1026" creationId="{E97E7FB6-F406-DE74-8DD1-7B891E0D1078}"/>
          </ac:picMkLst>
        </pc:picChg>
        <pc:cxnChg chg="mod">
          <ac:chgData name="GAETANO RANDAZZO" userId="6bcc7446-c451-42ee-9900-145cf876e556" providerId="ADAL" clId="{5C018891-D12A-4CFB-B353-D9B29A89841A}" dt="2022-11-03T16:52:40.312" v="203" actId="1076"/>
          <ac:cxnSpMkLst>
            <pc:docMk/>
            <pc:sldMk cId="3542716482" sldId="300"/>
            <ac:cxnSpMk id="13" creationId="{8D67CB1B-D397-C3B8-DBFA-8D3205B8A858}"/>
          </ac:cxnSpMkLst>
        </pc:cxnChg>
        <pc:cxnChg chg="add mod">
          <ac:chgData name="GAETANO RANDAZZO" userId="6bcc7446-c451-42ee-9900-145cf876e556" providerId="ADAL" clId="{5C018891-D12A-4CFB-B353-D9B29A89841A}" dt="2022-11-03T16:02:57.350" v="37" actId="1076"/>
          <ac:cxnSpMkLst>
            <pc:docMk/>
            <pc:sldMk cId="3542716482" sldId="300"/>
            <ac:cxnSpMk id="25" creationId="{E8BB66FF-2D05-14AB-3DE2-3B8ED2333E6C}"/>
          </ac:cxnSpMkLst>
        </pc:cxnChg>
        <pc:cxnChg chg="add mod">
          <ac:chgData name="GAETANO RANDAZZO" userId="6bcc7446-c451-42ee-9900-145cf876e556" providerId="ADAL" clId="{5C018891-D12A-4CFB-B353-D9B29A89841A}" dt="2022-11-03T16:00:50.638" v="31"/>
          <ac:cxnSpMkLst>
            <pc:docMk/>
            <pc:sldMk cId="3542716482" sldId="300"/>
            <ac:cxnSpMk id="27" creationId="{3594C8B5-2C53-AC1F-2F33-DCFAA55D6AA5}"/>
          </ac:cxnSpMkLst>
        </pc:cxnChg>
        <pc:cxnChg chg="mod">
          <ac:chgData name="GAETANO RANDAZZO" userId="6bcc7446-c451-42ee-9900-145cf876e556" providerId="ADAL" clId="{5C018891-D12A-4CFB-B353-D9B29A89841A}" dt="2022-11-03T15:59:52.709" v="28" actId="478"/>
          <ac:cxnSpMkLst>
            <pc:docMk/>
            <pc:sldMk cId="3542716482" sldId="300"/>
            <ac:cxnSpMk id="28" creationId="{E0496B95-61E5-7DCD-9638-C193DAF76C92}"/>
          </ac:cxnSpMkLst>
        </pc:cxnChg>
        <pc:cxnChg chg="add mod">
          <ac:chgData name="GAETANO RANDAZZO" userId="6bcc7446-c451-42ee-9900-145cf876e556" providerId="ADAL" clId="{5C018891-D12A-4CFB-B353-D9B29A89841A}" dt="2022-11-03T16:00:50.638" v="31"/>
          <ac:cxnSpMkLst>
            <pc:docMk/>
            <pc:sldMk cId="3542716482" sldId="300"/>
            <ac:cxnSpMk id="29" creationId="{7FE172EF-99C6-51DF-3BAE-8F912CC86BEA}"/>
          </ac:cxnSpMkLst>
        </pc:cxnChg>
        <pc:cxnChg chg="add mod">
          <ac:chgData name="GAETANO RANDAZZO" userId="6bcc7446-c451-42ee-9900-145cf876e556" providerId="ADAL" clId="{5C018891-D12A-4CFB-B353-D9B29A89841A}" dt="2022-11-03T16:10:16.742" v="78" actId="1076"/>
          <ac:cxnSpMkLst>
            <pc:docMk/>
            <pc:sldMk cId="3542716482" sldId="300"/>
            <ac:cxnSpMk id="30" creationId="{56D66603-06D1-EE02-DCE4-ADB0FB6F9650}"/>
          </ac:cxnSpMkLst>
        </pc:cxnChg>
        <pc:cxnChg chg="add mod">
          <ac:chgData name="GAETANO RANDAZZO" userId="6bcc7446-c451-42ee-9900-145cf876e556" providerId="ADAL" clId="{5C018891-D12A-4CFB-B353-D9B29A89841A}" dt="2022-11-03T16:02:40.335" v="34" actId="1076"/>
          <ac:cxnSpMkLst>
            <pc:docMk/>
            <pc:sldMk cId="3542716482" sldId="300"/>
            <ac:cxnSpMk id="35" creationId="{DE8E01DE-5F3C-572B-E2AD-A65B5F37B4C8}"/>
          </ac:cxnSpMkLst>
        </pc:cxnChg>
        <pc:cxnChg chg="mod">
          <ac:chgData name="GAETANO RANDAZZO" userId="6bcc7446-c451-42ee-9900-145cf876e556" providerId="ADAL" clId="{5C018891-D12A-4CFB-B353-D9B29A89841A}" dt="2022-11-03T16:20:23.310" v="193" actId="14100"/>
          <ac:cxnSpMkLst>
            <pc:docMk/>
            <pc:sldMk cId="3542716482" sldId="300"/>
            <ac:cxnSpMk id="43" creationId="{770492C2-BE30-30E0-8A34-7D4C69202AC0}"/>
          </ac:cxnSpMkLst>
        </pc:cxnChg>
        <pc:cxnChg chg="add mod">
          <ac:chgData name="GAETANO RANDAZZO" userId="6bcc7446-c451-42ee-9900-145cf876e556" providerId="ADAL" clId="{5C018891-D12A-4CFB-B353-D9B29A89841A}" dt="2022-11-03T16:03:32.207" v="44" actId="14100"/>
          <ac:cxnSpMkLst>
            <pc:docMk/>
            <pc:sldMk cId="3542716482" sldId="300"/>
            <ac:cxnSpMk id="46" creationId="{42F99523-DC7B-B8CF-65DE-254453BEF48A}"/>
          </ac:cxnSpMkLst>
        </pc:cxnChg>
        <pc:cxnChg chg="add mod">
          <ac:chgData name="GAETANO RANDAZZO" userId="6bcc7446-c451-42ee-9900-145cf876e556" providerId="ADAL" clId="{5C018891-D12A-4CFB-B353-D9B29A89841A}" dt="2022-11-03T16:21:15.729" v="196" actId="14100"/>
          <ac:cxnSpMkLst>
            <pc:docMk/>
            <pc:sldMk cId="3542716482" sldId="300"/>
            <ac:cxnSpMk id="48" creationId="{CB5251EF-FD4C-54B5-950A-F0B4D4D58EDD}"/>
          </ac:cxnSpMkLst>
        </pc:cxnChg>
        <pc:cxnChg chg="add mod">
          <ac:chgData name="GAETANO RANDAZZO" userId="6bcc7446-c451-42ee-9900-145cf876e556" providerId="ADAL" clId="{5C018891-D12A-4CFB-B353-D9B29A89841A}" dt="2022-11-03T16:04:11.782" v="58" actId="1076"/>
          <ac:cxnSpMkLst>
            <pc:docMk/>
            <pc:sldMk cId="3542716482" sldId="300"/>
            <ac:cxnSpMk id="49" creationId="{83D0B3A5-C814-33F1-B413-6DC884BB8CDD}"/>
          </ac:cxnSpMkLst>
        </pc:cxnChg>
        <pc:cxnChg chg="del">
          <ac:chgData name="GAETANO RANDAZZO" userId="6bcc7446-c451-42ee-9900-145cf876e556" providerId="ADAL" clId="{5C018891-D12A-4CFB-B353-D9B29A89841A}" dt="2022-11-03T15:59:56.991" v="29" actId="478"/>
          <ac:cxnSpMkLst>
            <pc:docMk/>
            <pc:sldMk cId="3542716482" sldId="300"/>
            <ac:cxnSpMk id="51" creationId="{2B32A7F7-6172-B68C-95FB-CE7B4EFE2378}"/>
          </ac:cxnSpMkLst>
        </pc:cxnChg>
        <pc:cxnChg chg="add mod">
          <ac:chgData name="GAETANO RANDAZZO" userId="6bcc7446-c451-42ee-9900-145cf876e556" providerId="ADAL" clId="{5C018891-D12A-4CFB-B353-D9B29A89841A}" dt="2022-11-03T16:21:15.729" v="196" actId="14100"/>
          <ac:cxnSpMkLst>
            <pc:docMk/>
            <pc:sldMk cId="3542716482" sldId="300"/>
            <ac:cxnSpMk id="60" creationId="{4158B013-8BAD-B2B3-6FEE-CE93BBC1E378}"/>
          </ac:cxnSpMkLst>
        </pc:cxnChg>
      </pc:sldChg>
      <pc:sldChg chg="delSp modSp add mod">
        <pc:chgData name="GAETANO RANDAZZO" userId="6bcc7446-c451-42ee-9900-145cf876e556" providerId="ADAL" clId="{5C018891-D12A-4CFB-B353-D9B29A89841A}" dt="2022-11-03T16:23:23.961" v="197" actId="478"/>
        <pc:sldMkLst>
          <pc:docMk/>
          <pc:sldMk cId="2363640151" sldId="301"/>
        </pc:sldMkLst>
        <pc:spChg chg="del">
          <ac:chgData name="GAETANO RANDAZZO" userId="6bcc7446-c451-42ee-9900-145cf876e556" providerId="ADAL" clId="{5C018891-D12A-4CFB-B353-D9B29A89841A}" dt="2022-11-03T16:23:23.961" v="197" actId="478"/>
          <ac:spMkLst>
            <pc:docMk/>
            <pc:sldMk cId="2363640151" sldId="301"/>
            <ac:spMk id="4" creationId="{6321EA23-068F-6BE2-90E2-F9E9C00BA077}"/>
          </ac:spMkLst>
        </pc:spChg>
        <pc:spChg chg="mod">
          <ac:chgData name="GAETANO RANDAZZO" userId="6bcc7446-c451-42ee-9900-145cf876e556" providerId="ADAL" clId="{5C018891-D12A-4CFB-B353-D9B29A89841A}" dt="2022-11-03T16:13:09.407" v="145" actId="1076"/>
          <ac:spMkLst>
            <pc:docMk/>
            <pc:sldMk cId="2363640151" sldId="301"/>
            <ac:spMk id="8" creationId="{95EB69F0-BDBC-6071-5D47-CB81712F3DF9}"/>
          </ac:spMkLst>
        </pc:spChg>
        <pc:spChg chg="mod">
          <ac:chgData name="GAETANO RANDAZZO" userId="6bcc7446-c451-42ee-9900-145cf876e556" providerId="ADAL" clId="{5C018891-D12A-4CFB-B353-D9B29A89841A}" dt="2022-11-03T16:16:19.644" v="177"/>
          <ac:spMkLst>
            <pc:docMk/>
            <pc:sldMk cId="2363640151" sldId="301"/>
            <ac:spMk id="10" creationId="{0F74B52D-29AA-6BA0-0394-9638A56BAAAB}"/>
          </ac:spMkLst>
        </pc:spChg>
        <pc:spChg chg="mod">
          <ac:chgData name="GAETANO RANDAZZO" userId="6bcc7446-c451-42ee-9900-145cf876e556" providerId="ADAL" clId="{5C018891-D12A-4CFB-B353-D9B29A89841A}" dt="2022-11-03T16:16:13.241" v="176" actId="20577"/>
          <ac:spMkLst>
            <pc:docMk/>
            <pc:sldMk cId="2363640151" sldId="301"/>
            <ac:spMk id="11" creationId="{B11081B9-5F8A-1DA7-92C6-D9044633F988}"/>
          </ac:spMkLst>
        </pc:spChg>
        <pc:spChg chg="del">
          <ac:chgData name="GAETANO RANDAZZO" userId="6bcc7446-c451-42ee-9900-145cf876e556" providerId="ADAL" clId="{5C018891-D12A-4CFB-B353-D9B29A89841A}" dt="2022-11-03T16:16:40.388" v="187" actId="478"/>
          <ac:spMkLst>
            <pc:docMk/>
            <pc:sldMk cId="2363640151" sldId="301"/>
            <ac:spMk id="26" creationId="{02BC1D6C-7AB0-1DE1-0190-EFA5AE473385}"/>
          </ac:spMkLst>
        </pc:spChg>
        <pc:spChg chg="mod">
          <ac:chgData name="GAETANO RANDAZZO" userId="6bcc7446-c451-42ee-9900-145cf876e556" providerId="ADAL" clId="{5C018891-D12A-4CFB-B353-D9B29A89841A}" dt="2022-11-03T16:16:33.742" v="186" actId="20577"/>
          <ac:spMkLst>
            <pc:docMk/>
            <pc:sldMk cId="2363640151" sldId="301"/>
            <ac:spMk id="36" creationId="{1E740804-C5C3-F4AA-F424-D0C4758B1909}"/>
          </ac:spMkLst>
        </pc:spChg>
        <pc:spChg chg="del">
          <ac:chgData name="GAETANO RANDAZZO" userId="6bcc7446-c451-42ee-9900-145cf876e556" providerId="ADAL" clId="{5C018891-D12A-4CFB-B353-D9B29A89841A}" dt="2022-11-03T16:16:42.678" v="188" actId="478"/>
          <ac:spMkLst>
            <pc:docMk/>
            <pc:sldMk cId="2363640151" sldId="301"/>
            <ac:spMk id="39" creationId="{8A11BF65-AB3A-A6F4-A744-E08E33B46DFF}"/>
          </ac:spMkLst>
        </pc:spChg>
        <pc:spChg chg="mod">
          <ac:chgData name="GAETANO RANDAZZO" userId="6bcc7446-c451-42ee-9900-145cf876e556" providerId="ADAL" clId="{5C018891-D12A-4CFB-B353-D9B29A89841A}" dt="2022-11-03T16:15:39.622" v="160" actId="1076"/>
          <ac:spMkLst>
            <pc:docMk/>
            <pc:sldMk cId="2363640151" sldId="301"/>
            <ac:spMk id="1027" creationId="{E1A26356-84BB-F3B4-A738-622893E5D3A0}"/>
          </ac:spMkLst>
        </pc:spChg>
        <pc:cxnChg chg="del">
          <ac:chgData name="GAETANO RANDAZZO" userId="6bcc7446-c451-42ee-9900-145cf876e556" providerId="ADAL" clId="{5C018891-D12A-4CFB-B353-D9B29A89841A}" dt="2022-11-03T16:16:56.135" v="190" actId="478"/>
          <ac:cxnSpMkLst>
            <pc:docMk/>
            <pc:sldMk cId="2363640151" sldId="301"/>
            <ac:cxnSpMk id="46" creationId="{42F99523-DC7B-B8CF-65DE-254453BEF48A}"/>
          </ac:cxnSpMkLst>
        </pc:cxnChg>
        <pc:cxnChg chg="del">
          <ac:chgData name="GAETANO RANDAZZO" userId="6bcc7446-c451-42ee-9900-145cf876e556" providerId="ADAL" clId="{5C018891-D12A-4CFB-B353-D9B29A89841A}" dt="2022-11-03T16:16:49.889" v="189" actId="478"/>
          <ac:cxnSpMkLst>
            <pc:docMk/>
            <pc:sldMk cId="2363640151" sldId="301"/>
            <ac:cxnSpMk id="49" creationId="{83D0B3A5-C814-33F1-B413-6DC884BB8CDD}"/>
          </ac:cxnSpMkLst>
        </pc:cxnChg>
      </pc:sldChg>
      <pc:sldChg chg="modSp del mod">
        <pc:chgData name="GAETANO RANDAZZO" userId="6bcc7446-c451-42ee-9900-145cf876e556" providerId="ADAL" clId="{5C018891-D12A-4CFB-B353-D9B29A89841A}" dt="2022-11-03T22:03:28.210" v="1813" actId="2696"/>
        <pc:sldMkLst>
          <pc:docMk/>
          <pc:sldMk cId="3596303757" sldId="302"/>
        </pc:sldMkLst>
        <pc:picChg chg="mod">
          <ac:chgData name="GAETANO RANDAZZO" userId="6bcc7446-c451-42ee-9900-145cf876e556" providerId="ADAL" clId="{5C018891-D12A-4CFB-B353-D9B29A89841A}" dt="2022-11-03T18:45:16.140" v="381" actId="1076"/>
          <ac:picMkLst>
            <pc:docMk/>
            <pc:sldMk cId="3596303757" sldId="302"/>
            <ac:picMk id="3" creationId="{BE90338C-3C12-F3A5-8E22-8C05DFA0E1F4}"/>
          </ac:picMkLst>
        </pc:picChg>
        <pc:picChg chg="mod">
          <ac:chgData name="GAETANO RANDAZZO" userId="6bcc7446-c451-42ee-9900-145cf876e556" providerId="ADAL" clId="{5C018891-D12A-4CFB-B353-D9B29A89841A}" dt="2022-11-03T18:45:12.979" v="380" actId="1076"/>
          <ac:picMkLst>
            <pc:docMk/>
            <pc:sldMk cId="3596303757" sldId="302"/>
            <ac:picMk id="4" creationId="{2BFCD47E-BAA0-E098-99A5-C82762809A67}"/>
          </ac:picMkLst>
        </pc:picChg>
      </pc:sldChg>
      <pc:sldChg chg="addSp delSp modSp add mod ord">
        <pc:chgData name="GAETANO RANDAZZO" userId="6bcc7446-c451-42ee-9900-145cf876e556" providerId="ADAL" clId="{5C018891-D12A-4CFB-B353-D9B29A89841A}" dt="2022-11-03T19:04:25.561" v="444" actId="478"/>
        <pc:sldMkLst>
          <pc:docMk/>
          <pc:sldMk cId="2450596710" sldId="304"/>
        </pc:sldMkLst>
        <pc:spChg chg="mod">
          <ac:chgData name="GAETANO RANDAZZO" userId="6bcc7446-c451-42ee-9900-145cf876e556" providerId="ADAL" clId="{5C018891-D12A-4CFB-B353-D9B29A89841A}" dt="2022-11-03T18:46:51.360" v="387" actId="114"/>
          <ac:spMkLst>
            <pc:docMk/>
            <pc:sldMk cId="2450596710" sldId="304"/>
            <ac:spMk id="6" creationId="{BBEB4EFE-639B-B95B-4442-025600BCE0BE}"/>
          </ac:spMkLst>
        </pc:spChg>
        <pc:spChg chg="mod">
          <ac:chgData name="GAETANO RANDAZZO" userId="6bcc7446-c451-42ee-9900-145cf876e556" providerId="ADAL" clId="{5C018891-D12A-4CFB-B353-D9B29A89841A}" dt="2022-11-03T18:21:46.773" v="370" actId="20577"/>
          <ac:spMkLst>
            <pc:docMk/>
            <pc:sldMk cId="2450596710" sldId="304"/>
            <ac:spMk id="8" creationId="{95EB69F0-BDBC-6071-5D47-CB81712F3DF9}"/>
          </ac:spMkLst>
        </pc:spChg>
        <pc:spChg chg="add mod">
          <ac:chgData name="GAETANO RANDAZZO" userId="6bcc7446-c451-42ee-9900-145cf876e556" providerId="ADAL" clId="{5C018891-D12A-4CFB-B353-D9B29A89841A}" dt="2022-11-03T18:51:17.707" v="408" actId="1076"/>
          <ac:spMkLst>
            <pc:docMk/>
            <pc:sldMk cId="2450596710" sldId="304"/>
            <ac:spMk id="15" creationId="{8618701A-F959-684D-5EA3-AAD7C7B081BC}"/>
          </ac:spMkLst>
        </pc:spChg>
        <pc:spChg chg="add mod">
          <ac:chgData name="GAETANO RANDAZZO" userId="6bcc7446-c451-42ee-9900-145cf876e556" providerId="ADAL" clId="{5C018891-D12A-4CFB-B353-D9B29A89841A}" dt="2022-11-03T18:52:25.386" v="415" actId="13822"/>
          <ac:spMkLst>
            <pc:docMk/>
            <pc:sldMk cId="2450596710" sldId="304"/>
            <ac:spMk id="16" creationId="{B1B8FC31-4BBF-94AD-F69F-F579886D6BF3}"/>
          </ac:spMkLst>
        </pc:spChg>
        <pc:spChg chg="mod">
          <ac:chgData name="GAETANO RANDAZZO" userId="6bcc7446-c451-42ee-9900-145cf876e556" providerId="ADAL" clId="{5C018891-D12A-4CFB-B353-D9B29A89841A}" dt="2022-11-03T19:00:21.956" v="428" actId="1076"/>
          <ac:spMkLst>
            <pc:docMk/>
            <pc:sldMk cId="2450596710" sldId="304"/>
            <ac:spMk id="19" creationId="{94479522-73F4-4C27-AEF9-5AC34043B35A}"/>
          </ac:spMkLst>
        </pc:spChg>
        <pc:spChg chg="add del">
          <ac:chgData name="GAETANO RANDAZZO" userId="6bcc7446-c451-42ee-9900-145cf876e556" providerId="ADAL" clId="{5C018891-D12A-4CFB-B353-D9B29A89841A}" dt="2022-11-03T19:01:19.606" v="430" actId="11529"/>
          <ac:spMkLst>
            <pc:docMk/>
            <pc:sldMk cId="2450596710" sldId="304"/>
            <ac:spMk id="22" creationId="{FA255603-FE29-2447-8CA0-646892C0792B}"/>
          </ac:spMkLst>
        </pc:spChg>
        <pc:spChg chg="add mod">
          <ac:chgData name="GAETANO RANDAZZO" userId="6bcc7446-c451-42ee-9900-145cf876e556" providerId="ADAL" clId="{5C018891-D12A-4CFB-B353-D9B29A89841A}" dt="2022-11-03T18:23:16.068" v="375" actId="20577"/>
          <ac:spMkLst>
            <pc:docMk/>
            <pc:sldMk cId="2450596710" sldId="304"/>
            <ac:spMk id="26" creationId="{436365E7-933C-1F48-7383-E06C0CF04351}"/>
          </ac:spMkLst>
        </pc:spChg>
        <pc:spChg chg="add mod">
          <ac:chgData name="GAETANO RANDAZZO" userId="6bcc7446-c451-42ee-9900-145cf876e556" providerId="ADAL" clId="{5C018891-D12A-4CFB-B353-D9B29A89841A}" dt="2022-11-03T18:23:35.473" v="379" actId="20577"/>
          <ac:spMkLst>
            <pc:docMk/>
            <pc:sldMk cId="2450596710" sldId="304"/>
            <ac:spMk id="27" creationId="{B8D819EA-534F-16F9-E2BA-C8872C94524A}"/>
          </ac:spMkLst>
        </pc:spChg>
        <pc:grpChg chg="add mod">
          <ac:chgData name="GAETANO RANDAZZO" userId="6bcc7446-c451-42ee-9900-145cf876e556" providerId="ADAL" clId="{5C018891-D12A-4CFB-B353-D9B29A89841A}" dt="2022-11-03T18:59:07.300" v="423" actId="1076"/>
          <ac:grpSpMkLst>
            <pc:docMk/>
            <pc:sldMk cId="2450596710" sldId="304"/>
            <ac:grpSpMk id="2" creationId="{1D6971A5-2F4A-88D4-C257-B1644F1DDF89}"/>
          </ac:grpSpMkLst>
        </pc:grpChg>
        <pc:grpChg chg="del">
          <ac:chgData name="GAETANO RANDAZZO" userId="6bcc7446-c451-42ee-9900-145cf876e556" providerId="ADAL" clId="{5C018891-D12A-4CFB-B353-D9B29A89841A}" dt="2022-11-03T18:20:33.056" v="316" actId="478"/>
          <ac:grpSpMkLst>
            <pc:docMk/>
            <pc:sldMk cId="2450596710" sldId="304"/>
            <ac:grpSpMk id="3" creationId="{A633C61B-C476-80AD-5483-F35B60E8E386}"/>
          </ac:grpSpMkLst>
        </pc:grpChg>
        <pc:picChg chg="mod">
          <ac:chgData name="GAETANO RANDAZZO" userId="6bcc7446-c451-42ee-9900-145cf876e556" providerId="ADAL" clId="{5C018891-D12A-4CFB-B353-D9B29A89841A}" dt="2022-11-03T18:20:55.668" v="325"/>
          <ac:picMkLst>
            <pc:docMk/>
            <pc:sldMk cId="2450596710" sldId="304"/>
            <ac:picMk id="4" creationId="{D8D47348-92A0-F345-9A12-B1D5475A7311}"/>
          </ac:picMkLst>
        </pc:picChg>
        <pc:picChg chg="mod">
          <ac:chgData name="GAETANO RANDAZZO" userId="6bcc7446-c451-42ee-9900-145cf876e556" providerId="ADAL" clId="{5C018891-D12A-4CFB-B353-D9B29A89841A}" dt="2022-11-03T18:20:55.668" v="325"/>
          <ac:picMkLst>
            <pc:docMk/>
            <pc:sldMk cId="2450596710" sldId="304"/>
            <ac:picMk id="5" creationId="{87378829-D288-BAF6-BDC8-C4B7D26B954E}"/>
          </ac:picMkLst>
        </pc:picChg>
        <pc:picChg chg="mod">
          <ac:chgData name="GAETANO RANDAZZO" userId="6bcc7446-c451-42ee-9900-145cf876e556" providerId="ADAL" clId="{5C018891-D12A-4CFB-B353-D9B29A89841A}" dt="2022-11-03T18:20:55.668" v="325"/>
          <ac:picMkLst>
            <pc:docMk/>
            <pc:sldMk cId="2450596710" sldId="304"/>
            <ac:picMk id="10" creationId="{69C6D307-812E-B336-0C06-97ECCA11AC99}"/>
          </ac:picMkLst>
        </pc:picChg>
        <pc:picChg chg="mod">
          <ac:chgData name="GAETANO RANDAZZO" userId="6bcc7446-c451-42ee-9900-145cf876e556" providerId="ADAL" clId="{5C018891-D12A-4CFB-B353-D9B29A89841A}" dt="2022-11-03T18:20:55.668" v="325"/>
          <ac:picMkLst>
            <pc:docMk/>
            <pc:sldMk cId="2450596710" sldId="304"/>
            <ac:picMk id="13" creationId="{D5EC49EB-F54C-C94D-B941-6FB4D5F4AE22}"/>
          </ac:picMkLst>
        </pc:picChg>
        <pc:picChg chg="mod">
          <ac:chgData name="GAETANO RANDAZZO" userId="6bcc7446-c451-42ee-9900-145cf876e556" providerId="ADAL" clId="{5C018891-D12A-4CFB-B353-D9B29A89841A}" dt="2022-11-03T18:20:55.668" v="325"/>
          <ac:picMkLst>
            <pc:docMk/>
            <pc:sldMk cId="2450596710" sldId="304"/>
            <ac:picMk id="17" creationId="{443E6E2A-B711-F6F8-DF76-06F6B02467E4}"/>
          </ac:picMkLst>
        </pc:picChg>
        <pc:picChg chg="add del mod">
          <ac:chgData name="GAETANO RANDAZZO" userId="6bcc7446-c451-42ee-9900-145cf876e556" providerId="ADAL" clId="{5C018891-D12A-4CFB-B353-D9B29A89841A}" dt="2022-11-03T19:04:00.903" v="438" actId="478"/>
          <ac:picMkLst>
            <pc:docMk/>
            <pc:sldMk cId="2450596710" sldId="304"/>
            <ac:picMk id="29" creationId="{77924F08-4A3F-AC17-59D3-123483F15CCE}"/>
          </ac:picMkLst>
        </pc:picChg>
        <pc:picChg chg="add del mod">
          <ac:chgData name="GAETANO RANDAZZO" userId="6bcc7446-c451-42ee-9900-145cf876e556" providerId="ADAL" clId="{5C018891-D12A-4CFB-B353-D9B29A89841A}" dt="2022-11-03T19:04:00.903" v="438" actId="478"/>
          <ac:picMkLst>
            <pc:docMk/>
            <pc:sldMk cId="2450596710" sldId="304"/>
            <ac:picMk id="37" creationId="{E9E4F696-DD2C-3CE8-56E3-54C7AA4262E8}"/>
          </ac:picMkLst>
        </pc:picChg>
        <pc:picChg chg="add del mod">
          <ac:chgData name="GAETANO RANDAZZO" userId="6bcc7446-c451-42ee-9900-145cf876e556" providerId="ADAL" clId="{5C018891-D12A-4CFB-B353-D9B29A89841A}" dt="2022-11-03T19:04:25.561" v="444" actId="478"/>
          <ac:picMkLst>
            <pc:docMk/>
            <pc:sldMk cId="2450596710" sldId="304"/>
            <ac:picMk id="39" creationId="{41222C5A-CDA4-89BB-9D03-A1E77E793C28}"/>
          </ac:picMkLst>
        </pc:picChg>
        <pc:picChg chg="del">
          <ac:chgData name="GAETANO RANDAZZO" userId="6bcc7446-c451-42ee-9900-145cf876e556" providerId="ADAL" clId="{5C018891-D12A-4CFB-B353-D9B29A89841A}" dt="2022-11-03T18:20:30.838" v="315" actId="478"/>
          <ac:picMkLst>
            <pc:docMk/>
            <pc:sldMk cId="2450596710" sldId="304"/>
            <ac:picMk id="2052" creationId="{D13B0EBC-93B3-263B-AEF6-B9C9C9ADE947}"/>
          </ac:picMkLst>
        </pc:picChg>
        <pc:cxnChg chg="mod">
          <ac:chgData name="GAETANO RANDAZZO" userId="6bcc7446-c451-42ee-9900-145cf876e556" providerId="ADAL" clId="{5C018891-D12A-4CFB-B353-D9B29A89841A}" dt="2022-11-03T18:20:33.056" v="316" actId="478"/>
          <ac:cxnSpMkLst>
            <pc:docMk/>
            <pc:sldMk cId="2450596710" sldId="304"/>
            <ac:cxnSpMk id="9" creationId="{D28A5149-8B43-26A6-92E0-C5D22D5168B8}"/>
          </ac:cxnSpMkLst>
        </pc:cxnChg>
        <pc:cxnChg chg="mod">
          <ac:chgData name="GAETANO RANDAZZO" userId="6bcc7446-c451-42ee-9900-145cf876e556" providerId="ADAL" clId="{5C018891-D12A-4CFB-B353-D9B29A89841A}" dt="2022-11-03T18:20:33.056" v="316" actId="478"/>
          <ac:cxnSpMkLst>
            <pc:docMk/>
            <pc:sldMk cId="2450596710" sldId="304"/>
            <ac:cxnSpMk id="11" creationId="{A9E74FDA-A3EC-F6E4-8A78-1EF3039DA114}"/>
          </ac:cxnSpMkLst>
        </pc:cxnChg>
        <pc:cxnChg chg="mod">
          <ac:chgData name="GAETANO RANDAZZO" userId="6bcc7446-c451-42ee-9900-145cf876e556" providerId="ADAL" clId="{5C018891-D12A-4CFB-B353-D9B29A89841A}" dt="2022-11-03T18:20:55.668" v="325"/>
          <ac:cxnSpMkLst>
            <pc:docMk/>
            <pc:sldMk cId="2450596710" sldId="304"/>
            <ac:cxnSpMk id="12" creationId="{6B98B80E-0F7D-7A6D-46E0-74346FC1470A}"/>
          </ac:cxnSpMkLst>
        </pc:cxnChg>
        <pc:cxnChg chg="mod">
          <ac:chgData name="GAETANO RANDAZZO" userId="6bcc7446-c451-42ee-9900-145cf876e556" providerId="ADAL" clId="{5C018891-D12A-4CFB-B353-D9B29A89841A}" dt="2022-11-03T18:20:33.056" v="316" actId="478"/>
          <ac:cxnSpMkLst>
            <pc:docMk/>
            <pc:sldMk cId="2450596710" sldId="304"/>
            <ac:cxnSpMk id="14" creationId="{CE60EEFA-560B-FEE0-4522-5F5CB9A0A3A5}"/>
          </ac:cxnSpMkLst>
        </pc:cxnChg>
        <pc:cxnChg chg="mod">
          <ac:chgData name="GAETANO RANDAZZO" userId="6bcc7446-c451-42ee-9900-145cf876e556" providerId="ADAL" clId="{5C018891-D12A-4CFB-B353-D9B29A89841A}" dt="2022-11-03T18:20:55.668" v="325"/>
          <ac:cxnSpMkLst>
            <pc:docMk/>
            <pc:sldMk cId="2450596710" sldId="304"/>
            <ac:cxnSpMk id="18" creationId="{58BE1E25-7AAA-4677-4776-2399CA78B2FB}"/>
          </ac:cxnSpMkLst>
        </pc:cxnChg>
        <pc:cxnChg chg="mod">
          <ac:chgData name="GAETANO RANDAZZO" userId="6bcc7446-c451-42ee-9900-145cf876e556" providerId="ADAL" clId="{5C018891-D12A-4CFB-B353-D9B29A89841A}" dt="2022-11-03T18:20:55.668" v="325"/>
          <ac:cxnSpMkLst>
            <pc:docMk/>
            <pc:sldMk cId="2450596710" sldId="304"/>
            <ac:cxnSpMk id="23" creationId="{BE14B667-8403-C5AE-2030-E2373A99D3A9}"/>
          </ac:cxnSpMkLst>
        </pc:cxnChg>
        <pc:cxnChg chg="mod">
          <ac:chgData name="GAETANO RANDAZZO" userId="6bcc7446-c451-42ee-9900-145cf876e556" providerId="ADAL" clId="{5C018891-D12A-4CFB-B353-D9B29A89841A}" dt="2022-11-03T18:20:55.668" v="325"/>
          <ac:cxnSpMkLst>
            <pc:docMk/>
            <pc:sldMk cId="2450596710" sldId="304"/>
            <ac:cxnSpMk id="24" creationId="{4F70269F-E426-1166-7D2E-978A7C6E6699}"/>
          </ac:cxnSpMkLst>
        </pc:cxnChg>
      </pc:sldChg>
      <pc:sldChg chg="modSp mod">
        <pc:chgData name="GAETANO RANDAZZO" userId="6bcc7446-c451-42ee-9900-145cf876e556" providerId="ADAL" clId="{5C018891-D12A-4CFB-B353-D9B29A89841A}" dt="2022-11-03T22:05:14.614" v="1815" actId="13926"/>
        <pc:sldMkLst>
          <pc:docMk/>
          <pc:sldMk cId="4114501957" sldId="306"/>
        </pc:sldMkLst>
        <pc:spChg chg="mod">
          <ac:chgData name="GAETANO RANDAZZO" userId="6bcc7446-c451-42ee-9900-145cf876e556" providerId="ADAL" clId="{5C018891-D12A-4CFB-B353-D9B29A89841A}" dt="2022-11-03T22:05:14.614" v="1815" actId="13926"/>
          <ac:spMkLst>
            <pc:docMk/>
            <pc:sldMk cId="4114501957" sldId="306"/>
            <ac:spMk id="11" creationId="{73CC7EBF-37C6-9850-4A5E-019AD709CF78}"/>
          </ac:spMkLst>
        </pc:spChg>
        <pc:spChg chg="mod">
          <ac:chgData name="GAETANO RANDAZZO" userId="6bcc7446-c451-42ee-9900-145cf876e556" providerId="ADAL" clId="{5C018891-D12A-4CFB-B353-D9B29A89841A}" dt="2022-11-03T22:05:06.541" v="1814" actId="13926"/>
          <ac:spMkLst>
            <pc:docMk/>
            <pc:sldMk cId="4114501957" sldId="306"/>
            <ac:spMk id="37" creationId="{47196F6A-28B3-AF0C-EF7C-51A0DB142431}"/>
          </ac:spMkLst>
        </pc:spChg>
      </pc:sldChg>
    </pc:docChg>
  </pc:docChgLst>
  <pc:docChgLst>
    <pc:chgData name="MARTINA SORCE" userId="S::martina.sorce@you.unipa.it::d0b51e46-867e-45e7-a58d-baf55d6140d8" providerId="AD" clId="Web-{CE6DF78C-3033-44BA-88C3-435683CF6B49}"/>
    <pc:docChg chg="addSld delSld modSld">
      <pc:chgData name="MARTINA SORCE" userId="S::martina.sorce@you.unipa.it::d0b51e46-867e-45e7-a58d-baf55d6140d8" providerId="AD" clId="Web-{CE6DF78C-3033-44BA-88C3-435683CF6B49}" dt="2022-11-03T22:32:50.515" v="226" actId="1076"/>
      <pc:docMkLst>
        <pc:docMk/>
      </pc:docMkLst>
      <pc:sldChg chg="addSp delSp modSp">
        <pc:chgData name="MARTINA SORCE" userId="S::martina.sorce@you.unipa.it::d0b51e46-867e-45e7-a58d-baf55d6140d8" providerId="AD" clId="Web-{CE6DF78C-3033-44BA-88C3-435683CF6B49}" dt="2022-11-03T21:55:45.756" v="164" actId="20577"/>
        <pc:sldMkLst>
          <pc:docMk/>
          <pc:sldMk cId="1327905507" sldId="297"/>
        </pc:sldMkLst>
        <pc:spChg chg="del mod">
          <ac:chgData name="MARTINA SORCE" userId="S::martina.sorce@you.unipa.it::d0b51e46-867e-45e7-a58d-baf55d6140d8" providerId="AD" clId="Web-{CE6DF78C-3033-44BA-88C3-435683CF6B49}" dt="2022-11-03T20:50:16.755" v="35"/>
          <ac:spMkLst>
            <pc:docMk/>
            <pc:sldMk cId="1327905507" sldId="297"/>
            <ac:spMk id="3" creationId="{83C49618-F7CE-CCCE-AC84-B89CDBF50C79}"/>
          </ac:spMkLst>
        </pc:spChg>
        <pc:spChg chg="del mod">
          <ac:chgData name="MARTINA SORCE" userId="S::martina.sorce@you.unipa.it::d0b51e46-867e-45e7-a58d-baf55d6140d8" providerId="AD" clId="Web-{CE6DF78C-3033-44BA-88C3-435683CF6B49}" dt="2022-11-03T21:13:04.708" v="116"/>
          <ac:spMkLst>
            <pc:docMk/>
            <pc:sldMk cId="1327905507" sldId="297"/>
            <ac:spMk id="4" creationId="{E9E11B99-9536-D068-6E5A-9892AA4C9804}"/>
          </ac:spMkLst>
        </pc:spChg>
        <pc:spChg chg="del">
          <ac:chgData name="MARTINA SORCE" userId="S::martina.sorce@you.unipa.it::d0b51e46-867e-45e7-a58d-baf55d6140d8" providerId="AD" clId="Web-{CE6DF78C-3033-44BA-88C3-435683CF6B49}" dt="2022-11-03T20:48:57.425" v="27"/>
          <ac:spMkLst>
            <pc:docMk/>
            <pc:sldMk cId="1327905507" sldId="297"/>
            <ac:spMk id="7" creationId="{0F897CC9-51C8-AB29-67B7-51A311B1EA7D}"/>
          </ac:spMkLst>
        </pc:spChg>
        <pc:spChg chg="mod">
          <ac:chgData name="MARTINA SORCE" userId="S::martina.sorce@you.unipa.it::d0b51e46-867e-45e7-a58d-baf55d6140d8" providerId="AD" clId="Web-{CE6DF78C-3033-44BA-88C3-435683CF6B49}" dt="2022-11-03T21:55:45.756" v="164" actId="20577"/>
          <ac:spMkLst>
            <pc:docMk/>
            <pc:sldMk cId="1327905507" sldId="297"/>
            <ac:spMk id="9" creationId="{8C68BB75-BDB8-676B-A824-A8DA9E6DE1D2}"/>
          </ac:spMkLst>
        </pc:spChg>
        <pc:spChg chg="add del mod">
          <ac:chgData name="MARTINA SORCE" userId="S::martina.sorce@you.unipa.it::d0b51e46-867e-45e7-a58d-baf55d6140d8" providerId="AD" clId="Web-{CE6DF78C-3033-44BA-88C3-435683CF6B49}" dt="2022-11-03T21:12:51.676" v="114"/>
          <ac:spMkLst>
            <pc:docMk/>
            <pc:sldMk cId="1327905507" sldId="297"/>
            <ac:spMk id="17" creationId="{79AA77F8-1CC3-B24C-77B7-85E240A2CF31}"/>
          </ac:spMkLst>
        </pc:spChg>
        <pc:picChg chg="add del mod">
          <ac:chgData name="MARTINA SORCE" userId="S::martina.sorce@you.unipa.it::d0b51e46-867e-45e7-a58d-baf55d6140d8" providerId="AD" clId="Web-{CE6DF78C-3033-44BA-88C3-435683CF6B49}" dt="2022-11-03T20:49:50.364" v="33"/>
          <ac:picMkLst>
            <pc:docMk/>
            <pc:sldMk cId="1327905507" sldId="297"/>
            <ac:picMk id="2" creationId="{655B67DA-18E4-2DD9-284E-C6F7AC55CA29}"/>
          </ac:picMkLst>
        </pc:picChg>
        <pc:picChg chg="add mod">
          <ac:chgData name="MARTINA SORCE" userId="S::martina.sorce@you.unipa.it::d0b51e46-867e-45e7-a58d-baf55d6140d8" providerId="AD" clId="Web-{CE6DF78C-3033-44BA-88C3-435683CF6B49}" dt="2022-11-03T21:08:35.810" v="92" actId="1076"/>
          <ac:picMkLst>
            <pc:docMk/>
            <pc:sldMk cId="1327905507" sldId="297"/>
            <ac:picMk id="5" creationId="{5CCD5CD7-3C2E-7D7E-49C2-F8D9C572B301}"/>
          </ac:picMkLst>
        </pc:picChg>
        <pc:picChg chg="del">
          <ac:chgData name="MARTINA SORCE" userId="S::martina.sorce@you.unipa.it::d0b51e46-867e-45e7-a58d-baf55d6140d8" providerId="AD" clId="Web-{CE6DF78C-3033-44BA-88C3-435683CF6B49}" dt="2022-11-03T20:49:00.362" v="28"/>
          <ac:picMkLst>
            <pc:docMk/>
            <pc:sldMk cId="1327905507" sldId="297"/>
            <ac:picMk id="6" creationId="{C358820B-CC26-BA69-18D9-CA7480ACDD20}"/>
          </ac:picMkLst>
        </pc:picChg>
        <pc:picChg chg="add del mod">
          <ac:chgData name="MARTINA SORCE" userId="S::martina.sorce@you.unipa.it::d0b51e46-867e-45e7-a58d-baf55d6140d8" providerId="AD" clId="Web-{CE6DF78C-3033-44BA-88C3-435683CF6B49}" dt="2022-11-03T20:51:05.256" v="40"/>
          <ac:picMkLst>
            <pc:docMk/>
            <pc:sldMk cId="1327905507" sldId="297"/>
            <ac:picMk id="8" creationId="{74AD394D-910F-8FFD-C1B6-295506EB4789}"/>
          </ac:picMkLst>
        </pc:picChg>
        <pc:picChg chg="add mod">
          <ac:chgData name="MARTINA SORCE" userId="S::martina.sorce@you.unipa.it::d0b51e46-867e-45e7-a58d-baf55d6140d8" providerId="AD" clId="Web-{CE6DF78C-3033-44BA-88C3-435683CF6B49}" dt="2022-11-03T21:07:51.621" v="89" actId="1076"/>
          <ac:picMkLst>
            <pc:docMk/>
            <pc:sldMk cId="1327905507" sldId="297"/>
            <ac:picMk id="10" creationId="{EFD0CCD5-9AEB-47D4-6F12-FCF637AF76E6}"/>
          </ac:picMkLst>
        </pc:picChg>
        <pc:picChg chg="add del mod">
          <ac:chgData name="MARTINA SORCE" userId="S::martina.sorce@you.unipa.it::d0b51e46-867e-45e7-a58d-baf55d6140d8" providerId="AD" clId="Web-{CE6DF78C-3033-44BA-88C3-435683CF6B49}" dt="2022-11-03T20:51:36.991" v="45"/>
          <ac:picMkLst>
            <pc:docMk/>
            <pc:sldMk cId="1327905507" sldId="297"/>
            <ac:picMk id="11" creationId="{2E48940E-CEB9-2C63-1357-BB3E53A066B4}"/>
          </ac:picMkLst>
        </pc:picChg>
        <pc:picChg chg="add mod">
          <ac:chgData name="MARTINA SORCE" userId="S::martina.sorce@you.unipa.it::d0b51e46-867e-45e7-a58d-baf55d6140d8" providerId="AD" clId="Web-{CE6DF78C-3033-44BA-88C3-435683CF6B49}" dt="2022-11-03T21:00:27.846" v="79" actId="1076"/>
          <ac:picMkLst>
            <pc:docMk/>
            <pc:sldMk cId="1327905507" sldId="297"/>
            <ac:picMk id="12" creationId="{F1DE2166-414B-EF3F-4EB6-88E1A5D28760}"/>
          </ac:picMkLst>
        </pc:picChg>
        <pc:picChg chg="add del mod">
          <ac:chgData name="MARTINA SORCE" userId="S::martina.sorce@you.unipa.it::d0b51e46-867e-45e7-a58d-baf55d6140d8" providerId="AD" clId="Web-{CE6DF78C-3033-44BA-88C3-435683CF6B49}" dt="2022-11-03T20:52:47.352" v="50"/>
          <ac:picMkLst>
            <pc:docMk/>
            <pc:sldMk cId="1327905507" sldId="297"/>
            <ac:picMk id="13" creationId="{60C18987-68A4-6C7D-DBC9-09E87B91B863}"/>
          </ac:picMkLst>
        </pc:picChg>
        <pc:picChg chg="add mod">
          <ac:chgData name="MARTINA SORCE" userId="S::martina.sorce@you.unipa.it::d0b51e46-867e-45e7-a58d-baf55d6140d8" providerId="AD" clId="Web-{CE6DF78C-3033-44BA-88C3-435683CF6B49}" dt="2022-11-03T21:00:33.658" v="84" actId="1076"/>
          <ac:picMkLst>
            <pc:docMk/>
            <pc:sldMk cId="1327905507" sldId="297"/>
            <ac:picMk id="14" creationId="{6E10DF04-8C01-611A-CECC-C01962D91068}"/>
          </ac:picMkLst>
        </pc:picChg>
        <pc:picChg chg="add del mod">
          <ac:chgData name="MARTINA SORCE" userId="S::martina.sorce@you.unipa.it::d0b51e46-867e-45e7-a58d-baf55d6140d8" providerId="AD" clId="Web-{CE6DF78C-3033-44BA-88C3-435683CF6B49}" dt="2022-11-03T20:53:27.556" v="55"/>
          <ac:picMkLst>
            <pc:docMk/>
            <pc:sldMk cId="1327905507" sldId="297"/>
            <ac:picMk id="15" creationId="{F3473654-EA83-7E0E-15F0-E99EAC9DCEBD}"/>
          </ac:picMkLst>
        </pc:picChg>
        <pc:picChg chg="add mod">
          <ac:chgData name="MARTINA SORCE" userId="S::martina.sorce@you.unipa.it::d0b51e46-867e-45e7-a58d-baf55d6140d8" providerId="AD" clId="Web-{CE6DF78C-3033-44BA-88C3-435683CF6B49}" dt="2022-11-03T21:00:32.174" v="82" actId="1076"/>
          <ac:picMkLst>
            <pc:docMk/>
            <pc:sldMk cId="1327905507" sldId="297"/>
            <ac:picMk id="16" creationId="{236DE610-F96D-CCDC-8F34-92C4F6823AE2}"/>
          </ac:picMkLst>
        </pc:picChg>
      </pc:sldChg>
      <pc:sldChg chg="addSp modSp del">
        <pc:chgData name="MARTINA SORCE" userId="S::martina.sorce@you.unipa.it::d0b51e46-867e-45e7-a58d-baf55d6140d8" providerId="AD" clId="Web-{CE6DF78C-3033-44BA-88C3-435683CF6B49}" dt="2022-11-03T21:01:12.003" v="85"/>
        <pc:sldMkLst>
          <pc:docMk/>
          <pc:sldMk cId="2450596710" sldId="304"/>
        </pc:sldMkLst>
        <pc:spChg chg="add mod">
          <ac:chgData name="MARTINA SORCE" userId="S::martina.sorce@you.unipa.it::d0b51e46-867e-45e7-a58d-baf55d6140d8" providerId="AD" clId="Web-{CE6DF78C-3033-44BA-88C3-435683CF6B49}" dt="2022-11-03T20:44:32.701" v="12" actId="1076"/>
          <ac:spMkLst>
            <pc:docMk/>
            <pc:sldMk cId="2450596710" sldId="304"/>
            <ac:spMk id="3" creationId="{CEF19FEC-2D6A-6FD8-DD46-39843FCEFD43}"/>
          </ac:spMkLst>
        </pc:spChg>
        <pc:spChg chg="mod">
          <ac:chgData name="MARTINA SORCE" userId="S::martina.sorce@you.unipa.it::d0b51e46-867e-45e7-a58d-baf55d6140d8" providerId="AD" clId="Web-{CE6DF78C-3033-44BA-88C3-435683CF6B49}" dt="2022-11-03T20:45:27.108" v="25" actId="1076"/>
          <ac:spMkLst>
            <pc:docMk/>
            <pc:sldMk cId="2450596710" sldId="304"/>
            <ac:spMk id="11" creationId="{73CC7EBF-37C6-9850-4A5E-019AD709CF78}"/>
          </ac:spMkLst>
        </pc:spChg>
        <pc:spChg chg="mod">
          <ac:chgData name="MARTINA SORCE" userId="S::martina.sorce@you.unipa.it::d0b51e46-867e-45e7-a58d-baf55d6140d8" providerId="AD" clId="Web-{CE6DF78C-3033-44BA-88C3-435683CF6B49}" dt="2022-11-03T20:45:13.186" v="21" actId="1076"/>
          <ac:spMkLst>
            <pc:docMk/>
            <pc:sldMk cId="2450596710" sldId="304"/>
            <ac:spMk id="16" creationId="{BBD1CB1C-8BD0-C1A3-75A7-FBC1CA00FB6F}"/>
          </ac:spMkLst>
        </pc:spChg>
        <pc:spChg chg="mod">
          <ac:chgData name="MARTINA SORCE" userId="S::martina.sorce@you.unipa.it::d0b51e46-867e-45e7-a58d-baf55d6140d8" providerId="AD" clId="Web-{CE6DF78C-3033-44BA-88C3-435683CF6B49}" dt="2022-11-03T20:44:27.107" v="11" actId="1076"/>
          <ac:spMkLst>
            <pc:docMk/>
            <pc:sldMk cId="2450596710" sldId="304"/>
            <ac:spMk id="39" creationId="{EC812D08-00F1-B2A3-EAF8-A6F6A054E61C}"/>
          </ac:spMkLst>
        </pc:spChg>
        <pc:grpChg chg="mod">
          <ac:chgData name="MARTINA SORCE" userId="S::martina.sorce@you.unipa.it::d0b51e46-867e-45e7-a58d-baf55d6140d8" providerId="AD" clId="Web-{CE6DF78C-3033-44BA-88C3-435683CF6B49}" dt="2022-11-03T20:45:31.093" v="26" actId="1076"/>
          <ac:grpSpMkLst>
            <pc:docMk/>
            <pc:sldMk cId="2450596710" sldId="304"/>
            <ac:grpSpMk id="2" creationId="{1D6971A5-2F4A-88D4-C257-B1644F1DDF89}"/>
          </ac:grpSpMkLst>
        </pc:grpChg>
        <pc:picChg chg="mod">
          <ac:chgData name="MARTINA SORCE" userId="S::martina.sorce@you.unipa.it::d0b51e46-867e-45e7-a58d-baf55d6140d8" providerId="AD" clId="Web-{CE6DF78C-3033-44BA-88C3-435683CF6B49}" dt="2022-11-03T20:45:06.951" v="20" actId="14100"/>
          <ac:picMkLst>
            <pc:docMk/>
            <pc:sldMk cId="2450596710" sldId="304"/>
            <ac:picMk id="17" creationId="{443E6E2A-B711-F6F8-DF76-06F6B02467E4}"/>
          </ac:picMkLst>
        </pc:picChg>
      </pc:sldChg>
      <pc:sldChg chg="addSp delSp modSp">
        <pc:chgData name="MARTINA SORCE" userId="S::martina.sorce@you.unipa.it::d0b51e46-867e-45e7-a58d-baf55d6140d8" providerId="AD" clId="Web-{CE6DF78C-3033-44BA-88C3-435683CF6B49}" dt="2022-11-03T22:32:50.515" v="226" actId="1076"/>
        <pc:sldMkLst>
          <pc:docMk/>
          <pc:sldMk cId="125666608" sldId="305"/>
        </pc:sldMkLst>
        <pc:spChg chg="mod">
          <ac:chgData name="MARTINA SORCE" userId="S::martina.sorce@you.unipa.it::d0b51e46-867e-45e7-a58d-baf55d6140d8" providerId="AD" clId="Web-{CE6DF78C-3033-44BA-88C3-435683CF6B49}" dt="2022-11-03T20:57:31.717" v="74" actId="1076"/>
          <ac:spMkLst>
            <pc:docMk/>
            <pc:sldMk cId="125666608" sldId="305"/>
            <ac:spMk id="3" creationId="{CEF19FEC-2D6A-6FD8-DD46-39843FCEFD43}"/>
          </ac:spMkLst>
        </pc:spChg>
        <pc:spChg chg="mod">
          <ac:chgData name="MARTINA SORCE" userId="S::martina.sorce@you.unipa.it::d0b51e46-867e-45e7-a58d-baf55d6140d8" providerId="AD" clId="Web-{CE6DF78C-3033-44BA-88C3-435683CF6B49}" dt="2022-11-03T22:26:45.350" v="177" actId="20577"/>
          <ac:spMkLst>
            <pc:docMk/>
            <pc:sldMk cId="125666608" sldId="305"/>
            <ac:spMk id="7" creationId="{7A11C003-0793-CE48-8005-5486C776D2FB}"/>
          </ac:spMkLst>
        </pc:spChg>
        <pc:spChg chg="mod">
          <ac:chgData name="MARTINA SORCE" userId="S::martina.sorce@you.unipa.it::d0b51e46-867e-45e7-a58d-baf55d6140d8" providerId="AD" clId="Web-{CE6DF78C-3033-44BA-88C3-435683CF6B49}" dt="2022-11-03T22:27:53.336" v="198" actId="20577"/>
          <ac:spMkLst>
            <pc:docMk/>
            <pc:sldMk cId="125666608" sldId="305"/>
            <ac:spMk id="8" creationId="{95EB69F0-BDBC-6071-5D47-CB81712F3DF9}"/>
          </ac:spMkLst>
        </pc:spChg>
        <pc:spChg chg="mod">
          <ac:chgData name="MARTINA SORCE" userId="S::martina.sorce@you.unipa.it::d0b51e46-867e-45e7-a58d-baf55d6140d8" providerId="AD" clId="Web-{CE6DF78C-3033-44BA-88C3-435683CF6B49}" dt="2022-11-03T22:26:31.303" v="175" actId="20577"/>
          <ac:spMkLst>
            <pc:docMk/>
            <pc:sldMk cId="125666608" sldId="305"/>
            <ac:spMk id="9" creationId="{7C7B3CB5-8C38-13D1-5008-39A80A3F8335}"/>
          </ac:spMkLst>
        </pc:spChg>
        <pc:spChg chg="mod">
          <ac:chgData name="MARTINA SORCE" userId="S::martina.sorce@you.unipa.it::d0b51e46-867e-45e7-a58d-baf55d6140d8" providerId="AD" clId="Web-{CE6DF78C-3033-44BA-88C3-435683CF6B49}" dt="2022-11-03T22:26:52.616" v="178" actId="20577"/>
          <ac:spMkLst>
            <pc:docMk/>
            <pc:sldMk cId="125666608" sldId="305"/>
            <ac:spMk id="11" creationId="{73CC7EBF-37C6-9850-4A5E-019AD709CF78}"/>
          </ac:spMkLst>
        </pc:spChg>
        <pc:spChg chg="mod">
          <ac:chgData name="MARTINA SORCE" userId="S::martina.sorce@you.unipa.it::d0b51e46-867e-45e7-a58d-baf55d6140d8" providerId="AD" clId="Web-{CE6DF78C-3033-44BA-88C3-435683CF6B49}" dt="2022-11-03T22:32:50.515" v="226" actId="1076"/>
          <ac:spMkLst>
            <pc:docMk/>
            <pc:sldMk cId="125666608" sldId="305"/>
            <ac:spMk id="21" creationId="{177A4510-CAE9-132C-D710-6B0001CA8C8B}"/>
          </ac:spMkLst>
        </pc:spChg>
        <pc:spChg chg="mod">
          <ac:chgData name="MARTINA SORCE" userId="S::martina.sorce@you.unipa.it::d0b51e46-867e-45e7-a58d-baf55d6140d8" providerId="AD" clId="Web-{CE6DF78C-3033-44BA-88C3-435683CF6B49}" dt="2022-11-03T22:26:21.131" v="174" actId="20577"/>
          <ac:spMkLst>
            <pc:docMk/>
            <pc:sldMk cId="125666608" sldId="305"/>
            <ac:spMk id="37" creationId="{47196F6A-28B3-AF0C-EF7C-51A0DB142431}"/>
          </ac:spMkLst>
        </pc:spChg>
        <pc:inkChg chg="add del">
          <ac:chgData name="MARTINA SORCE" userId="S::martina.sorce@you.unipa.it::d0b51e46-867e-45e7-a58d-baf55d6140d8" providerId="AD" clId="Web-{CE6DF78C-3033-44BA-88C3-435683CF6B49}" dt="2022-11-03T21:38:31.529" v="150"/>
          <ac:inkMkLst>
            <pc:docMk/>
            <pc:sldMk cId="125666608" sldId="305"/>
            <ac:inkMk id="2" creationId="{73D2EECA-E975-40EC-38BE-C39886A90F11}"/>
          </ac:inkMkLst>
        </pc:inkChg>
        <pc:inkChg chg="add del">
          <ac:chgData name="MARTINA SORCE" userId="S::martina.sorce@you.unipa.it::d0b51e46-867e-45e7-a58d-baf55d6140d8" providerId="AD" clId="Web-{CE6DF78C-3033-44BA-88C3-435683CF6B49}" dt="2022-11-03T21:38:31.529" v="149"/>
          <ac:inkMkLst>
            <pc:docMk/>
            <pc:sldMk cId="125666608" sldId="305"/>
            <ac:inkMk id="15" creationId="{C8F56C70-D7C2-6A4D-4AA5-C15361400186}"/>
          </ac:inkMkLst>
        </pc:inkChg>
        <pc:inkChg chg="add del">
          <ac:chgData name="MARTINA SORCE" userId="S::martina.sorce@you.unipa.it::d0b51e46-867e-45e7-a58d-baf55d6140d8" providerId="AD" clId="Web-{CE6DF78C-3033-44BA-88C3-435683CF6B49}" dt="2022-11-03T21:38:33.091" v="151"/>
          <ac:inkMkLst>
            <pc:docMk/>
            <pc:sldMk cId="125666608" sldId="305"/>
            <ac:inkMk id="19" creationId="{1CFA3A0D-9EBE-7790-570E-643A73E595A3}"/>
          </ac:inkMkLst>
        </pc:inkChg>
        <pc:inkChg chg="add del">
          <ac:chgData name="MARTINA SORCE" userId="S::martina.sorce@you.unipa.it::d0b51e46-867e-45e7-a58d-baf55d6140d8" providerId="AD" clId="Web-{CE6DF78C-3033-44BA-88C3-435683CF6B49}" dt="2022-11-03T21:38:31.529" v="148"/>
          <ac:inkMkLst>
            <pc:docMk/>
            <pc:sldMk cId="125666608" sldId="305"/>
            <ac:inkMk id="20" creationId="{AA9856D9-CEA3-4890-60A7-7248E5DE5413}"/>
          </ac:inkMkLst>
        </pc:inkChg>
        <pc:inkChg chg="add del">
          <ac:chgData name="MARTINA SORCE" userId="S::martina.sorce@you.unipa.it::d0b51e46-867e-45e7-a58d-baf55d6140d8" providerId="AD" clId="Web-{CE6DF78C-3033-44BA-88C3-435683CF6B49}" dt="2022-11-03T21:38:55.967" v="155"/>
          <ac:inkMkLst>
            <pc:docMk/>
            <pc:sldMk cId="125666608" sldId="305"/>
            <ac:inkMk id="22" creationId="{407C1D29-39C1-32CA-2A77-4B3228A43B4E}"/>
          </ac:inkMkLst>
        </pc:inkChg>
        <pc:inkChg chg="add del">
          <ac:chgData name="MARTINA SORCE" userId="S::martina.sorce@you.unipa.it::d0b51e46-867e-45e7-a58d-baf55d6140d8" providerId="AD" clId="Web-{CE6DF78C-3033-44BA-88C3-435683CF6B49}" dt="2022-11-03T21:38:55.967" v="154"/>
          <ac:inkMkLst>
            <pc:docMk/>
            <pc:sldMk cId="125666608" sldId="305"/>
            <ac:inkMk id="29" creationId="{E6EE289A-599A-C727-6222-DADDDBADAC0D}"/>
          </ac:inkMkLst>
        </pc:inkChg>
        <pc:inkChg chg="add del">
          <ac:chgData name="MARTINA SORCE" userId="S::martina.sorce@you.unipa.it::d0b51e46-867e-45e7-a58d-baf55d6140d8" providerId="AD" clId="Web-{CE6DF78C-3033-44BA-88C3-435683CF6B49}" dt="2022-11-03T21:39:17.280" v="159"/>
          <ac:inkMkLst>
            <pc:docMk/>
            <pc:sldMk cId="125666608" sldId="305"/>
            <ac:inkMk id="31" creationId="{784F25EC-CCD7-E5EE-F1EB-BDD95A5590E6}"/>
          </ac:inkMkLst>
        </pc:inkChg>
        <pc:inkChg chg="add del">
          <ac:chgData name="MARTINA SORCE" userId="S::martina.sorce@you.unipa.it::d0b51e46-867e-45e7-a58d-baf55d6140d8" providerId="AD" clId="Web-{CE6DF78C-3033-44BA-88C3-435683CF6B49}" dt="2022-11-03T21:39:17.280" v="158"/>
          <ac:inkMkLst>
            <pc:docMk/>
            <pc:sldMk cId="125666608" sldId="305"/>
            <ac:inkMk id="33" creationId="{59C4A09D-382F-C0D7-82B4-A4E68891B576}"/>
          </ac:inkMkLst>
        </pc:inkChg>
        <pc:inkChg chg="add">
          <ac:chgData name="MARTINA SORCE" userId="S::martina.sorce@you.unipa.it::d0b51e46-867e-45e7-a58d-baf55d6140d8" providerId="AD" clId="Web-{CE6DF78C-3033-44BA-88C3-435683CF6B49}" dt="2022-11-03T21:34:40.023" v="129"/>
          <ac:inkMkLst>
            <pc:docMk/>
            <pc:sldMk cId="125666608" sldId="305"/>
            <ac:inkMk id="40" creationId="{6210D57B-5635-6BB5-E382-AF6948D0A416}"/>
          </ac:inkMkLst>
        </pc:inkChg>
        <pc:inkChg chg="add">
          <ac:chgData name="MARTINA SORCE" userId="S::martina.sorce@you.unipa.it::d0b51e46-867e-45e7-a58d-baf55d6140d8" providerId="AD" clId="Web-{CE6DF78C-3033-44BA-88C3-435683CF6B49}" dt="2022-11-03T21:34:46.554" v="130"/>
          <ac:inkMkLst>
            <pc:docMk/>
            <pc:sldMk cId="125666608" sldId="305"/>
            <ac:inkMk id="41" creationId="{A74F9EB4-DF43-A430-D0D6-CD0A8C184F77}"/>
          </ac:inkMkLst>
        </pc:inkChg>
        <pc:inkChg chg="add">
          <ac:chgData name="MARTINA SORCE" userId="S::martina.sorce@you.unipa.it::d0b51e46-867e-45e7-a58d-baf55d6140d8" providerId="AD" clId="Web-{CE6DF78C-3033-44BA-88C3-435683CF6B49}" dt="2022-11-03T21:34:47.398" v="131"/>
          <ac:inkMkLst>
            <pc:docMk/>
            <pc:sldMk cId="125666608" sldId="305"/>
            <ac:inkMk id="42" creationId="{7E9EA72F-DEC9-BB21-0AB3-771BDBE879A1}"/>
          </ac:inkMkLst>
        </pc:inkChg>
        <pc:inkChg chg="add">
          <ac:chgData name="MARTINA SORCE" userId="S::martina.sorce@you.unipa.it::d0b51e46-867e-45e7-a58d-baf55d6140d8" providerId="AD" clId="Web-{CE6DF78C-3033-44BA-88C3-435683CF6B49}" dt="2022-11-03T21:34:48.976" v="132"/>
          <ac:inkMkLst>
            <pc:docMk/>
            <pc:sldMk cId="125666608" sldId="305"/>
            <ac:inkMk id="43" creationId="{5DE3DADA-F785-3495-03F6-E468AC002DD1}"/>
          </ac:inkMkLst>
        </pc:inkChg>
        <pc:inkChg chg="add">
          <ac:chgData name="MARTINA SORCE" userId="S::martina.sorce@you.unipa.it::d0b51e46-867e-45e7-a58d-baf55d6140d8" providerId="AD" clId="Web-{CE6DF78C-3033-44BA-88C3-435683CF6B49}" dt="2022-11-03T21:34:57.101" v="133"/>
          <ac:inkMkLst>
            <pc:docMk/>
            <pc:sldMk cId="125666608" sldId="305"/>
            <ac:inkMk id="44" creationId="{27E59D60-30F1-5521-84F4-3177910DFFF6}"/>
          </ac:inkMkLst>
        </pc:inkChg>
        <pc:inkChg chg="add">
          <ac:chgData name="MARTINA SORCE" userId="S::martina.sorce@you.unipa.it::d0b51e46-867e-45e7-a58d-baf55d6140d8" providerId="AD" clId="Web-{CE6DF78C-3033-44BA-88C3-435683CF6B49}" dt="2022-11-03T21:35:11.586" v="134"/>
          <ac:inkMkLst>
            <pc:docMk/>
            <pc:sldMk cId="125666608" sldId="305"/>
            <ac:inkMk id="45" creationId="{B105F0DA-2BF0-BDDF-1588-A0B6985172C9}"/>
          </ac:inkMkLst>
        </pc:inkChg>
        <pc:inkChg chg="add">
          <ac:chgData name="MARTINA SORCE" userId="S::martina.sorce@you.unipa.it::d0b51e46-867e-45e7-a58d-baf55d6140d8" providerId="AD" clId="Web-{CE6DF78C-3033-44BA-88C3-435683CF6B49}" dt="2022-11-03T21:35:26.211" v="135"/>
          <ac:inkMkLst>
            <pc:docMk/>
            <pc:sldMk cId="125666608" sldId="305"/>
            <ac:inkMk id="46" creationId="{BB3F989E-05B3-6140-81C0-41139C0CBB1F}"/>
          </ac:inkMkLst>
        </pc:inkChg>
        <pc:inkChg chg="add">
          <ac:chgData name="MARTINA SORCE" userId="S::martina.sorce@you.unipa.it::d0b51e46-867e-45e7-a58d-baf55d6140d8" providerId="AD" clId="Web-{CE6DF78C-3033-44BA-88C3-435683CF6B49}" dt="2022-11-03T21:35:41.993" v="136"/>
          <ac:inkMkLst>
            <pc:docMk/>
            <pc:sldMk cId="125666608" sldId="305"/>
            <ac:inkMk id="47" creationId="{489E0545-2B7D-40A9-12DE-CA3ED05BE503}"/>
          </ac:inkMkLst>
        </pc:inkChg>
        <pc:cxnChg chg="mod ord">
          <ac:chgData name="MARTINA SORCE" userId="S::martina.sorce@you.unipa.it::d0b51e46-867e-45e7-a58d-baf55d6140d8" providerId="AD" clId="Web-{CE6DF78C-3033-44BA-88C3-435683CF6B49}" dt="2022-11-03T20:56:45.153" v="73"/>
          <ac:cxnSpMkLst>
            <pc:docMk/>
            <pc:sldMk cId="125666608" sldId="305"/>
            <ac:cxnSpMk id="12" creationId="{6B98B80E-0F7D-7A6D-46E0-74346FC1470A}"/>
          </ac:cxnSpMkLst>
        </pc:cxnChg>
        <pc:cxnChg chg="mod">
          <ac:chgData name="MARTINA SORCE" userId="S::martina.sorce@you.unipa.it::d0b51e46-867e-45e7-a58d-baf55d6140d8" providerId="AD" clId="Web-{CE6DF78C-3033-44BA-88C3-435683CF6B49}" dt="2022-11-03T20:55:18.902" v="71" actId="14100"/>
          <ac:cxnSpMkLst>
            <pc:docMk/>
            <pc:sldMk cId="125666608" sldId="305"/>
            <ac:cxnSpMk id="18" creationId="{58BE1E25-7AAA-4677-4776-2399CA78B2FB}"/>
          </ac:cxnSpMkLst>
        </pc:cxnChg>
      </pc:sldChg>
      <pc:sldChg chg="addSp delSp modSp add replId">
        <pc:chgData name="MARTINA SORCE" userId="S::martina.sorce@you.unipa.it::d0b51e46-867e-45e7-a58d-baf55d6140d8" providerId="AD" clId="Web-{CE6DF78C-3033-44BA-88C3-435683CF6B49}" dt="2022-11-03T22:31:26.279" v="223" actId="1076"/>
        <pc:sldMkLst>
          <pc:docMk/>
          <pc:sldMk cId="4114501957" sldId="306"/>
        </pc:sldMkLst>
        <pc:spChg chg="mod">
          <ac:chgData name="MARTINA SORCE" userId="S::martina.sorce@you.unipa.it::d0b51e46-867e-45e7-a58d-baf55d6140d8" providerId="AD" clId="Web-{CE6DF78C-3033-44BA-88C3-435683CF6B49}" dt="2022-11-03T22:30:09.558" v="216" actId="20577"/>
          <ac:spMkLst>
            <pc:docMk/>
            <pc:sldMk cId="4114501957" sldId="306"/>
            <ac:spMk id="7" creationId="{7A11C003-0793-CE48-8005-5486C776D2FB}"/>
          </ac:spMkLst>
        </pc:spChg>
        <pc:spChg chg="mod">
          <ac:chgData name="MARTINA SORCE" userId="S::martina.sorce@you.unipa.it::d0b51e46-867e-45e7-a58d-baf55d6140d8" providerId="AD" clId="Web-{CE6DF78C-3033-44BA-88C3-435683CF6B49}" dt="2022-11-03T22:28:27.822" v="208" actId="20577"/>
          <ac:spMkLst>
            <pc:docMk/>
            <pc:sldMk cId="4114501957" sldId="306"/>
            <ac:spMk id="8" creationId="{95EB69F0-BDBC-6071-5D47-CB81712F3DF9}"/>
          </ac:spMkLst>
        </pc:spChg>
        <pc:spChg chg="mod">
          <ac:chgData name="MARTINA SORCE" userId="S::martina.sorce@you.unipa.it::d0b51e46-867e-45e7-a58d-baf55d6140d8" providerId="AD" clId="Web-{CE6DF78C-3033-44BA-88C3-435683CF6B49}" dt="2022-11-03T22:29:26.292" v="212" actId="20577"/>
          <ac:spMkLst>
            <pc:docMk/>
            <pc:sldMk cId="4114501957" sldId="306"/>
            <ac:spMk id="9" creationId="{7C7B3CB5-8C38-13D1-5008-39A80A3F8335}"/>
          </ac:spMkLst>
        </pc:spChg>
        <pc:spChg chg="mod">
          <ac:chgData name="MARTINA SORCE" userId="S::martina.sorce@you.unipa.it::d0b51e46-867e-45e7-a58d-baf55d6140d8" providerId="AD" clId="Web-{CE6DF78C-3033-44BA-88C3-435683CF6B49}" dt="2022-11-03T22:31:26.279" v="223" actId="1076"/>
          <ac:spMkLst>
            <pc:docMk/>
            <pc:sldMk cId="4114501957" sldId="306"/>
            <ac:spMk id="11" creationId="{73CC7EBF-37C6-9850-4A5E-019AD709CF78}"/>
          </ac:spMkLst>
        </pc:spChg>
        <pc:spChg chg="add mod">
          <ac:chgData name="MARTINA SORCE" userId="S::martina.sorce@you.unipa.it::d0b51e46-867e-45e7-a58d-baf55d6140d8" providerId="AD" clId="Web-{CE6DF78C-3033-44BA-88C3-435683CF6B49}" dt="2022-11-03T21:11:25.784" v="108" actId="1076"/>
          <ac:spMkLst>
            <pc:docMk/>
            <pc:sldMk cId="4114501957" sldId="306"/>
            <ac:spMk id="20" creationId="{8E960E5B-21C0-A123-7705-18F9ECAFC50F}"/>
          </ac:spMkLst>
        </pc:spChg>
        <pc:spChg chg="mod">
          <ac:chgData name="MARTINA SORCE" userId="S::martina.sorce@you.unipa.it::d0b51e46-867e-45e7-a58d-baf55d6140d8" providerId="AD" clId="Web-{CE6DF78C-3033-44BA-88C3-435683CF6B49}" dt="2022-11-03T22:30:39.731" v="219" actId="1076"/>
          <ac:spMkLst>
            <pc:docMk/>
            <pc:sldMk cId="4114501957" sldId="306"/>
            <ac:spMk id="21" creationId="{177A4510-CAE9-132C-D710-6B0001CA8C8B}"/>
          </ac:spMkLst>
        </pc:spChg>
        <pc:spChg chg="del mod">
          <ac:chgData name="MARTINA SORCE" userId="S::martina.sorce@you.unipa.it::d0b51e46-867e-45e7-a58d-baf55d6140d8" providerId="AD" clId="Web-{CE6DF78C-3033-44BA-88C3-435683CF6B49}" dt="2022-11-03T21:12:31.207" v="113"/>
          <ac:spMkLst>
            <pc:docMk/>
            <pc:sldMk cId="4114501957" sldId="306"/>
            <ac:spMk id="25" creationId="{158FD50D-E3C7-BB4B-5230-4F02484D9467}"/>
          </ac:spMkLst>
        </pc:spChg>
        <pc:spChg chg="add mod">
          <ac:chgData name="MARTINA SORCE" userId="S::martina.sorce@you.unipa.it::d0b51e46-867e-45e7-a58d-baf55d6140d8" providerId="AD" clId="Web-{CE6DF78C-3033-44BA-88C3-435683CF6B49}" dt="2022-11-03T21:19:15.981" v="128" actId="1076"/>
          <ac:spMkLst>
            <pc:docMk/>
            <pc:sldMk cId="4114501957" sldId="306"/>
            <ac:spMk id="29" creationId="{F3C4D004-FC63-EB96-EB13-AC01CABC26FC}"/>
          </ac:spMkLst>
        </pc:spChg>
        <pc:spChg chg="mod">
          <ac:chgData name="MARTINA SORCE" userId="S::martina.sorce@you.unipa.it::d0b51e46-867e-45e7-a58d-baf55d6140d8" providerId="AD" clId="Web-{CE6DF78C-3033-44BA-88C3-435683CF6B49}" dt="2022-11-03T22:28:36.416" v="210" actId="20577"/>
          <ac:spMkLst>
            <pc:docMk/>
            <pc:sldMk cId="4114501957" sldId="306"/>
            <ac:spMk id="37" creationId="{47196F6A-28B3-AF0C-EF7C-51A0DB142431}"/>
          </ac:spMkLst>
        </pc:spChg>
        <pc:picChg chg="mod ord">
          <ac:chgData name="MARTINA SORCE" userId="S::martina.sorce@you.unipa.it::d0b51e46-867e-45e7-a58d-baf55d6140d8" providerId="AD" clId="Web-{CE6DF78C-3033-44BA-88C3-435683CF6B49}" dt="2022-11-03T22:30:45.387" v="220" actId="1076"/>
          <ac:picMkLst>
            <pc:docMk/>
            <pc:sldMk cId="4114501957" sldId="306"/>
            <ac:picMk id="2" creationId="{2537712C-9647-AEA6-F0C3-CB8AB977D745}"/>
          </ac:picMkLst>
        </pc:picChg>
        <pc:picChg chg="mod">
          <ac:chgData name="MARTINA SORCE" userId="S::martina.sorce@you.unipa.it::d0b51e46-867e-45e7-a58d-baf55d6140d8" providerId="AD" clId="Web-{CE6DF78C-3033-44BA-88C3-435683CF6B49}" dt="2022-11-03T22:31:00.997" v="221" actId="1076"/>
          <ac:picMkLst>
            <pc:docMk/>
            <pc:sldMk cId="4114501957" sldId="306"/>
            <ac:picMk id="4" creationId="{D8D47348-92A0-F345-9A12-B1D5475A7311}"/>
          </ac:picMkLst>
        </pc:picChg>
        <pc:picChg chg="ord">
          <ac:chgData name="MARTINA SORCE" userId="S::martina.sorce@you.unipa.it::d0b51e46-867e-45e7-a58d-baf55d6140d8" providerId="AD" clId="Web-{CE6DF78C-3033-44BA-88C3-435683CF6B49}" dt="2022-11-03T21:12:22.660" v="111"/>
          <ac:picMkLst>
            <pc:docMk/>
            <pc:sldMk cId="4114501957" sldId="306"/>
            <ac:picMk id="19" creationId="{3A02B7F8-8B69-8FD9-E352-BE1BA726F5D4}"/>
          </ac:picMkLst>
        </pc:picChg>
        <pc:picChg chg="ord">
          <ac:chgData name="MARTINA SORCE" userId="S::martina.sorce@you.unipa.it::d0b51e46-867e-45e7-a58d-baf55d6140d8" providerId="AD" clId="Web-{CE6DF78C-3033-44BA-88C3-435683CF6B49}" dt="2022-11-03T21:15:33.398" v="120"/>
          <ac:picMkLst>
            <pc:docMk/>
            <pc:sldMk cId="4114501957" sldId="306"/>
            <ac:picMk id="40" creationId="{DEC6DB39-A56B-66C2-A6D8-FDD2FB61C44B}"/>
          </ac:picMkLst>
        </pc:picChg>
        <pc:picChg chg="mod">
          <ac:chgData name="MARTINA SORCE" userId="S::martina.sorce@you.unipa.it::d0b51e46-867e-45e7-a58d-baf55d6140d8" providerId="AD" clId="Web-{CE6DF78C-3033-44BA-88C3-435683CF6B49}" dt="2022-11-03T22:31:14.169" v="222" actId="1076"/>
          <ac:picMkLst>
            <pc:docMk/>
            <pc:sldMk cId="4114501957" sldId="306"/>
            <ac:picMk id="44" creationId="{609CF2A4-7520-D368-11BB-8B86BE14DC65}"/>
          </ac:picMkLst>
        </pc:picChg>
        <pc:inkChg chg="add del">
          <ac:chgData name="MARTINA SORCE" userId="S::martina.sorce@you.unipa.it::d0b51e46-867e-45e7-a58d-baf55d6140d8" providerId="AD" clId="Web-{CE6DF78C-3033-44BA-88C3-435683CF6B49}" dt="2022-11-03T21:40:03.987" v="161"/>
          <ac:inkMkLst>
            <pc:docMk/>
            <pc:sldMk cId="4114501957" sldId="306"/>
            <ac:inkMk id="3" creationId="{1C46F50E-E048-8AA2-8881-73C07ECB0E16}"/>
          </ac:inkMkLst>
        </pc:inkChg>
        <pc:inkChg chg="add del">
          <ac:chgData name="MARTINA SORCE" userId="S::martina.sorce@you.unipa.it::d0b51e46-867e-45e7-a58d-baf55d6140d8" providerId="AD" clId="Web-{CE6DF78C-3033-44BA-88C3-435683CF6B49}" dt="2022-11-03T21:40:50.128" v="163"/>
          <ac:inkMkLst>
            <pc:docMk/>
            <pc:sldMk cId="4114501957" sldId="306"/>
            <ac:inkMk id="5" creationId="{D2F09E47-EF32-35E1-92C9-C293F18F9451}"/>
          </ac:inkMkLst>
        </pc:inkChg>
        <pc:inkChg chg="add del">
          <ac:chgData name="MARTINA SORCE" userId="S::martina.sorce@you.unipa.it::d0b51e46-867e-45e7-a58d-baf55d6140d8" providerId="AD" clId="Web-{CE6DF78C-3033-44BA-88C3-435683CF6B49}" dt="2022-11-03T21:36:36.260" v="138"/>
          <ac:inkMkLst>
            <pc:docMk/>
            <pc:sldMk cId="4114501957" sldId="306"/>
            <ac:inkMk id="31" creationId="{103673EB-6948-ACF4-70EE-679608CA57B6}"/>
          </ac:inkMkLst>
        </pc:inkChg>
        <pc:inkChg chg="add">
          <ac:chgData name="MARTINA SORCE" userId="S::martina.sorce@you.unipa.it::d0b51e46-867e-45e7-a58d-baf55d6140d8" providerId="AD" clId="Web-{CE6DF78C-3033-44BA-88C3-435683CF6B49}" dt="2022-11-03T21:36:42.307" v="139"/>
          <ac:inkMkLst>
            <pc:docMk/>
            <pc:sldMk cId="4114501957" sldId="306"/>
            <ac:inkMk id="33" creationId="{FC1EDA6A-5CA2-0221-366C-0D266B3EBD9C}"/>
          </ac:inkMkLst>
        </pc:inkChg>
        <pc:inkChg chg="add">
          <ac:chgData name="MARTINA SORCE" userId="S::martina.sorce@you.unipa.it::d0b51e46-867e-45e7-a58d-baf55d6140d8" providerId="AD" clId="Web-{CE6DF78C-3033-44BA-88C3-435683CF6B49}" dt="2022-11-03T21:36:58.635" v="140"/>
          <ac:inkMkLst>
            <pc:docMk/>
            <pc:sldMk cId="4114501957" sldId="306"/>
            <ac:inkMk id="34" creationId="{C2700B4B-B3FA-DBA0-53C4-F33528424B7A}"/>
          </ac:inkMkLst>
        </pc:inkChg>
        <pc:inkChg chg="add">
          <ac:chgData name="MARTINA SORCE" userId="S::martina.sorce@you.unipa.it::d0b51e46-867e-45e7-a58d-baf55d6140d8" providerId="AD" clId="Web-{CE6DF78C-3033-44BA-88C3-435683CF6B49}" dt="2022-11-03T21:37:08.010" v="141"/>
          <ac:inkMkLst>
            <pc:docMk/>
            <pc:sldMk cId="4114501957" sldId="306"/>
            <ac:inkMk id="35" creationId="{541C87E0-3C86-C651-9AA7-E80E4B201EE2}"/>
          </ac:inkMkLst>
        </pc:inkChg>
        <pc:inkChg chg="add">
          <ac:chgData name="MARTINA SORCE" userId="S::martina.sorce@you.unipa.it::d0b51e46-867e-45e7-a58d-baf55d6140d8" providerId="AD" clId="Web-{CE6DF78C-3033-44BA-88C3-435683CF6B49}" dt="2022-11-03T21:37:21.464" v="142"/>
          <ac:inkMkLst>
            <pc:docMk/>
            <pc:sldMk cId="4114501957" sldId="306"/>
            <ac:inkMk id="41" creationId="{AC30345A-9129-EAD4-050E-939A47AFAA8E}"/>
          </ac:inkMkLst>
        </pc:inkChg>
        <pc:inkChg chg="add">
          <ac:chgData name="MARTINA SORCE" userId="S::martina.sorce@you.unipa.it::d0b51e46-867e-45e7-a58d-baf55d6140d8" providerId="AD" clId="Web-{CE6DF78C-3033-44BA-88C3-435683CF6B49}" dt="2022-11-03T21:37:29.636" v="143"/>
          <ac:inkMkLst>
            <pc:docMk/>
            <pc:sldMk cId="4114501957" sldId="306"/>
            <ac:inkMk id="42" creationId="{79B4AF89-ABA5-A9FE-FEAB-1EA2A6E7A14A}"/>
          </ac:inkMkLst>
        </pc:inkChg>
        <pc:cxnChg chg="mod">
          <ac:chgData name="MARTINA SORCE" userId="S::martina.sorce@you.unipa.it::d0b51e46-867e-45e7-a58d-baf55d6140d8" providerId="AD" clId="Web-{CE6DF78C-3033-44BA-88C3-435683CF6B49}" dt="2022-11-03T21:12:08.847" v="109" actId="1076"/>
          <ac:cxnSpMkLst>
            <pc:docMk/>
            <pc:sldMk cId="4114501957" sldId="306"/>
            <ac:cxnSpMk id="12" creationId="{6B98B80E-0F7D-7A6D-46E0-74346FC1470A}"/>
          </ac:cxnSpMkLst>
        </pc:cxnChg>
        <pc:cxnChg chg="mod">
          <ac:chgData name="MARTINA SORCE" userId="S::martina.sorce@you.unipa.it::d0b51e46-867e-45e7-a58d-baf55d6140d8" providerId="AD" clId="Web-{CE6DF78C-3033-44BA-88C3-435683CF6B49}" dt="2022-11-03T21:17:03.275" v="122" actId="14100"/>
          <ac:cxnSpMkLst>
            <pc:docMk/>
            <pc:sldMk cId="4114501957" sldId="306"/>
            <ac:cxnSpMk id="24" creationId="{4F70269F-E426-1166-7D2E-978A7C6E6699}"/>
          </ac:cxnSpMkLst>
        </pc:cxnChg>
      </pc:sldChg>
    </pc:docChg>
  </pc:docChgLst>
  <pc:docChgLst>
    <pc:chgData name="ANTONINO INDELICATO" userId="78fdb576-f322-4c01-901e-05cf1ed96118" providerId="ADAL" clId="{623D8904-1951-48ED-BE99-D8A3B91BB9E9}"/>
    <pc:docChg chg="undo custSel addSld delSld modSld sldOrd">
      <pc:chgData name="ANTONINO INDELICATO" userId="78fdb576-f322-4c01-901e-05cf1ed96118" providerId="ADAL" clId="{623D8904-1951-48ED-BE99-D8A3B91BB9E9}" dt="2022-10-22T17:14:20.640" v="1387" actId="27636"/>
      <pc:docMkLst>
        <pc:docMk/>
      </pc:docMkLst>
      <pc:sldChg chg="modSp mod">
        <pc:chgData name="ANTONINO INDELICATO" userId="78fdb576-f322-4c01-901e-05cf1ed96118" providerId="ADAL" clId="{623D8904-1951-48ED-BE99-D8A3B91BB9E9}" dt="2022-10-22T17:14:20.640" v="1387" actId="27636"/>
        <pc:sldMkLst>
          <pc:docMk/>
          <pc:sldMk cId="129218223" sldId="256"/>
        </pc:sldMkLst>
        <pc:spChg chg="mod">
          <ac:chgData name="ANTONINO INDELICATO" userId="78fdb576-f322-4c01-901e-05cf1ed96118" providerId="ADAL" clId="{623D8904-1951-48ED-BE99-D8A3B91BB9E9}" dt="2022-10-22T17:14:20.640" v="1387" actId="27636"/>
          <ac:spMkLst>
            <pc:docMk/>
            <pc:sldMk cId="129218223" sldId="256"/>
            <ac:spMk id="2" creationId="{97FD337D-D0E8-F228-25D7-BE0F6009B2E4}"/>
          </ac:spMkLst>
        </pc:spChg>
      </pc:sldChg>
      <pc:sldChg chg="addSp delSp modSp del mod setBg">
        <pc:chgData name="ANTONINO INDELICATO" userId="78fdb576-f322-4c01-901e-05cf1ed96118" providerId="ADAL" clId="{623D8904-1951-48ED-BE99-D8A3B91BB9E9}" dt="2022-10-22T14:27:14.312" v="540" actId="47"/>
        <pc:sldMkLst>
          <pc:docMk/>
          <pc:sldMk cId="1566372270" sldId="257"/>
        </pc:sldMkLst>
        <pc:spChg chg="mod">
          <ac:chgData name="ANTONINO INDELICATO" userId="78fdb576-f322-4c01-901e-05cf1ed96118" providerId="ADAL" clId="{623D8904-1951-48ED-BE99-D8A3B91BB9E9}" dt="2022-10-22T10:45:18.674" v="15" actId="12788"/>
          <ac:spMkLst>
            <pc:docMk/>
            <pc:sldMk cId="1566372270" sldId="257"/>
            <ac:spMk id="2" creationId="{FE14437B-0A89-A9BD-6821-FA84C2EB061C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3" creationId="{19B1CA16-8D0C-1155-851A-2BD97FDE4C1A}"/>
          </ac:spMkLst>
        </pc:spChg>
        <pc:spChg chg="add del mod">
          <ac:chgData name="ANTONINO INDELICATO" userId="78fdb576-f322-4c01-901e-05cf1ed96118" providerId="ADAL" clId="{623D8904-1951-48ED-BE99-D8A3B91BB9E9}" dt="2022-10-22T11:12:19.786" v="149" actId="478"/>
          <ac:spMkLst>
            <pc:docMk/>
            <pc:sldMk cId="1566372270" sldId="257"/>
            <ac:spMk id="3" creationId="{4389D46B-91AA-6A3C-AFBE-CCE8A1369994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4" creationId="{CF7F2A3B-D685-0AC2-EC3A-8FED7FB36C31}"/>
          </ac:spMkLst>
        </pc:spChg>
        <pc:spChg chg="add del mod">
          <ac:chgData name="ANTONINO INDELICATO" userId="78fdb576-f322-4c01-901e-05cf1ed96118" providerId="ADAL" clId="{623D8904-1951-48ED-BE99-D8A3B91BB9E9}" dt="2022-10-22T11:12:19.786" v="149" actId="478"/>
          <ac:spMkLst>
            <pc:docMk/>
            <pc:sldMk cId="1566372270" sldId="257"/>
            <ac:spMk id="5" creationId="{52E55670-33EC-C7E7-2644-F8398247219D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5" creationId="{A18B2028-702D-420F-7B45-C62DF92541B6}"/>
          </ac:spMkLst>
        </pc:spChg>
        <pc:spChg chg="add del mod">
          <ac:chgData name="ANTONINO INDELICATO" userId="78fdb576-f322-4c01-901e-05cf1ed96118" providerId="ADAL" clId="{623D8904-1951-48ED-BE99-D8A3B91BB9E9}" dt="2022-10-22T11:12:19.786" v="149" actId="478"/>
          <ac:spMkLst>
            <pc:docMk/>
            <pc:sldMk cId="1566372270" sldId="257"/>
            <ac:spMk id="6" creationId="{DAB1B026-CA08-406E-7896-ECBEF7A442CE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6" creationId="{E2BEDD29-1621-5AC0-1544-54973650AFD8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7" creationId="{237F4298-3C1C-0FF9-0741-EA2444CB33D9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8" creationId="{5001CBD4-7CA1-39F5-EBF5-190384FB2ECD}"/>
          </ac:spMkLst>
        </pc:spChg>
        <pc:spChg chg="add del mod">
          <ac:chgData name="ANTONINO INDELICATO" userId="78fdb576-f322-4c01-901e-05cf1ed96118" providerId="ADAL" clId="{623D8904-1951-48ED-BE99-D8A3B91BB9E9}" dt="2022-10-22T11:12:19.786" v="149" actId="478"/>
          <ac:spMkLst>
            <pc:docMk/>
            <pc:sldMk cId="1566372270" sldId="257"/>
            <ac:spMk id="9" creationId="{03CB29FD-6CBC-960A-CF69-C6FAF0479FC4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9" creationId="{44E88210-E6E0-0B4F-0241-5DA20A1DBF59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10" creationId="{8AFDD222-1AAB-B264-8D06-8126FC3E5B66}"/>
          </ac:spMkLst>
        </pc:spChg>
        <pc:spChg chg="add del mod">
          <ac:chgData name="ANTONINO INDELICATO" userId="78fdb576-f322-4c01-901e-05cf1ed96118" providerId="ADAL" clId="{623D8904-1951-48ED-BE99-D8A3B91BB9E9}" dt="2022-10-22T11:12:19.786" v="149" actId="478"/>
          <ac:spMkLst>
            <pc:docMk/>
            <pc:sldMk cId="1566372270" sldId="257"/>
            <ac:spMk id="10" creationId="{8D662EED-9BCE-7542-DBF7-BDEBD0AB373A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11" creationId="{3F98C59D-0EA2-5460-E703-EDECD6CD0EDE}"/>
          </ac:spMkLst>
        </pc:spChg>
        <pc:spChg chg="add del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13" creationId="{9726989E-E2B4-D31B-69D0-BF877CAAD27D}"/>
          </ac:spMkLst>
        </pc:spChg>
        <pc:spChg chg="add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15" creationId="{FAE6EFD5-79A5-9EDC-F8A1-3ECDE8FF81FD}"/>
          </ac:spMkLst>
        </pc:spChg>
        <pc:spChg chg="add del mod">
          <ac:chgData name="ANTONINO INDELICATO" userId="78fdb576-f322-4c01-901e-05cf1ed96118" providerId="ADAL" clId="{623D8904-1951-48ED-BE99-D8A3B91BB9E9}" dt="2022-10-22T10:46:10.163" v="19"/>
          <ac:spMkLst>
            <pc:docMk/>
            <pc:sldMk cId="1566372270" sldId="257"/>
            <ac:spMk id="16" creationId="{107709E7-3DC6-3E4B-6D76-F0AF0B35E0C0}"/>
          </ac:spMkLst>
        </pc:spChg>
        <pc:spChg chg="add mod">
          <ac:chgData name="ANTONINO INDELICATO" userId="78fdb576-f322-4c01-901e-05cf1ed96118" providerId="ADAL" clId="{623D8904-1951-48ED-BE99-D8A3B91BB9E9}" dt="2022-10-22T11:15:00.742" v="167" actId="1076"/>
          <ac:spMkLst>
            <pc:docMk/>
            <pc:sldMk cId="1566372270" sldId="257"/>
            <ac:spMk id="16" creationId="{12D27260-B82A-4646-DB99-73FA795BF293}"/>
          </ac:spMkLst>
        </pc:spChg>
        <pc:spChg chg="add del mod">
          <ac:chgData name="ANTONINO INDELICATO" userId="78fdb576-f322-4c01-901e-05cf1ed96118" providerId="ADAL" clId="{623D8904-1951-48ED-BE99-D8A3B91BB9E9}" dt="2022-10-22T10:58:30.709" v="109" actId="478"/>
          <ac:spMkLst>
            <pc:docMk/>
            <pc:sldMk cId="1566372270" sldId="257"/>
            <ac:spMk id="17" creationId="{76D933A7-423D-EFA5-4789-C1F1F2A6A160}"/>
          </ac:spMkLst>
        </pc:spChg>
        <pc:spChg chg="add del mod">
          <ac:chgData name="ANTONINO INDELICATO" userId="78fdb576-f322-4c01-901e-05cf1ed96118" providerId="ADAL" clId="{623D8904-1951-48ED-BE99-D8A3B91BB9E9}" dt="2022-10-22T11:09:22.047" v="128" actId="478"/>
          <ac:spMkLst>
            <pc:docMk/>
            <pc:sldMk cId="1566372270" sldId="257"/>
            <ac:spMk id="18" creationId="{17E138DE-3DC6-7769-9548-02E19A089BE7}"/>
          </ac:spMkLst>
        </pc:spChg>
        <pc:spChg chg="add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19" creationId="{71C863D9-E0D5-80F1-62DC-3B3987076847}"/>
          </ac:spMkLst>
        </pc:spChg>
        <pc:spChg chg="add del mod">
          <ac:chgData name="ANTONINO INDELICATO" userId="78fdb576-f322-4c01-901e-05cf1ed96118" providerId="ADAL" clId="{623D8904-1951-48ED-BE99-D8A3B91BB9E9}" dt="2022-10-22T10:56:29.128" v="78" actId="478"/>
          <ac:spMkLst>
            <pc:docMk/>
            <pc:sldMk cId="1566372270" sldId="257"/>
            <ac:spMk id="19" creationId="{B725EA68-3DF4-C4A3-E3B6-9823D9BB14A3}"/>
          </ac:spMkLst>
        </pc:spChg>
        <pc:spChg chg="add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20" creationId="{0944CE09-4BAC-21C5-27A5-D6B9B722268F}"/>
          </ac:spMkLst>
        </pc:spChg>
        <pc:spChg chg="add del mod">
          <ac:chgData name="ANTONINO INDELICATO" userId="78fdb576-f322-4c01-901e-05cf1ed96118" providerId="ADAL" clId="{623D8904-1951-48ED-BE99-D8A3B91BB9E9}" dt="2022-10-22T10:57:25.182" v="90" actId="478"/>
          <ac:spMkLst>
            <pc:docMk/>
            <pc:sldMk cId="1566372270" sldId="257"/>
            <ac:spMk id="20" creationId="{EBFCF9D4-A951-3F56-48E6-D1B395A175A3}"/>
          </ac:spMkLst>
        </pc:spChg>
        <pc:spChg chg="add del mod">
          <ac:chgData name="ANTONINO INDELICATO" userId="78fdb576-f322-4c01-901e-05cf1ed96118" providerId="ADAL" clId="{623D8904-1951-48ED-BE99-D8A3B91BB9E9}" dt="2022-10-22T11:09:22.047" v="128" actId="478"/>
          <ac:spMkLst>
            <pc:docMk/>
            <pc:sldMk cId="1566372270" sldId="257"/>
            <ac:spMk id="21" creationId="{B1B5E3EF-58DE-B92A-DEBC-77F0ECD0F141}"/>
          </ac:spMkLst>
        </pc:spChg>
        <pc:spChg chg="add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22" creationId="{38AEA21A-D408-F515-30F0-03998234512F}"/>
          </ac:spMkLst>
        </pc:spChg>
        <pc:spChg chg="add del mod">
          <ac:chgData name="ANTONINO INDELICATO" userId="78fdb576-f322-4c01-901e-05cf1ed96118" providerId="ADAL" clId="{623D8904-1951-48ED-BE99-D8A3B91BB9E9}" dt="2022-10-22T10:57:56.321" v="99" actId="478"/>
          <ac:spMkLst>
            <pc:docMk/>
            <pc:sldMk cId="1566372270" sldId="257"/>
            <ac:spMk id="22" creationId="{4B2EEC5D-68E2-C5F1-82B2-BAF83EDF3AE8}"/>
          </ac:spMkLst>
        </pc:spChg>
        <pc:spChg chg="add del mod">
          <ac:chgData name="ANTONINO INDELICATO" userId="78fdb576-f322-4c01-901e-05cf1ed96118" providerId="ADAL" clId="{623D8904-1951-48ED-BE99-D8A3B91BB9E9}" dt="2022-10-22T11:09:22.047" v="128" actId="478"/>
          <ac:spMkLst>
            <pc:docMk/>
            <pc:sldMk cId="1566372270" sldId="257"/>
            <ac:spMk id="23" creationId="{A2F1A9A5-E739-28B3-918B-B2BCB8F3CABF}"/>
          </ac:spMkLst>
        </pc:spChg>
        <pc:spChg chg="add del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24" creationId="{D5E3B136-51B2-81AB-BEFD-AAD793E688BE}"/>
          </ac:spMkLst>
        </pc:spChg>
        <pc:spChg chg="add del mod">
          <ac:chgData name="ANTONINO INDELICATO" userId="78fdb576-f322-4c01-901e-05cf1ed96118" providerId="ADAL" clId="{623D8904-1951-48ED-BE99-D8A3B91BB9E9}" dt="2022-10-22T11:10:27.113" v="141" actId="478"/>
          <ac:spMkLst>
            <pc:docMk/>
            <pc:sldMk cId="1566372270" sldId="257"/>
            <ac:spMk id="25" creationId="{694C8010-FDD7-4C5B-3603-28E7D5EA4A59}"/>
          </ac:spMkLst>
        </pc:spChg>
        <pc:spChg chg="add del mod">
          <ac:chgData name="ANTONINO INDELICATO" userId="78fdb576-f322-4c01-901e-05cf1ed96118" providerId="ADAL" clId="{623D8904-1951-48ED-BE99-D8A3B91BB9E9}" dt="2022-10-22T10:58:27.405" v="108" actId="478"/>
          <ac:spMkLst>
            <pc:docMk/>
            <pc:sldMk cId="1566372270" sldId="257"/>
            <ac:spMk id="30" creationId="{4C173A21-855A-5C6D-5E72-3EFFF316C487}"/>
          </ac:spMkLst>
        </pc:spChg>
        <pc:spChg chg="add del mod">
          <ac:chgData name="ANTONINO INDELICATO" userId="78fdb576-f322-4c01-901e-05cf1ed96118" providerId="ADAL" clId="{623D8904-1951-48ED-BE99-D8A3B91BB9E9}" dt="2022-10-22T10:53:49.974" v="65" actId="478"/>
          <ac:spMkLst>
            <pc:docMk/>
            <pc:sldMk cId="1566372270" sldId="257"/>
            <ac:spMk id="32" creationId="{CC4F5DD4-9D2B-E44E-677A-15610EFBF2F9}"/>
          </ac:spMkLst>
        </pc:spChg>
        <pc:spChg chg="add mod">
          <ac:chgData name="ANTONINO INDELICATO" userId="78fdb576-f322-4c01-901e-05cf1ed96118" providerId="ADAL" clId="{623D8904-1951-48ED-BE99-D8A3B91BB9E9}" dt="2022-10-22T13:23:15.651" v="176" actId="207"/>
          <ac:spMkLst>
            <pc:docMk/>
            <pc:sldMk cId="1566372270" sldId="257"/>
            <ac:spMk id="33" creationId="{E506E6BB-A30E-A08D-314B-B93854BADD0C}"/>
          </ac:spMkLst>
        </pc:spChg>
        <pc:spChg chg="add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34" creationId="{486C2FF4-AFD9-C6D7-016D-A2D6FB4AC9AE}"/>
          </ac:spMkLst>
        </pc:spChg>
        <pc:spChg chg="add del mod">
          <ac:chgData name="ANTONINO INDELICATO" userId="78fdb576-f322-4c01-901e-05cf1ed96118" providerId="ADAL" clId="{623D8904-1951-48ED-BE99-D8A3B91BB9E9}" dt="2022-10-22T10:56:52.251" v="82" actId="478"/>
          <ac:spMkLst>
            <pc:docMk/>
            <pc:sldMk cId="1566372270" sldId="257"/>
            <ac:spMk id="34" creationId="{C7E02E8D-9A62-FDFE-D50D-393E82045A75}"/>
          </ac:spMkLst>
        </pc:spChg>
        <pc:spChg chg="add del mod">
          <ac:chgData name="ANTONINO INDELICATO" userId="78fdb576-f322-4c01-901e-05cf1ed96118" providerId="ADAL" clId="{623D8904-1951-48ED-BE99-D8A3B91BB9E9}" dt="2022-10-22T11:09:22.047" v="128" actId="478"/>
          <ac:spMkLst>
            <pc:docMk/>
            <pc:sldMk cId="1566372270" sldId="257"/>
            <ac:spMk id="35" creationId="{985E383B-1EFB-F949-C9A9-7800AC41E20E}"/>
          </ac:spMkLst>
        </pc:spChg>
        <pc:spChg chg="add del mod">
          <ac:chgData name="ANTONINO INDELICATO" userId="78fdb576-f322-4c01-901e-05cf1ed96118" providerId="ADAL" clId="{623D8904-1951-48ED-BE99-D8A3B91BB9E9}" dt="2022-10-22T11:09:22.047" v="128" actId="478"/>
          <ac:spMkLst>
            <pc:docMk/>
            <pc:sldMk cId="1566372270" sldId="257"/>
            <ac:spMk id="36" creationId="{0769D164-049F-D3B8-49B2-B7361F53C5C3}"/>
          </ac:spMkLst>
        </pc:spChg>
        <pc:spChg chg="add mod">
          <ac:chgData name="ANTONINO INDELICATO" userId="78fdb576-f322-4c01-901e-05cf1ed96118" providerId="ADAL" clId="{623D8904-1951-48ED-BE99-D8A3B91BB9E9}" dt="2022-10-22T11:12:52.411" v="153" actId="571"/>
          <ac:spMkLst>
            <pc:docMk/>
            <pc:sldMk cId="1566372270" sldId="257"/>
            <ac:spMk id="37" creationId="{4BFED920-3929-7B16-E341-F33D4F3DC829}"/>
          </ac:spMkLst>
        </pc:spChg>
        <pc:spChg chg="add del mod">
          <ac:chgData name="ANTONINO INDELICATO" userId="78fdb576-f322-4c01-901e-05cf1ed96118" providerId="ADAL" clId="{623D8904-1951-48ED-BE99-D8A3B91BB9E9}" dt="2022-10-22T10:58:44.399" v="112" actId="478"/>
          <ac:spMkLst>
            <pc:docMk/>
            <pc:sldMk cId="1566372270" sldId="257"/>
            <ac:spMk id="37" creationId="{A08B9618-8AD3-288C-5839-BF7BDC84C4B8}"/>
          </ac:spMkLst>
        </pc:spChg>
        <pc:spChg chg="add del mod">
          <ac:chgData name="ANTONINO INDELICATO" userId="78fdb576-f322-4c01-901e-05cf1ed96118" providerId="ADAL" clId="{623D8904-1951-48ED-BE99-D8A3B91BB9E9}" dt="2022-10-22T11:10:12.088" v="136" actId="478"/>
          <ac:spMkLst>
            <pc:docMk/>
            <pc:sldMk cId="1566372270" sldId="257"/>
            <ac:spMk id="38" creationId="{C4E80999-D9C9-2AA8-1C9E-8F909FB978D0}"/>
          </ac:spMkLst>
        </pc:spChg>
        <pc:spChg chg="add del mod">
          <ac:chgData name="ANTONINO INDELICATO" userId="78fdb576-f322-4c01-901e-05cf1ed96118" providerId="ADAL" clId="{623D8904-1951-48ED-BE99-D8A3B91BB9E9}" dt="2022-10-22T10:58:38.806" v="111" actId="478"/>
          <ac:spMkLst>
            <pc:docMk/>
            <pc:sldMk cId="1566372270" sldId="257"/>
            <ac:spMk id="39" creationId="{15065EEE-20A4-4CDB-8966-4D4D6CBD99DD}"/>
          </ac:spMkLst>
        </pc:spChg>
        <pc:spChg chg="add del mod ord">
          <ac:chgData name="ANTONINO INDELICATO" userId="78fdb576-f322-4c01-901e-05cf1ed96118" providerId="ADAL" clId="{623D8904-1951-48ED-BE99-D8A3B91BB9E9}" dt="2022-10-22T13:24:15.058" v="178" actId="1076"/>
          <ac:spMkLst>
            <pc:docMk/>
            <pc:sldMk cId="1566372270" sldId="257"/>
            <ac:spMk id="40" creationId="{C8B67D7B-8253-A465-C228-7E64CFADFA7F}"/>
          </ac:spMkLst>
        </pc:spChg>
        <pc:grpChg chg="add mod">
          <ac:chgData name="ANTONINO INDELICATO" userId="78fdb576-f322-4c01-901e-05cf1ed96118" providerId="ADAL" clId="{623D8904-1951-48ED-BE99-D8A3B91BB9E9}" dt="2022-10-22T11:12:52.411" v="153" actId="571"/>
          <ac:grpSpMkLst>
            <pc:docMk/>
            <pc:sldMk cId="1566372270" sldId="257"/>
            <ac:grpSpMk id="31" creationId="{61FD4756-08BC-342A-329A-95123B98C3D0}"/>
          </ac:grpSpMkLst>
        </pc:grpChg>
        <pc:cxnChg chg="del">
          <ac:chgData name="ANTONINO INDELICATO" userId="78fdb576-f322-4c01-901e-05cf1ed96118" providerId="ADAL" clId="{623D8904-1951-48ED-BE99-D8A3B91BB9E9}" dt="2022-10-22T11:09:37.983" v="131" actId="478"/>
          <ac:cxnSpMkLst>
            <pc:docMk/>
            <pc:sldMk cId="1566372270" sldId="257"/>
            <ac:cxnSpMk id="4" creationId="{C25613AC-6F9A-4EF0-C27A-0745E8A91A69}"/>
          </ac:cxnSpMkLst>
        </pc:cxnChg>
        <pc:cxnChg chg="add del mod">
          <ac:chgData name="ANTONINO INDELICATO" userId="78fdb576-f322-4c01-901e-05cf1ed96118" providerId="ADAL" clId="{623D8904-1951-48ED-BE99-D8A3B91BB9E9}" dt="2022-10-22T11:12:19.786" v="149" actId="478"/>
          <ac:cxnSpMkLst>
            <pc:docMk/>
            <pc:sldMk cId="1566372270" sldId="257"/>
            <ac:cxnSpMk id="7" creationId="{400EA2E1-2D8D-78ED-E41C-3415F8124E2C}"/>
          </ac:cxnSpMkLst>
        </pc:cxnChg>
        <pc:cxnChg chg="add del mod">
          <ac:chgData name="ANTONINO INDELICATO" userId="78fdb576-f322-4c01-901e-05cf1ed96118" providerId="ADAL" clId="{623D8904-1951-48ED-BE99-D8A3B91BB9E9}" dt="2022-10-22T11:12:19.786" v="149" actId="478"/>
          <ac:cxnSpMkLst>
            <pc:docMk/>
            <pc:sldMk cId="1566372270" sldId="257"/>
            <ac:cxnSpMk id="8" creationId="{82DEB071-89F3-5B8A-AE2A-E4780A86ADEC}"/>
          </ac:cxnSpMkLst>
        </pc:cxnChg>
        <pc:cxnChg chg="add del mod">
          <ac:chgData name="ANTONINO INDELICATO" userId="78fdb576-f322-4c01-901e-05cf1ed96118" providerId="ADAL" clId="{623D8904-1951-48ED-BE99-D8A3B91BB9E9}" dt="2022-10-22T10:46:10.163" v="19"/>
          <ac:cxnSpMkLst>
            <pc:docMk/>
            <pc:sldMk cId="1566372270" sldId="257"/>
            <ac:cxnSpMk id="12" creationId="{69245774-6184-9452-5C38-FC4B009DE071}"/>
          </ac:cxnSpMkLst>
        </pc:cxnChg>
        <pc:cxnChg chg="add del mod">
          <ac:chgData name="ANTONINO INDELICATO" userId="78fdb576-f322-4c01-901e-05cf1ed96118" providerId="ADAL" clId="{623D8904-1951-48ED-BE99-D8A3B91BB9E9}" dt="2022-10-22T10:46:10.163" v="19"/>
          <ac:cxnSpMkLst>
            <pc:docMk/>
            <pc:sldMk cId="1566372270" sldId="257"/>
            <ac:cxnSpMk id="13" creationId="{0C790A1F-EC63-3C9C-7025-C8869BA43F2A}"/>
          </ac:cxnSpMkLst>
        </pc:cxnChg>
        <pc:cxnChg chg="add mod">
          <ac:chgData name="ANTONINO INDELICATO" userId="78fdb576-f322-4c01-901e-05cf1ed96118" providerId="ADAL" clId="{623D8904-1951-48ED-BE99-D8A3B91BB9E9}" dt="2022-10-22T11:15:56.591" v="170" actId="14100"/>
          <ac:cxnSpMkLst>
            <pc:docMk/>
            <pc:sldMk cId="1566372270" sldId="257"/>
            <ac:cxnSpMk id="14" creationId="{1B644CD9-1FFC-EFF9-F33D-50B646BA3168}"/>
          </ac:cxnSpMkLst>
        </pc:cxnChg>
        <pc:cxnChg chg="add del mod">
          <ac:chgData name="ANTONINO INDELICATO" userId="78fdb576-f322-4c01-901e-05cf1ed96118" providerId="ADAL" clId="{623D8904-1951-48ED-BE99-D8A3B91BB9E9}" dt="2022-10-22T10:46:10.163" v="19"/>
          <ac:cxnSpMkLst>
            <pc:docMk/>
            <pc:sldMk cId="1566372270" sldId="257"/>
            <ac:cxnSpMk id="14" creationId="{534758C1-9EAB-5427-AE99-41289896F946}"/>
          </ac:cxnSpMkLst>
        </pc:cxnChg>
        <pc:cxnChg chg="add del mod">
          <ac:chgData name="ANTONINO INDELICATO" userId="78fdb576-f322-4c01-901e-05cf1ed96118" providerId="ADAL" clId="{623D8904-1951-48ED-BE99-D8A3B91BB9E9}" dt="2022-10-22T10:46:10.163" v="19"/>
          <ac:cxnSpMkLst>
            <pc:docMk/>
            <pc:sldMk cId="1566372270" sldId="257"/>
            <ac:cxnSpMk id="15" creationId="{CBBC1EA1-4374-210E-B96A-732A680C215E}"/>
          </ac:cxnSpMkLst>
        </pc:cxnChg>
        <pc:cxnChg chg="add del mod">
          <ac:chgData name="ANTONINO INDELICATO" userId="78fdb576-f322-4c01-901e-05cf1ed96118" providerId="ADAL" clId="{623D8904-1951-48ED-BE99-D8A3B91BB9E9}" dt="2022-10-22T11:09:22.047" v="128" actId="478"/>
          <ac:cxnSpMkLst>
            <pc:docMk/>
            <pc:sldMk cId="1566372270" sldId="257"/>
            <ac:cxnSpMk id="26" creationId="{13C777CD-5661-02F5-2F9C-F4412F1F37B0}"/>
          </ac:cxnSpMkLst>
        </pc:cxnChg>
        <pc:cxnChg chg="add del mod">
          <ac:chgData name="ANTONINO INDELICATO" userId="78fdb576-f322-4c01-901e-05cf1ed96118" providerId="ADAL" clId="{623D8904-1951-48ED-BE99-D8A3B91BB9E9}" dt="2022-10-22T11:09:22.047" v="128" actId="478"/>
          <ac:cxnSpMkLst>
            <pc:docMk/>
            <pc:sldMk cId="1566372270" sldId="257"/>
            <ac:cxnSpMk id="27" creationId="{E5AC5D5A-458B-E0C7-73F9-F391C6490919}"/>
          </ac:cxnSpMkLst>
        </pc:cxnChg>
        <pc:cxnChg chg="add del mod">
          <ac:chgData name="ANTONINO INDELICATO" userId="78fdb576-f322-4c01-901e-05cf1ed96118" providerId="ADAL" clId="{623D8904-1951-48ED-BE99-D8A3B91BB9E9}" dt="2022-10-22T11:12:52.411" v="153" actId="571"/>
          <ac:cxnSpMkLst>
            <pc:docMk/>
            <pc:sldMk cId="1566372270" sldId="257"/>
            <ac:cxnSpMk id="28" creationId="{E0496B95-61E5-7DCD-9638-C193DAF76C92}"/>
          </ac:cxnSpMkLst>
        </pc:cxnChg>
        <pc:cxnChg chg="add del mod">
          <ac:chgData name="ANTONINO INDELICATO" userId="78fdb576-f322-4c01-901e-05cf1ed96118" providerId="ADAL" clId="{623D8904-1951-48ED-BE99-D8A3B91BB9E9}" dt="2022-10-22T11:10:01.967" v="134" actId="571"/>
          <ac:cxnSpMkLst>
            <pc:docMk/>
            <pc:sldMk cId="1566372270" sldId="257"/>
            <ac:cxnSpMk id="29" creationId="{7002F4E2-7EB4-A547-3079-ED5C7749FF08}"/>
          </ac:cxnSpMkLst>
        </pc:cxnChg>
        <pc:cxnChg chg="add del mod">
          <ac:chgData name="ANTONINO INDELICATO" userId="78fdb576-f322-4c01-901e-05cf1ed96118" providerId="ADAL" clId="{623D8904-1951-48ED-BE99-D8A3B91BB9E9}" dt="2022-10-22T11:12:19.786" v="149" actId="478"/>
          <ac:cxnSpMkLst>
            <pc:docMk/>
            <pc:sldMk cId="1566372270" sldId="257"/>
            <ac:cxnSpMk id="30" creationId="{DD0C82A6-49A4-2970-4CA8-A215ED7FE8BA}"/>
          </ac:cxnSpMkLst>
        </pc:cxnChg>
        <pc:cxnChg chg="add mod">
          <ac:chgData name="ANTONINO INDELICATO" userId="78fdb576-f322-4c01-901e-05cf1ed96118" providerId="ADAL" clId="{623D8904-1951-48ED-BE99-D8A3B91BB9E9}" dt="2022-10-22T11:12:52.411" v="153" actId="571"/>
          <ac:cxnSpMkLst>
            <pc:docMk/>
            <pc:sldMk cId="1566372270" sldId="257"/>
            <ac:cxnSpMk id="32" creationId="{003D1A00-173D-05FE-E0F0-76EEA096667C}"/>
          </ac:cxnSpMkLst>
        </pc:cxnChg>
        <pc:cxnChg chg="add mod">
          <ac:chgData name="ANTONINO INDELICATO" userId="78fdb576-f322-4c01-901e-05cf1ed96118" providerId="ADAL" clId="{623D8904-1951-48ED-BE99-D8A3B91BB9E9}" dt="2022-10-22T11:13:43.456" v="158" actId="1076"/>
          <ac:cxnSpMkLst>
            <pc:docMk/>
            <pc:sldMk cId="1566372270" sldId="257"/>
            <ac:cxnSpMk id="41" creationId="{516E9CDF-8FEB-6B36-077E-C162EBBC195E}"/>
          </ac:cxnSpMkLst>
        </pc:cxnChg>
      </pc:sldChg>
      <pc:sldChg chg="del">
        <pc:chgData name="ANTONINO INDELICATO" userId="78fdb576-f322-4c01-901e-05cf1ed96118" providerId="ADAL" clId="{623D8904-1951-48ED-BE99-D8A3B91BB9E9}" dt="2022-10-22T10:43:08.500" v="0" actId="47"/>
        <pc:sldMkLst>
          <pc:docMk/>
          <pc:sldMk cId="632219515" sldId="258"/>
        </pc:sldMkLst>
      </pc:sldChg>
      <pc:sldChg chg="addSp delSp modSp mod">
        <pc:chgData name="ANTONINO INDELICATO" userId="78fdb576-f322-4c01-901e-05cf1ed96118" providerId="ADAL" clId="{623D8904-1951-48ED-BE99-D8A3B91BB9E9}" dt="2022-10-22T13:52:38.537" v="426" actId="1076"/>
        <pc:sldMkLst>
          <pc:docMk/>
          <pc:sldMk cId="1215249577" sldId="259"/>
        </pc:sldMkLst>
        <pc:spChg chg="mod">
          <ac:chgData name="ANTONINO INDELICATO" userId="78fdb576-f322-4c01-901e-05cf1ed96118" providerId="ADAL" clId="{623D8904-1951-48ED-BE99-D8A3B91BB9E9}" dt="2022-10-22T13:52:38.537" v="426" actId="1076"/>
          <ac:spMkLst>
            <pc:docMk/>
            <pc:sldMk cId="1215249577" sldId="259"/>
            <ac:spMk id="4" creationId="{0E3B6ABA-48B3-C477-E8FC-99EDC3F80331}"/>
          </ac:spMkLst>
        </pc:spChg>
        <pc:spChg chg="add mod">
          <ac:chgData name="ANTONINO INDELICATO" userId="78fdb576-f322-4c01-901e-05cf1ed96118" providerId="ADAL" clId="{623D8904-1951-48ED-BE99-D8A3B91BB9E9}" dt="2022-10-22T13:46:28.925" v="408" actId="14100"/>
          <ac:spMkLst>
            <pc:docMk/>
            <pc:sldMk cId="1215249577" sldId="259"/>
            <ac:spMk id="9" creationId="{D6705D1A-E232-67DF-C85A-7BE3997283CD}"/>
          </ac:spMkLst>
        </pc:spChg>
        <pc:spChg chg="add mod">
          <ac:chgData name="ANTONINO INDELICATO" userId="78fdb576-f322-4c01-901e-05cf1ed96118" providerId="ADAL" clId="{623D8904-1951-48ED-BE99-D8A3B91BB9E9}" dt="2022-10-22T13:46:36.782" v="410" actId="255"/>
          <ac:spMkLst>
            <pc:docMk/>
            <pc:sldMk cId="1215249577" sldId="259"/>
            <ac:spMk id="10" creationId="{207D1454-F18E-9000-79BF-3D2DE2D0ECCF}"/>
          </ac:spMkLst>
        </pc:spChg>
        <pc:spChg chg="mod">
          <ac:chgData name="ANTONINO INDELICATO" userId="78fdb576-f322-4c01-901e-05cf1ed96118" providerId="ADAL" clId="{623D8904-1951-48ED-BE99-D8A3B91BB9E9}" dt="2022-10-22T13:44:47.382" v="396" actId="1076"/>
          <ac:spMkLst>
            <pc:docMk/>
            <pc:sldMk cId="1215249577" sldId="259"/>
            <ac:spMk id="13" creationId="{9726989E-E2B4-D31B-69D0-BF877CAAD27D}"/>
          </ac:spMkLst>
        </pc:spChg>
        <pc:spChg chg="mod">
          <ac:chgData name="ANTONINO INDELICATO" userId="78fdb576-f322-4c01-901e-05cf1ed96118" providerId="ADAL" clId="{623D8904-1951-48ED-BE99-D8A3B91BB9E9}" dt="2022-10-22T13:52:22.571" v="423" actId="1076"/>
          <ac:spMkLst>
            <pc:docMk/>
            <pc:sldMk cId="1215249577" sldId="259"/>
            <ac:spMk id="15" creationId="{FAE6EFD5-79A5-9EDC-F8A1-3ECDE8FF81FD}"/>
          </ac:spMkLst>
        </pc:spChg>
        <pc:spChg chg="mod">
          <ac:chgData name="ANTONINO INDELICATO" userId="78fdb576-f322-4c01-901e-05cf1ed96118" providerId="ADAL" clId="{623D8904-1951-48ED-BE99-D8A3B91BB9E9}" dt="2022-10-22T13:43:58.832" v="391" actId="1076"/>
          <ac:spMkLst>
            <pc:docMk/>
            <pc:sldMk cId="1215249577" sldId="259"/>
            <ac:spMk id="16" creationId="{12D27260-B82A-4646-DB99-73FA795BF293}"/>
          </ac:spMkLst>
        </pc:spChg>
        <pc:spChg chg="add mod">
          <ac:chgData name="ANTONINO INDELICATO" userId="78fdb576-f322-4c01-901e-05cf1ed96118" providerId="ADAL" clId="{623D8904-1951-48ED-BE99-D8A3B91BB9E9}" dt="2022-10-22T13:43:43.013" v="389" actId="1076"/>
          <ac:spMkLst>
            <pc:docMk/>
            <pc:sldMk cId="1215249577" sldId="259"/>
            <ac:spMk id="17" creationId="{2A8C7D31-F337-39EE-7D42-84F0FE262211}"/>
          </ac:spMkLst>
        </pc:spChg>
        <pc:spChg chg="add mod">
          <ac:chgData name="ANTONINO INDELICATO" userId="78fdb576-f322-4c01-901e-05cf1ed96118" providerId="ADAL" clId="{623D8904-1951-48ED-BE99-D8A3B91BB9E9}" dt="2022-10-22T13:43:43.013" v="389" actId="1076"/>
          <ac:spMkLst>
            <pc:docMk/>
            <pc:sldMk cId="1215249577" sldId="259"/>
            <ac:spMk id="18" creationId="{330B3298-32BF-2CC5-0749-9B3A60C11661}"/>
          </ac:spMkLst>
        </pc:spChg>
        <pc:spChg chg="mod">
          <ac:chgData name="ANTONINO INDELICATO" userId="78fdb576-f322-4c01-901e-05cf1ed96118" providerId="ADAL" clId="{623D8904-1951-48ED-BE99-D8A3B91BB9E9}" dt="2022-10-22T13:44:26.110" v="395" actId="1076"/>
          <ac:spMkLst>
            <pc:docMk/>
            <pc:sldMk cId="1215249577" sldId="259"/>
            <ac:spMk id="19" creationId="{71C863D9-E0D5-80F1-62DC-3B3987076847}"/>
          </ac:spMkLst>
        </pc:spChg>
        <pc:spChg chg="add del mod">
          <ac:chgData name="ANTONINO INDELICATO" userId="78fdb576-f322-4c01-901e-05cf1ed96118" providerId="ADAL" clId="{623D8904-1951-48ED-BE99-D8A3B91BB9E9}" dt="2022-10-22T13:46:56.039" v="411" actId="478"/>
          <ac:spMkLst>
            <pc:docMk/>
            <pc:sldMk cId="1215249577" sldId="259"/>
            <ac:spMk id="21" creationId="{A35E46BC-45B2-01FF-7328-E94A65E3A68E}"/>
          </ac:spMkLst>
        </pc:spChg>
        <pc:spChg chg="add del mod">
          <ac:chgData name="ANTONINO INDELICATO" userId="78fdb576-f322-4c01-901e-05cf1ed96118" providerId="ADAL" clId="{623D8904-1951-48ED-BE99-D8A3B91BB9E9}" dt="2022-10-22T13:46:58.175" v="412" actId="478"/>
          <ac:spMkLst>
            <pc:docMk/>
            <pc:sldMk cId="1215249577" sldId="259"/>
            <ac:spMk id="23" creationId="{40A1999A-6655-9F1F-89B7-AA1751110166}"/>
          </ac:spMkLst>
        </pc:spChg>
        <pc:spChg chg="mod">
          <ac:chgData name="ANTONINO INDELICATO" userId="78fdb576-f322-4c01-901e-05cf1ed96118" providerId="ADAL" clId="{623D8904-1951-48ED-BE99-D8A3B91BB9E9}" dt="2022-10-22T13:43:34.050" v="388" actId="1076"/>
          <ac:spMkLst>
            <pc:docMk/>
            <pc:sldMk cId="1215249577" sldId="259"/>
            <ac:spMk id="33" creationId="{E506E6BB-A30E-A08D-314B-B93854BADD0C}"/>
          </ac:spMkLst>
        </pc:spChg>
        <pc:spChg chg="mod">
          <ac:chgData name="ANTONINO INDELICATO" userId="78fdb576-f322-4c01-901e-05cf1ed96118" providerId="ADAL" clId="{623D8904-1951-48ED-BE99-D8A3B91BB9E9}" dt="2022-10-22T13:43:52.615" v="390" actId="1076"/>
          <ac:spMkLst>
            <pc:docMk/>
            <pc:sldMk cId="1215249577" sldId="259"/>
            <ac:spMk id="40" creationId="{C8B67D7B-8253-A465-C228-7E64CFADFA7F}"/>
          </ac:spMkLst>
        </pc:spChg>
        <pc:grpChg chg="mod">
          <ac:chgData name="ANTONINO INDELICATO" userId="78fdb576-f322-4c01-901e-05cf1ed96118" providerId="ADAL" clId="{623D8904-1951-48ED-BE99-D8A3B91BB9E9}" dt="2022-10-22T13:42:57.830" v="383" actId="1076"/>
          <ac:grpSpMkLst>
            <pc:docMk/>
            <pc:sldMk cId="1215249577" sldId="259"/>
            <ac:grpSpMk id="31" creationId="{61FD4756-08BC-342A-329A-95123B98C3D0}"/>
          </ac:grpSpMkLst>
        </pc:grpChg>
        <pc:graphicFrameChg chg="add del mod modGraphic">
          <ac:chgData name="ANTONINO INDELICATO" userId="78fdb576-f322-4c01-901e-05cf1ed96118" providerId="ADAL" clId="{623D8904-1951-48ED-BE99-D8A3B91BB9E9}" dt="2022-10-22T13:43:19.558" v="387" actId="478"/>
          <ac:graphicFrameMkLst>
            <pc:docMk/>
            <pc:sldMk cId="1215249577" sldId="259"/>
            <ac:graphicFrameMk id="3" creationId="{03594142-47FA-7DF4-0D7A-06E38AD3AA60}"/>
          </ac:graphicFrameMkLst>
        </pc:graphicFrameChg>
        <pc:graphicFrameChg chg="add del mod">
          <ac:chgData name="ANTONINO INDELICATO" userId="78fdb576-f322-4c01-901e-05cf1ed96118" providerId="ADAL" clId="{623D8904-1951-48ED-BE99-D8A3B91BB9E9}" dt="2022-10-22T13:44:58.241" v="397" actId="478"/>
          <ac:graphicFrameMkLst>
            <pc:docMk/>
            <pc:sldMk cId="1215249577" sldId="259"/>
            <ac:graphicFrameMk id="5" creationId="{7E5BDF41-9D74-D443-79F1-C644DA3FB5D7}"/>
          </ac:graphicFrameMkLst>
        </pc:graphicFrameChg>
        <pc:graphicFrameChg chg="add del mod modGraphic">
          <ac:chgData name="ANTONINO INDELICATO" userId="78fdb576-f322-4c01-901e-05cf1ed96118" providerId="ADAL" clId="{623D8904-1951-48ED-BE99-D8A3B91BB9E9}" dt="2022-10-22T13:45:00.313" v="399" actId="478"/>
          <ac:graphicFrameMkLst>
            <pc:docMk/>
            <pc:sldMk cId="1215249577" sldId="259"/>
            <ac:graphicFrameMk id="6" creationId="{4BD8395B-1912-EEA7-16DC-5E9628A68A3F}"/>
          </ac:graphicFrameMkLst>
        </pc:graphicFrameChg>
        <pc:graphicFrameChg chg="add del mod">
          <ac:chgData name="ANTONINO INDELICATO" userId="78fdb576-f322-4c01-901e-05cf1ed96118" providerId="ADAL" clId="{623D8904-1951-48ED-BE99-D8A3B91BB9E9}" dt="2022-10-22T13:44:59.369" v="398" actId="478"/>
          <ac:graphicFrameMkLst>
            <pc:docMk/>
            <pc:sldMk cId="1215249577" sldId="259"/>
            <ac:graphicFrameMk id="7" creationId="{8946E86B-F2E9-BFBB-65B3-9C798899DC28}"/>
          </ac:graphicFrameMkLst>
        </pc:graphicFrameChg>
        <pc:graphicFrameChg chg="add del mod">
          <ac:chgData name="ANTONINO INDELICATO" userId="78fdb576-f322-4c01-901e-05cf1ed96118" providerId="ADAL" clId="{623D8904-1951-48ED-BE99-D8A3B91BB9E9}" dt="2022-10-22T13:43:16.318" v="386" actId="478"/>
          <ac:graphicFrameMkLst>
            <pc:docMk/>
            <pc:sldMk cId="1215249577" sldId="259"/>
            <ac:graphicFrameMk id="8" creationId="{5C18337A-B0E5-1C7B-2C2C-389B167B295C}"/>
          </ac:graphicFrameMkLst>
        </pc:graphicFrameChg>
        <pc:cxnChg chg="mod">
          <ac:chgData name="ANTONINO INDELICATO" userId="78fdb576-f322-4c01-901e-05cf1ed96118" providerId="ADAL" clId="{623D8904-1951-48ED-BE99-D8A3B91BB9E9}" dt="2022-10-22T13:41:15.253" v="366" actId="1076"/>
          <ac:cxnSpMkLst>
            <pc:docMk/>
            <pc:sldMk cId="1215249577" sldId="259"/>
            <ac:cxnSpMk id="14" creationId="{1B644CD9-1FFC-EFF9-F33D-50B646BA3168}"/>
          </ac:cxnSpMkLst>
        </pc:cxnChg>
        <pc:cxnChg chg="add del mod">
          <ac:chgData name="ANTONINO INDELICATO" userId="78fdb576-f322-4c01-901e-05cf1ed96118" providerId="ADAL" clId="{623D8904-1951-48ED-BE99-D8A3B91BB9E9}" dt="2022-10-22T13:49:37.376" v="418" actId="478"/>
          <ac:cxnSpMkLst>
            <pc:docMk/>
            <pc:sldMk cId="1215249577" sldId="259"/>
            <ac:cxnSpMk id="26" creationId="{E2722526-C56D-11D5-BEE7-55E7B2DE5739}"/>
          </ac:cxnSpMkLst>
        </pc:cxnChg>
        <pc:cxnChg chg="del mod">
          <ac:chgData name="ANTONINO INDELICATO" userId="78fdb576-f322-4c01-901e-05cf1ed96118" providerId="ADAL" clId="{623D8904-1951-48ED-BE99-D8A3B91BB9E9}" dt="2022-10-22T13:51:20.092" v="421" actId="478"/>
          <ac:cxnSpMkLst>
            <pc:docMk/>
            <pc:sldMk cId="1215249577" sldId="259"/>
            <ac:cxnSpMk id="28" creationId="{E0496B95-61E5-7DCD-9638-C193DAF76C92}"/>
          </ac:cxnSpMkLst>
        </pc:cxnChg>
        <pc:cxnChg chg="add mod">
          <ac:chgData name="ANTONINO INDELICATO" userId="78fdb576-f322-4c01-901e-05cf1ed96118" providerId="ADAL" clId="{623D8904-1951-48ED-BE99-D8A3B91BB9E9}" dt="2022-10-22T13:52:08.755" v="422" actId="14100"/>
          <ac:cxnSpMkLst>
            <pc:docMk/>
            <pc:sldMk cId="1215249577" sldId="259"/>
            <ac:cxnSpMk id="36" creationId="{6C96FB8C-40E2-7921-E858-FBED0A4F6A2D}"/>
          </ac:cxnSpMkLst>
        </pc:cxnChg>
      </pc:sldChg>
      <pc:sldChg chg="del">
        <pc:chgData name="ANTONINO INDELICATO" userId="78fdb576-f322-4c01-901e-05cf1ed96118" providerId="ADAL" clId="{623D8904-1951-48ED-BE99-D8A3B91BB9E9}" dt="2022-10-22T14:27:17.540" v="541" actId="47"/>
        <pc:sldMkLst>
          <pc:docMk/>
          <pc:sldMk cId="2659957991" sldId="260"/>
        </pc:sldMkLst>
      </pc:sldChg>
      <pc:sldChg chg="del">
        <pc:chgData name="ANTONINO INDELICATO" userId="78fdb576-f322-4c01-901e-05cf1ed96118" providerId="ADAL" clId="{623D8904-1951-48ED-BE99-D8A3B91BB9E9}" dt="2022-10-22T16:52:48.955" v="1166" actId="47"/>
        <pc:sldMkLst>
          <pc:docMk/>
          <pc:sldMk cId="1390500001" sldId="261"/>
        </pc:sldMkLst>
      </pc:sldChg>
      <pc:sldChg chg="modSp del mod">
        <pc:chgData name="ANTONINO INDELICATO" userId="78fdb576-f322-4c01-901e-05cf1ed96118" providerId="ADAL" clId="{623D8904-1951-48ED-BE99-D8A3B91BB9E9}" dt="2022-10-22T14:27:26.117" v="542" actId="47"/>
        <pc:sldMkLst>
          <pc:docMk/>
          <pc:sldMk cId="698729513" sldId="262"/>
        </pc:sldMkLst>
        <pc:spChg chg="mod">
          <ac:chgData name="ANTONINO INDELICATO" userId="78fdb576-f322-4c01-901e-05cf1ed96118" providerId="ADAL" clId="{623D8904-1951-48ED-BE99-D8A3B91BB9E9}" dt="2022-10-22T14:12:13.195" v="464" actId="1076"/>
          <ac:spMkLst>
            <pc:docMk/>
            <pc:sldMk cId="698729513" sldId="262"/>
            <ac:spMk id="4" creationId="{0E3B6ABA-48B3-C477-E8FC-99EDC3F80331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6" creationId="{A9730726-9803-E876-9F25-6C82C40080C4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12" creationId="{EC7CB792-AC67-3A86-FCA5-855D68DD1BCA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13" creationId="{9726989E-E2B4-D31B-69D0-BF877CAAD27D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15" creationId="{FAE6EFD5-79A5-9EDC-F8A1-3ECDE8FF81FD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16" creationId="{12D27260-B82A-4646-DB99-73FA795BF293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19" creationId="{71C863D9-E0D5-80F1-62DC-3B3987076847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20" creationId="{0944CE09-4BAC-21C5-27A5-D6B9B722268F}"/>
          </ac:spMkLst>
        </pc:spChg>
        <pc:spChg chg="mod">
          <ac:chgData name="ANTONINO INDELICATO" userId="78fdb576-f322-4c01-901e-05cf1ed96118" providerId="ADAL" clId="{623D8904-1951-48ED-BE99-D8A3B91BB9E9}" dt="2022-10-22T14:17:01.295" v="475" actId="1582"/>
          <ac:spMkLst>
            <pc:docMk/>
            <pc:sldMk cId="698729513" sldId="262"/>
            <ac:spMk id="21" creationId="{7C77339F-3A6D-EAD5-7214-1C553D8F6292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22" creationId="{38AEA21A-D408-F515-30F0-03998234512F}"/>
          </ac:spMkLst>
        </pc:spChg>
        <pc:spChg chg="mod">
          <ac:chgData name="ANTONINO INDELICATO" userId="78fdb576-f322-4c01-901e-05cf1ed96118" providerId="ADAL" clId="{623D8904-1951-48ED-BE99-D8A3B91BB9E9}" dt="2022-10-22T14:17:21.593" v="476" actId="207"/>
          <ac:spMkLst>
            <pc:docMk/>
            <pc:sldMk cId="698729513" sldId="262"/>
            <ac:spMk id="23" creationId="{86CDCAFF-6AE7-8D5C-8B62-40C1D47FE83D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24" creationId="{1728DEAE-2DC1-5CF6-68F6-5DBCE0356B4B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34" creationId="{486C2FF4-AFD9-C6D7-016D-A2D6FB4AC9AE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37" creationId="{4BFED920-3929-7B16-E341-F33D4F3DC829}"/>
          </ac:spMkLst>
        </pc:spChg>
        <pc:spChg chg="mod">
          <ac:chgData name="ANTONINO INDELICATO" userId="78fdb576-f322-4c01-901e-05cf1ed96118" providerId="ADAL" clId="{623D8904-1951-48ED-BE99-D8A3B91BB9E9}" dt="2022-10-22T14:12:38.793" v="465" actId="34135"/>
          <ac:spMkLst>
            <pc:docMk/>
            <pc:sldMk cId="698729513" sldId="262"/>
            <ac:spMk id="40" creationId="{C8B67D7B-8253-A465-C228-7E64CFADFA7F}"/>
          </ac:spMkLst>
        </pc:spChg>
        <pc:grpChg chg="mod">
          <ac:chgData name="ANTONINO INDELICATO" userId="78fdb576-f322-4c01-901e-05cf1ed96118" providerId="ADAL" clId="{623D8904-1951-48ED-BE99-D8A3B91BB9E9}" dt="2022-10-22T14:12:38.793" v="465" actId="34135"/>
          <ac:grpSpMkLst>
            <pc:docMk/>
            <pc:sldMk cId="698729513" sldId="262"/>
            <ac:grpSpMk id="31" creationId="{61FD4756-08BC-342A-329A-95123B98C3D0}"/>
          </ac:grpSpMkLst>
        </pc:grpChg>
        <pc:cxnChg chg="mod">
          <ac:chgData name="ANTONINO INDELICATO" userId="78fdb576-f322-4c01-901e-05cf1ed96118" providerId="ADAL" clId="{623D8904-1951-48ED-BE99-D8A3B91BB9E9}" dt="2022-10-22T14:12:38.793" v="465" actId="34135"/>
          <ac:cxnSpMkLst>
            <pc:docMk/>
            <pc:sldMk cId="698729513" sldId="262"/>
            <ac:cxnSpMk id="14" creationId="{1B644CD9-1FFC-EFF9-F33D-50B646BA3168}"/>
          </ac:cxnSpMkLst>
        </pc:cxnChg>
        <pc:cxnChg chg="mod">
          <ac:chgData name="ANTONINO INDELICATO" userId="78fdb576-f322-4c01-901e-05cf1ed96118" providerId="ADAL" clId="{623D8904-1951-48ED-BE99-D8A3B91BB9E9}" dt="2022-10-22T14:12:38.793" v="465" actId="34135"/>
          <ac:cxnSpMkLst>
            <pc:docMk/>
            <pc:sldMk cId="698729513" sldId="262"/>
            <ac:cxnSpMk id="28" creationId="{E0496B95-61E5-7DCD-9638-C193DAF76C92}"/>
          </ac:cxnSpMkLst>
        </pc:cxnChg>
        <pc:cxnChg chg="mod">
          <ac:chgData name="ANTONINO INDELICATO" userId="78fdb576-f322-4c01-901e-05cf1ed96118" providerId="ADAL" clId="{623D8904-1951-48ED-BE99-D8A3B91BB9E9}" dt="2022-10-22T14:12:38.793" v="465" actId="34135"/>
          <ac:cxnSpMkLst>
            <pc:docMk/>
            <pc:sldMk cId="698729513" sldId="262"/>
            <ac:cxnSpMk id="32" creationId="{003D1A00-173D-05FE-E0F0-76EEA096667C}"/>
          </ac:cxnSpMkLst>
        </pc:cxnChg>
        <pc:cxnChg chg="mod">
          <ac:chgData name="ANTONINO INDELICATO" userId="78fdb576-f322-4c01-901e-05cf1ed96118" providerId="ADAL" clId="{623D8904-1951-48ED-BE99-D8A3B91BB9E9}" dt="2022-10-22T14:12:38.793" v="465" actId="34135"/>
          <ac:cxnSpMkLst>
            <pc:docMk/>
            <pc:sldMk cId="698729513" sldId="262"/>
            <ac:cxnSpMk id="41" creationId="{516E9CDF-8FEB-6B36-077E-C162EBBC195E}"/>
          </ac:cxnSpMkLst>
        </pc:cxnChg>
      </pc:sldChg>
      <pc:sldChg chg="modSp mod">
        <pc:chgData name="ANTONINO INDELICATO" userId="78fdb576-f322-4c01-901e-05cf1ed96118" providerId="ADAL" clId="{623D8904-1951-48ED-BE99-D8A3B91BB9E9}" dt="2022-10-22T14:35:31.397" v="582" actId="207"/>
        <pc:sldMkLst>
          <pc:docMk/>
          <pc:sldMk cId="3943622918" sldId="263"/>
        </pc:sldMkLst>
        <pc:graphicFrameChg chg="mod modGraphic">
          <ac:chgData name="ANTONINO INDELICATO" userId="78fdb576-f322-4c01-901e-05cf1ed96118" providerId="ADAL" clId="{623D8904-1951-48ED-BE99-D8A3B91BB9E9}" dt="2022-10-22T14:35:31.397" v="582" actId="207"/>
          <ac:graphicFrameMkLst>
            <pc:docMk/>
            <pc:sldMk cId="3943622918" sldId="263"/>
            <ac:graphicFrameMk id="4" creationId="{9C67068B-39F4-EB21-CC14-6A47D3F04814}"/>
          </ac:graphicFrameMkLst>
        </pc:graphicFrameChg>
      </pc:sldChg>
      <pc:sldChg chg="addSp delSp modSp del mod">
        <pc:chgData name="ANTONINO INDELICATO" userId="78fdb576-f322-4c01-901e-05cf1ed96118" providerId="ADAL" clId="{623D8904-1951-48ED-BE99-D8A3B91BB9E9}" dt="2022-10-22T14:27:35.875" v="545" actId="47"/>
        <pc:sldMkLst>
          <pc:docMk/>
          <pc:sldMk cId="3783214628" sldId="264"/>
        </pc:sldMkLst>
        <pc:spChg chg="add mod">
          <ac:chgData name="ANTONINO INDELICATO" userId="78fdb576-f322-4c01-901e-05cf1ed96118" providerId="ADAL" clId="{623D8904-1951-48ED-BE99-D8A3B91BB9E9}" dt="2022-10-22T14:01:30.394" v="430" actId="20577"/>
          <ac:spMkLst>
            <pc:docMk/>
            <pc:sldMk cId="3783214628" sldId="264"/>
            <ac:spMk id="3" creationId="{74821B50-D417-A7F7-D668-F12A01DEF465}"/>
          </ac:spMkLst>
        </pc:spChg>
        <pc:spChg chg="add del mod">
          <ac:chgData name="ANTONINO INDELICATO" userId="78fdb576-f322-4c01-901e-05cf1ed96118" providerId="ADAL" clId="{623D8904-1951-48ED-BE99-D8A3B91BB9E9}" dt="2022-10-22T14:02:55.412" v="433"/>
          <ac:spMkLst>
            <pc:docMk/>
            <pc:sldMk cId="3783214628" sldId="264"/>
            <ac:spMk id="7" creationId="{8739769F-7504-8F15-D269-C95AACA3A233}"/>
          </ac:spMkLst>
        </pc:spChg>
        <pc:spChg chg="mod">
          <ac:chgData name="ANTONINO INDELICATO" userId="78fdb576-f322-4c01-901e-05cf1ed96118" providerId="ADAL" clId="{623D8904-1951-48ED-BE99-D8A3B91BB9E9}" dt="2022-10-22T14:01:20.319" v="428" actId="20577"/>
          <ac:spMkLst>
            <pc:docMk/>
            <pc:sldMk cId="3783214628" sldId="264"/>
            <ac:spMk id="11" creationId="{200B4E4C-076C-49EE-FE8C-AB99067B75B5}"/>
          </ac:spMkLst>
        </pc:spChg>
      </pc:sldChg>
      <pc:sldChg chg="add del">
        <pc:chgData name="ANTONINO INDELICATO" userId="78fdb576-f322-4c01-901e-05cf1ed96118" providerId="ADAL" clId="{623D8904-1951-48ED-BE99-D8A3B91BB9E9}" dt="2022-10-22T14:27:30.071" v="543" actId="47"/>
        <pc:sldMkLst>
          <pc:docMk/>
          <pc:sldMk cId="3641890351" sldId="265"/>
        </pc:sldMkLst>
      </pc:sldChg>
      <pc:sldChg chg="del">
        <pc:chgData name="ANTONINO INDELICATO" userId="78fdb576-f322-4c01-901e-05cf1ed96118" providerId="ADAL" clId="{623D8904-1951-48ED-BE99-D8A3B91BB9E9}" dt="2022-10-22T14:27:33.710" v="544" actId="47"/>
        <pc:sldMkLst>
          <pc:docMk/>
          <pc:sldMk cId="31195671" sldId="266"/>
        </pc:sldMkLst>
      </pc:sldChg>
      <pc:sldChg chg="modSp mod ord">
        <pc:chgData name="ANTONINO INDELICATO" userId="78fdb576-f322-4c01-901e-05cf1ed96118" providerId="ADAL" clId="{623D8904-1951-48ED-BE99-D8A3B91BB9E9}" dt="2022-10-22T16:51:27.588" v="1165" actId="20577"/>
        <pc:sldMkLst>
          <pc:docMk/>
          <pc:sldMk cId="3251740834" sldId="268"/>
        </pc:sldMkLst>
        <pc:spChg chg="mod">
          <ac:chgData name="ANTONINO INDELICATO" userId="78fdb576-f322-4c01-901e-05cf1ed96118" providerId="ADAL" clId="{623D8904-1951-48ED-BE99-D8A3B91BB9E9}" dt="2022-10-22T14:25:26.261" v="539" actId="1076"/>
          <ac:spMkLst>
            <pc:docMk/>
            <pc:sldMk cId="3251740834" sldId="268"/>
            <ac:spMk id="4" creationId="{0E3B6ABA-48B3-C477-E8FC-99EDC3F80331}"/>
          </ac:spMkLst>
        </pc:spChg>
        <pc:spChg chg="mod">
          <ac:chgData name="ANTONINO INDELICATO" userId="78fdb576-f322-4c01-901e-05cf1ed96118" providerId="ADAL" clId="{623D8904-1951-48ED-BE99-D8A3B91BB9E9}" dt="2022-10-22T16:51:27.588" v="1165" actId="20577"/>
          <ac:spMkLst>
            <pc:docMk/>
            <pc:sldMk cId="3251740834" sldId="268"/>
            <ac:spMk id="6" creationId="{A9730726-9803-E876-9F25-6C82C40080C4}"/>
          </ac:spMkLst>
        </pc:spChg>
        <pc:spChg chg="mod">
          <ac:chgData name="ANTONINO INDELICATO" userId="78fdb576-f322-4c01-901e-05cf1ed96118" providerId="ADAL" clId="{623D8904-1951-48ED-BE99-D8A3B91BB9E9}" dt="2022-10-22T14:25:26.261" v="539" actId="1076"/>
          <ac:spMkLst>
            <pc:docMk/>
            <pc:sldMk cId="3251740834" sldId="268"/>
            <ac:spMk id="12" creationId="{EC7CB792-AC67-3A86-FCA5-855D68DD1BCA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13" creationId="{9726989E-E2B4-D31B-69D0-BF877CAAD27D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15" creationId="{FAE6EFD5-79A5-9EDC-F8A1-3ECDE8FF81FD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16" creationId="{12D27260-B82A-4646-DB99-73FA795BF293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19" creationId="{71C863D9-E0D5-80F1-62DC-3B3987076847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20" creationId="{0944CE09-4BAC-21C5-27A5-D6B9B722268F}"/>
          </ac:spMkLst>
        </pc:spChg>
        <pc:spChg chg="mod">
          <ac:chgData name="ANTONINO INDELICATO" userId="78fdb576-f322-4c01-901e-05cf1ed96118" providerId="ADAL" clId="{623D8904-1951-48ED-BE99-D8A3B91BB9E9}" dt="2022-10-22T14:25:26.261" v="539" actId="1076"/>
          <ac:spMkLst>
            <pc:docMk/>
            <pc:sldMk cId="3251740834" sldId="268"/>
            <ac:spMk id="21" creationId="{7C77339F-3A6D-EAD5-7214-1C553D8F6292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22" creationId="{38AEA21A-D408-F515-30F0-03998234512F}"/>
          </ac:spMkLst>
        </pc:spChg>
        <pc:spChg chg="mod">
          <ac:chgData name="ANTONINO INDELICATO" userId="78fdb576-f322-4c01-901e-05cf1ed96118" providerId="ADAL" clId="{623D8904-1951-48ED-BE99-D8A3B91BB9E9}" dt="2022-10-22T16:49:50.865" v="1160" actId="113"/>
          <ac:spMkLst>
            <pc:docMk/>
            <pc:sldMk cId="3251740834" sldId="268"/>
            <ac:spMk id="23" creationId="{86CDCAFF-6AE7-8D5C-8B62-40C1D47FE83D}"/>
          </ac:spMkLst>
        </pc:spChg>
        <pc:spChg chg="mod">
          <ac:chgData name="ANTONINO INDELICATO" userId="78fdb576-f322-4c01-901e-05cf1ed96118" providerId="ADAL" clId="{623D8904-1951-48ED-BE99-D8A3B91BB9E9}" dt="2022-10-22T14:25:26.261" v="539" actId="1076"/>
          <ac:spMkLst>
            <pc:docMk/>
            <pc:sldMk cId="3251740834" sldId="268"/>
            <ac:spMk id="24" creationId="{1728DEAE-2DC1-5CF6-68F6-5DBCE0356B4B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34" creationId="{486C2FF4-AFD9-C6D7-016D-A2D6FB4AC9AE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37" creationId="{4BFED920-3929-7B16-E341-F33D4F3DC829}"/>
          </ac:spMkLst>
        </pc:spChg>
        <pc:spChg chg="mod">
          <ac:chgData name="ANTONINO INDELICATO" userId="78fdb576-f322-4c01-901e-05cf1ed96118" providerId="ADAL" clId="{623D8904-1951-48ED-BE99-D8A3B91BB9E9}" dt="2022-10-22T14:24:21.467" v="537" actId="34136"/>
          <ac:spMkLst>
            <pc:docMk/>
            <pc:sldMk cId="3251740834" sldId="268"/>
            <ac:spMk id="40" creationId="{C8B67D7B-8253-A465-C228-7E64CFADFA7F}"/>
          </ac:spMkLst>
        </pc:spChg>
        <pc:grpChg chg="mod">
          <ac:chgData name="ANTONINO INDELICATO" userId="78fdb576-f322-4c01-901e-05cf1ed96118" providerId="ADAL" clId="{623D8904-1951-48ED-BE99-D8A3B91BB9E9}" dt="2022-10-22T14:25:26.261" v="539" actId="1076"/>
          <ac:grpSpMkLst>
            <pc:docMk/>
            <pc:sldMk cId="3251740834" sldId="268"/>
            <ac:grpSpMk id="31" creationId="{61FD4756-08BC-342A-329A-95123B98C3D0}"/>
          </ac:grpSpMkLst>
        </pc:grpChg>
        <pc:cxnChg chg="mod">
          <ac:chgData name="ANTONINO INDELICATO" userId="78fdb576-f322-4c01-901e-05cf1ed96118" providerId="ADAL" clId="{623D8904-1951-48ED-BE99-D8A3B91BB9E9}" dt="2022-10-22T14:24:21.467" v="537" actId="34136"/>
          <ac:cxnSpMkLst>
            <pc:docMk/>
            <pc:sldMk cId="3251740834" sldId="268"/>
            <ac:cxnSpMk id="14" creationId="{1B644CD9-1FFC-EFF9-F33D-50B646BA3168}"/>
          </ac:cxnSpMkLst>
        </pc:cxnChg>
        <pc:cxnChg chg="mod">
          <ac:chgData name="ANTONINO INDELICATO" userId="78fdb576-f322-4c01-901e-05cf1ed96118" providerId="ADAL" clId="{623D8904-1951-48ED-BE99-D8A3B91BB9E9}" dt="2022-10-22T14:24:21.467" v="537" actId="34136"/>
          <ac:cxnSpMkLst>
            <pc:docMk/>
            <pc:sldMk cId="3251740834" sldId="268"/>
            <ac:cxnSpMk id="28" creationId="{E0496B95-61E5-7DCD-9638-C193DAF76C92}"/>
          </ac:cxnSpMkLst>
        </pc:cxnChg>
        <pc:cxnChg chg="mod">
          <ac:chgData name="ANTONINO INDELICATO" userId="78fdb576-f322-4c01-901e-05cf1ed96118" providerId="ADAL" clId="{623D8904-1951-48ED-BE99-D8A3B91BB9E9}" dt="2022-10-22T14:24:21.467" v="537" actId="34136"/>
          <ac:cxnSpMkLst>
            <pc:docMk/>
            <pc:sldMk cId="3251740834" sldId="268"/>
            <ac:cxnSpMk id="32" creationId="{003D1A00-173D-05FE-E0F0-76EEA096667C}"/>
          </ac:cxnSpMkLst>
        </pc:cxnChg>
        <pc:cxnChg chg="mod">
          <ac:chgData name="ANTONINO INDELICATO" userId="78fdb576-f322-4c01-901e-05cf1ed96118" providerId="ADAL" clId="{623D8904-1951-48ED-BE99-D8A3B91BB9E9}" dt="2022-10-22T14:24:21.467" v="537" actId="34136"/>
          <ac:cxnSpMkLst>
            <pc:docMk/>
            <pc:sldMk cId="3251740834" sldId="268"/>
            <ac:cxnSpMk id="41" creationId="{516E9CDF-8FEB-6B36-077E-C162EBBC195E}"/>
          </ac:cxnSpMkLst>
        </pc:cxnChg>
      </pc:sldChg>
      <pc:sldChg chg="modSp add mod ord">
        <pc:chgData name="ANTONINO INDELICATO" userId="78fdb576-f322-4c01-901e-05cf1ed96118" providerId="ADAL" clId="{623D8904-1951-48ED-BE99-D8A3B91BB9E9}" dt="2022-10-22T14:19:55.764" v="499" actId="20577"/>
        <pc:sldMkLst>
          <pc:docMk/>
          <pc:sldMk cId="910692150" sldId="269"/>
        </pc:sldMkLst>
        <pc:spChg chg="mod">
          <ac:chgData name="ANTONINO INDELICATO" userId="78fdb576-f322-4c01-901e-05cf1ed96118" providerId="ADAL" clId="{623D8904-1951-48ED-BE99-D8A3B91BB9E9}" dt="2022-10-22T14:19:55.764" v="499" actId="20577"/>
          <ac:spMkLst>
            <pc:docMk/>
            <pc:sldMk cId="910692150" sldId="269"/>
            <ac:spMk id="23" creationId="{86CDCAFF-6AE7-8D5C-8B62-40C1D47FE83D}"/>
          </ac:spMkLst>
        </pc:spChg>
      </pc:sldChg>
      <pc:sldChg chg="addSp delSp modSp mod">
        <pc:chgData name="ANTONINO INDELICATO" userId="78fdb576-f322-4c01-901e-05cf1ed96118" providerId="ADAL" clId="{623D8904-1951-48ED-BE99-D8A3B91BB9E9}" dt="2022-10-22T17:09:20.380" v="1311" actId="1076"/>
        <pc:sldMkLst>
          <pc:docMk/>
          <pc:sldMk cId="2300599847" sldId="269"/>
        </pc:sldMkLst>
        <pc:spChg chg="mod">
          <ac:chgData name="ANTONINO INDELICATO" userId="78fdb576-f322-4c01-901e-05cf1ed96118" providerId="ADAL" clId="{623D8904-1951-48ED-BE99-D8A3B91BB9E9}" dt="2022-10-22T15:18:30.381" v="928" actId="164"/>
          <ac:spMkLst>
            <pc:docMk/>
            <pc:sldMk cId="2300599847" sldId="269"/>
            <ac:spMk id="2" creationId="{A3A11B66-BFD0-7236-655C-82DF2A15F2F7}"/>
          </ac:spMkLst>
        </pc:spChg>
        <pc:spChg chg="mod">
          <ac:chgData name="ANTONINO INDELICATO" userId="78fdb576-f322-4c01-901e-05cf1ed96118" providerId="ADAL" clId="{623D8904-1951-48ED-BE99-D8A3B91BB9E9}" dt="2022-10-22T15:17:43.743" v="924" actId="164"/>
          <ac:spMkLst>
            <pc:docMk/>
            <pc:sldMk cId="2300599847" sldId="269"/>
            <ac:spMk id="3" creationId="{8FF6ADAF-B3BB-8DFC-056B-F0A0EC25D1F1}"/>
          </ac:spMkLst>
        </pc:spChg>
        <pc:spChg chg="mod">
          <ac:chgData name="ANTONINO INDELICATO" userId="78fdb576-f322-4c01-901e-05cf1ed96118" providerId="ADAL" clId="{623D8904-1951-48ED-BE99-D8A3B91BB9E9}" dt="2022-10-22T14:39:55.399" v="583" actId="164"/>
          <ac:spMkLst>
            <pc:docMk/>
            <pc:sldMk cId="2300599847" sldId="269"/>
            <ac:spMk id="4" creationId="{4A5BE4E7-DB4E-6D20-4797-D2EC5E9F3D08}"/>
          </ac:spMkLst>
        </pc:spChg>
        <pc:spChg chg="mod">
          <ac:chgData name="ANTONINO INDELICATO" userId="78fdb576-f322-4c01-901e-05cf1ed96118" providerId="ADAL" clId="{623D8904-1951-48ED-BE99-D8A3B91BB9E9}" dt="2022-10-22T15:30:23.429" v="935" actId="20577"/>
          <ac:spMkLst>
            <pc:docMk/>
            <pc:sldMk cId="2300599847" sldId="269"/>
            <ac:spMk id="9" creationId="{6F31210C-3334-D5D2-3586-0AF466FA19B1}"/>
          </ac:spMkLst>
        </pc:spChg>
        <pc:spChg chg="del mod">
          <ac:chgData name="ANTONINO INDELICATO" userId="78fdb576-f322-4c01-901e-05cf1ed96118" providerId="ADAL" clId="{623D8904-1951-48ED-BE99-D8A3B91BB9E9}" dt="2022-10-22T14:49:42.804" v="653" actId="478"/>
          <ac:spMkLst>
            <pc:docMk/>
            <pc:sldMk cId="2300599847" sldId="269"/>
            <ac:spMk id="10" creationId="{7902A182-B788-CEB4-125E-92B815FA7F95}"/>
          </ac:spMkLst>
        </pc:spChg>
        <pc:spChg chg="del mod">
          <ac:chgData name="ANTONINO INDELICATO" userId="78fdb576-f322-4c01-901e-05cf1ed96118" providerId="ADAL" clId="{623D8904-1951-48ED-BE99-D8A3B91BB9E9}" dt="2022-10-22T14:49:51.044" v="656" actId="478"/>
          <ac:spMkLst>
            <pc:docMk/>
            <pc:sldMk cId="2300599847" sldId="269"/>
            <ac:spMk id="11" creationId="{A52C47D2-CF2C-DF75-CF54-72BD91F0C5EB}"/>
          </ac:spMkLst>
        </pc:spChg>
        <pc:spChg chg="add del mod">
          <ac:chgData name="ANTONINO INDELICATO" userId="78fdb576-f322-4c01-901e-05cf1ed96118" providerId="ADAL" clId="{623D8904-1951-48ED-BE99-D8A3B91BB9E9}" dt="2022-10-22T14:41:03.434" v="590" actId="478"/>
          <ac:spMkLst>
            <pc:docMk/>
            <pc:sldMk cId="2300599847" sldId="269"/>
            <ac:spMk id="21" creationId="{D4F79AC8-B786-6BA8-CAD4-0C6313FC07BA}"/>
          </ac:spMkLst>
        </pc:spChg>
        <pc:spChg chg="add del mod ord">
          <ac:chgData name="ANTONINO INDELICATO" userId="78fdb576-f322-4c01-901e-05cf1ed96118" providerId="ADAL" clId="{623D8904-1951-48ED-BE99-D8A3B91BB9E9}" dt="2022-10-22T14:49:46.348" v="654" actId="478"/>
          <ac:spMkLst>
            <pc:docMk/>
            <pc:sldMk cId="2300599847" sldId="269"/>
            <ac:spMk id="22" creationId="{00EAD58B-5A1D-F6EE-3BFE-522C98F7B9F4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23" creationId="{C942D996-ABEE-4E5D-AE60-ABE5A19A9BC7}"/>
          </ac:spMkLst>
        </pc:spChg>
        <pc:spChg chg="mod">
          <ac:chgData name="ANTONINO INDELICATO" userId="78fdb576-f322-4c01-901e-05cf1ed96118" providerId="ADAL" clId="{623D8904-1951-48ED-BE99-D8A3B91BB9E9}" dt="2022-10-22T15:18:12.104" v="925" actId="164"/>
          <ac:spMkLst>
            <pc:docMk/>
            <pc:sldMk cId="2300599847" sldId="269"/>
            <ac:spMk id="24" creationId="{360ADA0F-48C0-6743-CE98-C87F39C8774F}"/>
          </ac:spMkLst>
        </pc:spChg>
        <pc:spChg chg="mod">
          <ac:chgData name="ANTONINO INDELICATO" userId="78fdb576-f322-4c01-901e-05cf1ed96118" providerId="ADAL" clId="{623D8904-1951-48ED-BE99-D8A3B91BB9E9}" dt="2022-10-22T15:18:20.923" v="926" actId="164"/>
          <ac:spMkLst>
            <pc:docMk/>
            <pc:sldMk cId="2300599847" sldId="269"/>
            <ac:spMk id="25" creationId="{865BAF98-9D01-F6BE-0EA2-772B9DA6F626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26" creationId="{8C4E6B7F-7F82-41E2-858B-1AB24B4418DD}"/>
          </ac:spMkLst>
        </pc:spChg>
        <pc:spChg chg="mod">
          <ac:chgData name="ANTONINO INDELICATO" userId="78fdb576-f322-4c01-901e-05cf1ed96118" providerId="ADAL" clId="{623D8904-1951-48ED-BE99-D8A3B91BB9E9}" dt="2022-10-22T15:18:25.492" v="927" actId="164"/>
          <ac:spMkLst>
            <pc:docMk/>
            <pc:sldMk cId="2300599847" sldId="269"/>
            <ac:spMk id="26" creationId="{AFEBEDA6-B237-51BB-8C18-F86509FE98C3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27" creationId="{56F47993-91D0-CF7D-0598-012C812EA46C}"/>
          </ac:spMkLst>
        </pc:spChg>
        <pc:spChg chg="mod">
          <ac:chgData name="ANTONINO INDELICATO" userId="78fdb576-f322-4c01-901e-05cf1ed96118" providerId="ADAL" clId="{623D8904-1951-48ED-BE99-D8A3B91BB9E9}" dt="2022-10-22T15:18:30.381" v="928" actId="164"/>
          <ac:spMkLst>
            <pc:docMk/>
            <pc:sldMk cId="2300599847" sldId="269"/>
            <ac:spMk id="27" creationId="{86839E4B-CEAA-A724-F476-E22C0D73DF55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28" creationId="{F31A51D0-B7EA-129F-F711-6D21809751C4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29" creationId="{A0409D04-5570-71B4-981F-61E482C707D0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0" creationId="{DFC3A23C-EDE7-5AEC-FFCA-A2B1AEB8B1B6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1" creationId="{18A20943-1EFD-166E-2DAF-89462966152A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2" creationId="{B3A493AB-0C69-4CFA-9597-678424433EE2}"/>
          </ac:spMkLst>
        </pc:spChg>
        <pc:spChg chg="add mod">
          <ac:chgData name="ANTONINO INDELICATO" userId="78fdb576-f322-4c01-901e-05cf1ed96118" providerId="ADAL" clId="{623D8904-1951-48ED-BE99-D8A3B91BB9E9}" dt="2022-10-22T16:06:21.070" v="1023" actId="20577"/>
          <ac:spMkLst>
            <pc:docMk/>
            <pc:sldMk cId="2300599847" sldId="269"/>
            <ac:spMk id="32" creationId="{FE671A91-1265-6A07-50BE-DA2281954133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3" creationId="{C4690166-8E52-668D-7046-318E3C3B48B4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4" creationId="{CE53A77C-7981-807F-1E4A-A14A54DD4738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5" creationId="{DE399837-9758-235D-0F58-F19A87B88FA3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6" creationId="{5DE976B6-C182-08E3-EEEB-FF4069F2243F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7" creationId="{EE303B41-D08D-50BF-9941-ECD51C7F0777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38" creationId="{28764DDA-F578-F085-1B91-DCFB6925E05B}"/>
          </ac:spMkLst>
        </pc:spChg>
        <pc:spChg chg="del mod">
          <ac:chgData name="ANTONINO INDELICATO" userId="78fdb576-f322-4c01-901e-05cf1ed96118" providerId="ADAL" clId="{623D8904-1951-48ED-BE99-D8A3B91BB9E9}" dt="2022-10-22T14:49:51.044" v="656" actId="478"/>
          <ac:spMkLst>
            <pc:docMk/>
            <pc:sldMk cId="2300599847" sldId="269"/>
            <ac:spMk id="39" creationId="{5DB0C77D-80D3-205F-B0F5-5C70F7D9761A}"/>
          </ac:spMkLst>
        </pc:spChg>
        <pc:spChg chg="del mod">
          <ac:chgData name="ANTONINO INDELICATO" userId="78fdb576-f322-4c01-901e-05cf1ed96118" providerId="ADAL" clId="{623D8904-1951-48ED-BE99-D8A3B91BB9E9}" dt="2022-10-22T14:49:51.044" v="656" actId="478"/>
          <ac:spMkLst>
            <pc:docMk/>
            <pc:sldMk cId="2300599847" sldId="269"/>
            <ac:spMk id="40" creationId="{C318A98E-239D-093C-466E-BE1091B9DB92}"/>
          </ac:spMkLst>
        </pc:spChg>
        <pc:spChg chg="del">
          <ac:chgData name="ANTONINO INDELICATO" userId="78fdb576-f322-4c01-901e-05cf1ed96118" providerId="ADAL" clId="{623D8904-1951-48ED-BE99-D8A3B91BB9E9}" dt="2022-10-22T14:49:53.989" v="657" actId="478"/>
          <ac:spMkLst>
            <pc:docMk/>
            <pc:sldMk cId="2300599847" sldId="269"/>
            <ac:spMk id="47" creationId="{E1DF4EE4-3251-2821-6854-55C5B2B0C048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49" creationId="{C48D9F58-B57A-A36E-E347-02E5274C0970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50" creationId="{54B5DCF7-10DD-3146-697B-A2F2D7AF04E6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53" creationId="{DF197AF6-29F7-0836-0097-D061B48AED77}"/>
          </ac:spMkLst>
        </pc:spChg>
        <pc:spChg chg="del mod">
          <ac:chgData name="ANTONINO INDELICATO" userId="78fdb576-f322-4c01-901e-05cf1ed96118" providerId="ADAL" clId="{623D8904-1951-48ED-BE99-D8A3B91BB9E9}" dt="2022-10-22T14:54:50.463" v="739" actId="478"/>
          <ac:spMkLst>
            <pc:docMk/>
            <pc:sldMk cId="2300599847" sldId="269"/>
            <ac:spMk id="54" creationId="{1C93E260-4D24-5405-C52B-EA7B1E53A33C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55" creationId="{437DF882-36B1-C883-8B3A-D46E3E1D3808}"/>
          </ac:spMkLst>
        </pc:spChg>
        <pc:spChg chg="del mod">
          <ac:chgData name="ANTONINO INDELICATO" userId="78fdb576-f322-4c01-901e-05cf1ed96118" providerId="ADAL" clId="{623D8904-1951-48ED-BE99-D8A3B91BB9E9}" dt="2022-10-22T14:55:02.391" v="741" actId="478"/>
          <ac:spMkLst>
            <pc:docMk/>
            <pc:sldMk cId="2300599847" sldId="269"/>
            <ac:spMk id="56" creationId="{06AE3A19-A4D7-4C83-C051-E66F7D2EC193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57" creationId="{71A685F5-EC3B-8CC9-49CA-1D0C0372F827}"/>
          </ac:spMkLst>
        </pc:spChg>
        <pc:spChg chg="del mod">
          <ac:chgData name="ANTONINO INDELICATO" userId="78fdb576-f322-4c01-901e-05cf1ed96118" providerId="ADAL" clId="{623D8904-1951-48ED-BE99-D8A3B91BB9E9}" dt="2022-10-22T14:55:15.337" v="743" actId="478"/>
          <ac:spMkLst>
            <pc:docMk/>
            <pc:sldMk cId="2300599847" sldId="269"/>
            <ac:spMk id="58" creationId="{80228C07-E0C6-3049-9FE7-C69F88C8D3D5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59" creationId="{E4230423-0455-65F8-55DB-B2240D4CEA0D}"/>
          </ac:spMkLst>
        </pc:spChg>
        <pc:spChg chg="del mod">
          <ac:chgData name="ANTONINO INDELICATO" userId="78fdb576-f322-4c01-901e-05cf1ed96118" providerId="ADAL" clId="{623D8904-1951-48ED-BE99-D8A3B91BB9E9}" dt="2022-10-22T14:55:22.594" v="745" actId="478"/>
          <ac:spMkLst>
            <pc:docMk/>
            <pc:sldMk cId="2300599847" sldId="269"/>
            <ac:spMk id="60" creationId="{2CAACA80-F2F9-01AC-27FF-5728C074111B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61" creationId="{6A4D1B7F-37D4-E1D8-E241-DECF44FBE8E6}"/>
          </ac:spMkLst>
        </pc:spChg>
        <pc:spChg chg="del mod">
          <ac:chgData name="ANTONINO INDELICATO" userId="78fdb576-f322-4c01-901e-05cf1ed96118" providerId="ADAL" clId="{623D8904-1951-48ED-BE99-D8A3B91BB9E9}" dt="2022-10-22T14:55:31.227" v="747" actId="478"/>
          <ac:spMkLst>
            <pc:docMk/>
            <pc:sldMk cId="2300599847" sldId="269"/>
            <ac:spMk id="62" creationId="{A68E1D06-9120-9EFD-445A-FAB63B96A17F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63" creationId="{0FEEC95C-C04E-8C4F-7EE0-C6E79F32ADBC}"/>
          </ac:spMkLst>
        </pc:spChg>
        <pc:spChg chg="del mod">
          <ac:chgData name="ANTONINO INDELICATO" userId="78fdb576-f322-4c01-901e-05cf1ed96118" providerId="ADAL" clId="{623D8904-1951-48ED-BE99-D8A3B91BB9E9}" dt="2022-10-22T14:55:38.596" v="749" actId="478"/>
          <ac:spMkLst>
            <pc:docMk/>
            <pc:sldMk cId="2300599847" sldId="269"/>
            <ac:spMk id="64" creationId="{61BF6C52-E7A3-B0E2-4F84-F421873516DD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65" creationId="{A5B0E38C-1E5A-2F15-57A6-280C674C6677}"/>
          </ac:spMkLst>
        </pc:spChg>
        <pc:spChg chg="del mod">
          <ac:chgData name="ANTONINO INDELICATO" userId="78fdb576-f322-4c01-901e-05cf1ed96118" providerId="ADAL" clId="{623D8904-1951-48ED-BE99-D8A3B91BB9E9}" dt="2022-10-22T14:55:43.388" v="751" actId="478"/>
          <ac:spMkLst>
            <pc:docMk/>
            <pc:sldMk cId="2300599847" sldId="269"/>
            <ac:spMk id="66" creationId="{40CFBE6F-26A2-F39A-A3D6-6F8CF294395A}"/>
          </ac:spMkLst>
        </pc:spChg>
        <pc:spChg chg="mod">
          <ac:chgData name="ANTONINO INDELICATO" userId="78fdb576-f322-4c01-901e-05cf1ed96118" providerId="ADAL" clId="{623D8904-1951-48ED-BE99-D8A3B91BB9E9}" dt="2022-10-22T14:51:42.422" v="668"/>
          <ac:spMkLst>
            <pc:docMk/>
            <pc:sldMk cId="2300599847" sldId="269"/>
            <ac:spMk id="67" creationId="{FF93276B-12BE-482E-AE2D-539CF74890F9}"/>
          </ac:spMkLst>
        </pc:spChg>
        <pc:spChg chg="del mod">
          <ac:chgData name="ANTONINO INDELICATO" userId="78fdb576-f322-4c01-901e-05cf1ed96118" providerId="ADAL" clId="{623D8904-1951-48ED-BE99-D8A3B91BB9E9}" dt="2022-10-22T14:55:55.149" v="752" actId="478"/>
          <ac:spMkLst>
            <pc:docMk/>
            <pc:sldMk cId="2300599847" sldId="269"/>
            <ac:spMk id="74" creationId="{EA0B6C16-97C9-AD1A-37E5-70A982C619F3}"/>
          </ac:spMkLst>
        </pc:spChg>
        <pc:spChg chg="mod">
          <ac:chgData name="ANTONINO INDELICATO" userId="78fdb576-f322-4c01-901e-05cf1ed96118" providerId="ADAL" clId="{623D8904-1951-48ED-BE99-D8A3B91BB9E9}" dt="2022-10-22T14:51:54.299" v="670" actId="571"/>
          <ac:spMkLst>
            <pc:docMk/>
            <pc:sldMk cId="2300599847" sldId="269"/>
            <ac:spMk id="76" creationId="{D5CB583D-B07E-B33C-13E5-A1929371D609}"/>
          </ac:spMkLst>
        </pc:spChg>
        <pc:spChg chg="mod">
          <ac:chgData name="ANTONINO INDELICATO" userId="78fdb576-f322-4c01-901e-05cf1ed96118" providerId="ADAL" clId="{623D8904-1951-48ED-BE99-D8A3B91BB9E9}" dt="2022-10-22T14:51:54.299" v="670" actId="571"/>
          <ac:spMkLst>
            <pc:docMk/>
            <pc:sldMk cId="2300599847" sldId="269"/>
            <ac:spMk id="77" creationId="{92E5E4F7-3DDE-047A-38A8-E11EF155AC16}"/>
          </ac:spMkLst>
        </pc:spChg>
        <pc:spChg chg="mod">
          <ac:chgData name="ANTONINO INDELICATO" userId="78fdb576-f322-4c01-901e-05cf1ed96118" providerId="ADAL" clId="{623D8904-1951-48ED-BE99-D8A3B91BB9E9}" dt="2022-10-22T14:51:54.299" v="670" actId="571"/>
          <ac:spMkLst>
            <pc:docMk/>
            <pc:sldMk cId="2300599847" sldId="269"/>
            <ac:spMk id="80" creationId="{7F6A47ED-AB71-9452-0793-CA3D3833BF3E}"/>
          </ac:spMkLst>
        </pc:spChg>
        <pc:spChg chg="mod">
          <ac:chgData name="ANTONINO INDELICATO" userId="78fdb576-f322-4c01-901e-05cf1ed96118" providerId="ADAL" clId="{623D8904-1951-48ED-BE99-D8A3B91BB9E9}" dt="2022-10-22T14:51:54.299" v="670" actId="571"/>
          <ac:spMkLst>
            <pc:docMk/>
            <pc:sldMk cId="2300599847" sldId="269"/>
            <ac:spMk id="81" creationId="{BB01CC9E-A47A-977B-A0D6-11F006981588}"/>
          </ac:spMkLst>
        </pc:spChg>
        <pc:spChg chg="mod">
          <ac:chgData name="ANTONINO INDELICATO" userId="78fdb576-f322-4c01-901e-05cf1ed96118" providerId="ADAL" clId="{623D8904-1951-48ED-BE99-D8A3B91BB9E9}" dt="2022-10-22T14:51:54.299" v="670" actId="571"/>
          <ac:spMkLst>
            <pc:docMk/>
            <pc:sldMk cId="2300599847" sldId="269"/>
            <ac:spMk id="82" creationId="{91BBD217-39D3-CE02-A75B-2B646B5DD200}"/>
          </ac:spMkLst>
        </pc:spChg>
        <pc:spChg chg="del mod">
          <ac:chgData name="ANTONINO INDELICATO" userId="78fdb576-f322-4c01-901e-05cf1ed96118" providerId="ADAL" clId="{623D8904-1951-48ED-BE99-D8A3B91BB9E9}" dt="2022-10-22T14:57:34.928" v="773" actId="478"/>
          <ac:spMkLst>
            <pc:docMk/>
            <pc:sldMk cId="2300599847" sldId="269"/>
            <ac:spMk id="83" creationId="{735BF0CA-6C36-1D50-3CF0-BD9C3EE9851E}"/>
          </ac:spMkLst>
        </pc:spChg>
        <pc:spChg chg="del mod">
          <ac:chgData name="ANTONINO INDELICATO" userId="78fdb576-f322-4c01-901e-05cf1ed96118" providerId="ADAL" clId="{623D8904-1951-48ED-BE99-D8A3B91BB9E9}" dt="2022-10-22T14:57:31.921" v="772" actId="478"/>
          <ac:spMkLst>
            <pc:docMk/>
            <pc:sldMk cId="2300599847" sldId="269"/>
            <ac:spMk id="84" creationId="{95CF1800-AADF-3F0F-6EA7-6DDBB198CF48}"/>
          </ac:spMkLst>
        </pc:spChg>
        <pc:spChg chg="del mod">
          <ac:chgData name="ANTONINO INDELICATO" userId="78fdb576-f322-4c01-901e-05cf1ed96118" providerId="ADAL" clId="{623D8904-1951-48ED-BE99-D8A3B91BB9E9}" dt="2022-10-22T14:56:59.724" v="761" actId="478"/>
          <ac:spMkLst>
            <pc:docMk/>
            <pc:sldMk cId="2300599847" sldId="269"/>
            <ac:spMk id="85" creationId="{4D2B97F6-2D00-AE79-D929-017DEE483932}"/>
          </ac:spMkLst>
        </pc:spChg>
        <pc:spChg chg="del mod">
          <ac:chgData name="ANTONINO INDELICATO" userId="78fdb576-f322-4c01-901e-05cf1ed96118" providerId="ADAL" clId="{623D8904-1951-48ED-BE99-D8A3B91BB9E9}" dt="2022-10-22T14:56:48.219" v="756" actId="478"/>
          <ac:spMkLst>
            <pc:docMk/>
            <pc:sldMk cId="2300599847" sldId="269"/>
            <ac:spMk id="86" creationId="{A130CF59-AF4D-FE13-00E9-640E1D11D03C}"/>
          </ac:spMkLst>
        </pc:spChg>
        <pc:spChg chg="del mod">
          <ac:chgData name="ANTONINO INDELICATO" userId="78fdb576-f322-4c01-901e-05cf1ed96118" providerId="ADAL" clId="{623D8904-1951-48ED-BE99-D8A3B91BB9E9}" dt="2022-10-22T14:56:44.979" v="755" actId="478"/>
          <ac:spMkLst>
            <pc:docMk/>
            <pc:sldMk cId="2300599847" sldId="269"/>
            <ac:spMk id="87" creationId="{29DFAC90-4EAD-A166-91F8-00EA745AF15F}"/>
          </ac:spMkLst>
        </pc:spChg>
        <pc:spChg chg="del mod">
          <ac:chgData name="ANTONINO INDELICATO" userId="78fdb576-f322-4c01-901e-05cf1ed96118" providerId="ADAL" clId="{623D8904-1951-48ED-BE99-D8A3B91BB9E9}" dt="2022-10-22T14:57:08.262" v="763" actId="478"/>
          <ac:spMkLst>
            <pc:docMk/>
            <pc:sldMk cId="2300599847" sldId="269"/>
            <ac:spMk id="88" creationId="{EC866C5A-E910-64E9-57E4-7E764BC2FBFC}"/>
          </ac:spMkLst>
        </pc:spChg>
        <pc:spChg chg="del mod">
          <ac:chgData name="ANTONINO INDELICATO" userId="78fdb576-f322-4c01-901e-05cf1ed96118" providerId="ADAL" clId="{623D8904-1951-48ED-BE99-D8A3B91BB9E9}" dt="2022-10-22T14:57:14.582" v="765" actId="478"/>
          <ac:spMkLst>
            <pc:docMk/>
            <pc:sldMk cId="2300599847" sldId="269"/>
            <ac:spMk id="89" creationId="{373283A8-7D39-E369-1215-5D682CA1B938}"/>
          </ac:spMkLst>
        </pc:spChg>
        <pc:spChg chg="del mod">
          <ac:chgData name="ANTONINO INDELICATO" userId="78fdb576-f322-4c01-901e-05cf1ed96118" providerId="ADAL" clId="{623D8904-1951-48ED-BE99-D8A3B91BB9E9}" dt="2022-10-22T14:57:21.791" v="767" actId="478"/>
          <ac:spMkLst>
            <pc:docMk/>
            <pc:sldMk cId="2300599847" sldId="269"/>
            <ac:spMk id="90" creationId="{57374175-4688-67C5-703D-277816C8623A}"/>
          </ac:spMkLst>
        </pc:spChg>
        <pc:spChg chg="del mod">
          <ac:chgData name="ANTONINO INDELICATO" userId="78fdb576-f322-4c01-901e-05cf1ed96118" providerId="ADAL" clId="{623D8904-1951-48ED-BE99-D8A3B91BB9E9}" dt="2022-10-22T14:57:24.047" v="768" actId="478"/>
          <ac:spMkLst>
            <pc:docMk/>
            <pc:sldMk cId="2300599847" sldId="269"/>
            <ac:spMk id="91" creationId="{770DB43A-D8DD-C535-636B-F12C5E1E81F1}"/>
          </ac:spMkLst>
        </pc:spChg>
        <pc:spChg chg="del mod">
          <ac:chgData name="ANTONINO INDELICATO" userId="78fdb576-f322-4c01-901e-05cf1ed96118" providerId="ADAL" clId="{623D8904-1951-48ED-BE99-D8A3B91BB9E9}" dt="2022-10-22T14:57:25.903" v="769" actId="478"/>
          <ac:spMkLst>
            <pc:docMk/>
            <pc:sldMk cId="2300599847" sldId="269"/>
            <ac:spMk id="92" creationId="{BC8040E5-E656-261B-20D7-236DB5FEA7B1}"/>
          </ac:spMkLst>
        </pc:spChg>
        <pc:spChg chg="del mod">
          <ac:chgData name="ANTONINO INDELICATO" userId="78fdb576-f322-4c01-901e-05cf1ed96118" providerId="ADAL" clId="{623D8904-1951-48ED-BE99-D8A3B91BB9E9}" dt="2022-10-22T14:56:57.060" v="760" actId="478"/>
          <ac:spMkLst>
            <pc:docMk/>
            <pc:sldMk cId="2300599847" sldId="269"/>
            <ac:spMk id="93" creationId="{CE6771EF-5CBE-B091-00E0-5979EC1E88AE}"/>
          </ac:spMkLst>
        </pc:spChg>
        <pc:spChg chg="del mod">
          <ac:chgData name="ANTONINO INDELICATO" userId="78fdb576-f322-4c01-901e-05cf1ed96118" providerId="ADAL" clId="{623D8904-1951-48ED-BE99-D8A3B91BB9E9}" dt="2022-10-22T14:56:52.428" v="758" actId="478"/>
          <ac:spMkLst>
            <pc:docMk/>
            <pc:sldMk cId="2300599847" sldId="269"/>
            <ac:spMk id="94" creationId="{07D6E4DD-E263-E525-67D9-DD00C2392486}"/>
          </ac:spMkLst>
        </pc:spChg>
        <pc:spChg chg="del mod">
          <ac:chgData name="ANTONINO INDELICATO" userId="78fdb576-f322-4c01-901e-05cf1ed96118" providerId="ADAL" clId="{623D8904-1951-48ED-BE99-D8A3B91BB9E9}" dt="2022-10-22T14:57:39.073" v="774" actId="478"/>
          <ac:spMkLst>
            <pc:docMk/>
            <pc:sldMk cId="2300599847" sldId="269"/>
            <ac:spMk id="101" creationId="{88A4F389-C52A-2A2F-E9E4-3378619694D4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03" creationId="{200D924B-7B33-EE31-8952-46D2DA7B8BB2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04" creationId="{77FA8C1F-0A9D-1211-73A6-1223CB3ECBD7}"/>
          </ac:spMkLst>
        </pc:spChg>
        <pc:spChg chg="del mod">
          <ac:chgData name="ANTONINO INDELICATO" userId="78fdb576-f322-4c01-901e-05cf1ed96118" providerId="ADAL" clId="{623D8904-1951-48ED-BE99-D8A3B91BB9E9}" dt="2022-10-22T14:58:16.045" v="780" actId="478"/>
          <ac:spMkLst>
            <pc:docMk/>
            <pc:sldMk cId="2300599847" sldId="269"/>
            <ac:spMk id="107" creationId="{78D2351E-B2A9-D0E6-2E00-A08FAEF7442F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08" creationId="{2FCDF3D6-9853-400B-282C-D04D1346721A}"/>
          </ac:spMkLst>
        </pc:spChg>
        <pc:spChg chg="del mod">
          <ac:chgData name="ANTONINO INDELICATO" userId="78fdb576-f322-4c01-901e-05cf1ed96118" providerId="ADAL" clId="{623D8904-1951-48ED-BE99-D8A3B91BB9E9}" dt="2022-10-22T14:58:33.663" v="782" actId="478"/>
          <ac:spMkLst>
            <pc:docMk/>
            <pc:sldMk cId="2300599847" sldId="269"/>
            <ac:spMk id="109" creationId="{F09AE483-38B8-3A43-6ABD-B427105D4BD5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10" creationId="{B6D27AFB-9BAE-733A-296D-8E347A879F69}"/>
          </ac:spMkLst>
        </pc:spChg>
        <pc:spChg chg="del mod">
          <ac:chgData name="ANTONINO INDELICATO" userId="78fdb576-f322-4c01-901e-05cf1ed96118" providerId="ADAL" clId="{623D8904-1951-48ED-BE99-D8A3B91BB9E9}" dt="2022-10-22T14:58:46.537" v="785" actId="478"/>
          <ac:spMkLst>
            <pc:docMk/>
            <pc:sldMk cId="2300599847" sldId="269"/>
            <ac:spMk id="111" creationId="{4CA050C7-92A1-24D9-0541-7E8CD9F80438}"/>
          </ac:spMkLst>
        </pc:spChg>
        <pc:spChg chg="del mod">
          <ac:chgData name="ANTONINO INDELICATO" userId="78fdb576-f322-4c01-901e-05cf1ed96118" providerId="ADAL" clId="{623D8904-1951-48ED-BE99-D8A3B91BB9E9}" dt="2022-10-22T14:59:04.674" v="787" actId="478"/>
          <ac:spMkLst>
            <pc:docMk/>
            <pc:sldMk cId="2300599847" sldId="269"/>
            <ac:spMk id="112" creationId="{685D816D-25FB-A3BA-5DB8-9ED8D0DD30D0}"/>
          </ac:spMkLst>
        </pc:spChg>
        <pc:spChg chg="del mod">
          <ac:chgData name="ANTONINO INDELICATO" userId="78fdb576-f322-4c01-901e-05cf1ed96118" providerId="ADAL" clId="{623D8904-1951-48ED-BE99-D8A3B91BB9E9}" dt="2022-10-22T14:59:21.500" v="791" actId="478"/>
          <ac:spMkLst>
            <pc:docMk/>
            <pc:sldMk cId="2300599847" sldId="269"/>
            <ac:spMk id="113" creationId="{659833DA-1FA7-D8F5-E6A9-9CA443AA8FCB}"/>
          </ac:spMkLst>
        </pc:spChg>
        <pc:spChg chg="del mod">
          <ac:chgData name="ANTONINO INDELICATO" userId="78fdb576-f322-4c01-901e-05cf1ed96118" providerId="ADAL" clId="{623D8904-1951-48ED-BE99-D8A3B91BB9E9}" dt="2022-10-22T14:57:58.867" v="776" actId="478"/>
          <ac:spMkLst>
            <pc:docMk/>
            <pc:sldMk cId="2300599847" sldId="269"/>
            <ac:spMk id="114" creationId="{473DD63C-8307-5BCD-1F26-EAB243848429}"/>
          </ac:spMkLst>
        </pc:spChg>
        <pc:spChg chg="del mod">
          <ac:chgData name="ANTONINO INDELICATO" userId="78fdb576-f322-4c01-901e-05cf1ed96118" providerId="ADAL" clId="{623D8904-1951-48ED-BE99-D8A3B91BB9E9}" dt="2022-10-22T14:58:13.429" v="779" actId="478"/>
          <ac:spMkLst>
            <pc:docMk/>
            <pc:sldMk cId="2300599847" sldId="269"/>
            <ac:spMk id="115" creationId="{6985CC8B-3B42-C4E6-4074-E00C1ADAB73D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16" creationId="{52C894A1-6D61-E0B4-1BA2-7CDECA131AFE}"/>
          </ac:spMkLst>
        </pc:spChg>
        <pc:spChg chg="del mod">
          <ac:chgData name="ANTONINO INDELICATO" userId="78fdb576-f322-4c01-901e-05cf1ed96118" providerId="ADAL" clId="{623D8904-1951-48ED-BE99-D8A3B91BB9E9}" dt="2022-10-22T14:58:35.600" v="783" actId="478"/>
          <ac:spMkLst>
            <pc:docMk/>
            <pc:sldMk cId="2300599847" sldId="269"/>
            <ac:spMk id="117" creationId="{23E39A89-522A-0354-3941-3A13A9D9CA9B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18" creationId="{E7185420-36C0-818A-48E5-D48F9846B7DE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19" creationId="{5E628FBA-7181-8FAF-E772-5DFC80FAD265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20" creationId="{3EE08BE1-F2CF-6F01-1D4C-19C3FCE26235}"/>
          </ac:spMkLst>
        </pc:spChg>
        <pc:spChg chg="mod">
          <ac:chgData name="ANTONINO INDELICATO" userId="78fdb576-f322-4c01-901e-05cf1ed96118" providerId="ADAL" clId="{623D8904-1951-48ED-BE99-D8A3B91BB9E9}" dt="2022-10-22T14:51:59.569" v="671" actId="571"/>
          <ac:spMkLst>
            <pc:docMk/>
            <pc:sldMk cId="2300599847" sldId="269"/>
            <ac:spMk id="121" creationId="{B98EBED8-DCEF-CEA5-957B-ABD1C436CDEC}"/>
          </ac:spMkLst>
        </pc:spChg>
        <pc:spChg chg="del mod">
          <ac:chgData name="ANTONINO INDELICATO" userId="78fdb576-f322-4c01-901e-05cf1ed96118" providerId="ADAL" clId="{623D8904-1951-48ED-BE99-D8A3B91BB9E9}" dt="2022-10-22T14:58:01.323" v="777" actId="478"/>
          <ac:spMkLst>
            <pc:docMk/>
            <pc:sldMk cId="2300599847" sldId="269"/>
            <ac:spMk id="128" creationId="{89BA4F1A-1EBF-16CB-10B2-7E389A36D32B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0" creationId="{8CCDCB86-B670-B39D-E6CE-B349483E671E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1" creationId="{E1349024-2260-EE98-031C-5D11A6206AE8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4" creationId="{4CA24240-2E29-168D-E902-740DB4D931C5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5" creationId="{F627B0F2-600F-D6EE-817B-E211C00A9EEC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6" creationId="{6A8A9293-047B-10F9-3956-457D086A74A4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7" creationId="{6801737D-1C99-F219-91B4-8403723D15B2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8" creationId="{1519DC00-7DE4-6DDE-F418-92388FE13451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39" creationId="{9990F206-2157-B47F-ECC0-A47DC88C56CC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0" creationId="{CF8CF5BD-133C-A4E9-3B0F-5166DED430D9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1" creationId="{FBDC56D8-0461-8535-69B1-807FC4EC56FD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2" creationId="{A3D15705-CB08-9DB3-4238-4C95F715E986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3" creationId="{D385F824-0957-C40B-4204-5BF672B322F6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4" creationId="{1ABAA37D-FE6C-7AED-8D22-A38F9D2FD8AF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5" creationId="{701C7868-61AD-6A01-28B7-83E5259C774B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6" creationId="{770B3063-9998-DB2C-F974-251A1F421FC1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7" creationId="{C17E6459-A897-19F7-CF58-58D4BDBDDA7C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48" creationId="{ABF33266-4721-BA74-6F07-9D559897B632}"/>
          </ac:spMkLst>
        </pc:spChg>
        <pc:spChg chg="mod">
          <ac:chgData name="ANTONINO INDELICATO" userId="78fdb576-f322-4c01-901e-05cf1ed96118" providerId="ADAL" clId="{623D8904-1951-48ED-BE99-D8A3B91BB9E9}" dt="2022-10-22T14:52:02.225" v="672" actId="571"/>
          <ac:spMkLst>
            <pc:docMk/>
            <pc:sldMk cId="2300599847" sldId="269"/>
            <ac:spMk id="155" creationId="{6869A9A5-0FF5-B6D0-9492-CC2A77000874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57" creationId="{933A12E2-4FC2-AA87-E2E6-7DF73B0BBB28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58" creationId="{37378583-6A14-39E6-7271-88D75703ED87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1" creationId="{92090171-DD60-610A-1CBB-DA05FF031C3E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2" creationId="{9ABD5FE3-244D-1DB4-E586-142896515A7A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3" creationId="{95AB6438-8477-1068-EBA3-4E4761A7E13F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4" creationId="{109E2095-480F-E727-268B-4201703DB850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5" creationId="{B1B08ADE-352C-5F60-0BA3-F689D71FBC24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6" creationId="{971EB9C1-C115-45F2-C00B-14FEC14C5B61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7" creationId="{34B2E5B0-9104-21AF-A6A0-DB08B7FD0092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8" creationId="{BA687FBE-FA2E-761E-0479-290DBAA6029E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69" creationId="{55642444-C150-04E9-748D-569C8DE6B3D2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70" creationId="{203BFB8E-5946-B919-0C24-A854640893BC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71" creationId="{A87BED2F-DC8E-7A4C-FE31-6B424AC2DC30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72" creationId="{83FA8B80-4CB4-1B96-7A88-C8B478E620B2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73" creationId="{DF63A057-2E12-A157-603D-6488A390726C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74" creationId="{D0E0E53F-C051-91F0-D68A-656F16F13E4E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75" creationId="{CF6B6E1A-B19D-9DA3-B99D-A5406C9D4A95}"/>
          </ac:spMkLst>
        </pc:spChg>
        <pc:spChg chg="mod">
          <ac:chgData name="ANTONINO INDELICATO" userId="78fdb576-f322-4c01-901e-05cf1ed96118" providerId="ADAL" clId="{623D8904-1951-48ED-BE99-D8A3B91BB9E9}" dt="2022-10-22T14:52:06.867" v="673"/>
          <ac:spMkLst>
            <pc:docMk/>
            <pc:sldMk cId="2300599847" sldId="269"/>
            <ac:spMk id="182" creationId="{2852698C-ABDD-8DA0-5709-E3368C8929EC}"/>
          </ac:spMkLst>
        </pc:spChg>
        <pc:grpChg chg="add mod">
          <ac:chgData name="ANTONINO INDELICATO" userId="78fdb576-f322-4c01-901e-05cf1ed96118" providerId="ADAL" clId="{623D8904-1951-48ED-BE99-D8A3B91BB9E9}" dt="2022-10-22T15:18:20.923" v="926" actId="164"/>
          <ac:grpSpMkLst>
            <pc:docMk/>
            <pc:sldMk cId="2300599847" sldId="269"/>
            <ac:grpSpMk id="12" creationId="{490DC477-5BAD-0A87-B9A1-02B2CE72BB76}"/>
          </ac:grpSpMkLst>
        </pc:grpChg>
        <pc:grpChg chg="add mod">
          <ac:chgData name="ANTONINO INDELICATO" userId="78fdb576-f322-4c01-901e-05cf1ed96118" providerId="ADAL" clId="{623D8904-1951-48ED-BE99-D8A3B91BB9E9}" dt="2022-10-22T15:18:25.492" v="927" actId="164"/>
          <ac:grpSpMkLst>
            <pc:docMk/>
            <pc:sldMk cId="2300599847" sldId="269"/>
            <ac:grpSpMk id="13" creationId="{80459169-4568-A284-A69B-E12BA6D27A75}"/>
          </ac:grpSpMkLst>
        </pc:grpChg>
        <pc:grpChg chg="add mod">
          <ac:chgData name="ANTONINO INDELICATO" userId="78fdb576-f322-4c01-901e-05cf1ed96118" providerId="ADAL" clId="{623D8904-1951-48ED-BE99-D8A3B91BB9E9}" dt="2022-10-22T15:19:32.966" v="933" actId="1076"/>
          <ac:grpSpMkLst>
            <pc:docMk/>
            <pc:sldMk cId="2300599847" sldId="269"/>
            <ac:grpSpMk id="19" creationId="{477972E7-A8CC-441D-EEE0-9F458482F06F}"/>
          </ac:grpSpMkLst>
        </pc:grpChg>
        <pc:grpChg chg="add del mod">
          <ac:chgData name="ANTONINO INDELICATO" userId="78fdb576-f322-4c01-901e-05cf1ed96118" providerId="ADAL" clId="{623D8904-1951-48ED-BE99-D8A3B91BB9E9}" dt="2022-10-22T14:49:48.268" v="655" actId="478"/>
          <ac:grpSpMkLst>
            <pc:docMk/>
            <pc:sldMk cId="2300599847" sldId="269"/>
            <ac:grpSpMk id="20" creationId="{1AD8E30A-92AC-0CE7-4D2B-A3B645437700}"/>
          </ac:grpSpMkLst>
        </pc:grpChg>
        <pc:grpChg chg="add mod">
          <ac:chgData name="ANTONINO INDELICATO" userId="78fdb576-f322-4c01-901e-05cf1ed96118" providerId="ADAL" clId="{623D8904-1951-48ED-BE99-D8A3B91BB9E9}" dt="2022-10-22T15:19:32.966" v="933" actId="1076"/>
          <ac:grpSpMkLst>
            <pc:docMk/>
            <pc:sldMk cId="2300599847" sldId="269"/>
            <ac:grpSpMk id="20" creationId="{283503E1-0C00-88ED-6946-94F13E59C259}"/>
          </ac:grpSpMkLst>
        </pc:grpChg>
        <pc:grpChg chg="add mod">
          <ac:chgData name="ANTONINO INDELICATO" userId="78fdb576-f322-4c01-901e-05cf1ed96118" providerId="ADAL" clId="{623D8904-1951-48ED-BE99-D8A3B91BB9E9}" dt="2022-10-22T15:19:32.966" v="933" actId="1076"/>
          <ac:grpSpMkLst>
            <pc:docMk/>
            <pc:sldMk cId="2300599847" sldId="269"/>
            <ac:grpSpMk id="21" creationId="{52A9574F-BC2E-C74C-398A-03108006EF4D}"/>
          </ac:grpSpMkLst>
        </pc:grpChg>
        <pc:grpChg chg="add mod">
          <ac:chgData name="ANTONINO INDELICATO" userId="78fdb576-f322-4c01-901e-05cf1ed96118" providerId="ADAL" clId="{623D8904-1951-48ED-BE99-D8A3B91BB9E9}" dt="2022-10-22T15:19:32.966" v="933" actId="1076"/>
          <ac:grpSpMkLst>
            <pc:docMk/>
            <pc:sldMk cId="2300599847" sldId="269"/>
            <ac:grpSpMk id="22" creationId="{DACB9CD1-887C-BC46-1C3D-8222E4489641}"/>
          </ac:grpSpMkLst>
        </pc:grpChg>
        <pc:grpChg chg="add mod">
          <ac:chgData name="ANTONINO INDELICATO" userId="78fdb576-f322-4c01-901e-05cf1ed96118" providerId="ADAL" clId="{623D8904-1951-48ED-BE99-D8A3B91BB9E9}" dt="2022-10-22T15:19:32.966" v="933" actId="1076"/>
          <ac:grpSpMkLst>
            <pc:docMk/>
            <pc:sldMk cId="2300599847" sldId="269"/>
            <ac:grpSpMk id="23" creationId="{604B9BAA-A645-76DB-7F00-958816E5175D}"/>
          </ac:grpSpMkLst>
        </pc:grpChg>
        <pc:grpChg chg="add mod">
          <ac:chgData name="ANTONINO INDELICATO" userId="78fdb576-f322-4c01-901e-05cf1ed96118" providerId="ADAL" clId="{623D8904-1951-48ED-BE99-D8A3B91BB9E9}" dt="2022-10-22T15:17:43.743" v="924" actId="164"/>
          <ac:grpSpMkLst>
            <pc:docMk/>
            <pc:sldMk cId="2300599847" sldId="269"/>
            <ac:grpSpMk id="48" creationId="{D13643D6-3558-51CD-A8CC-5428CC6DD768}"/>
          </ac:grpSpMkLst>
        </pc:grpChg>
        <pc:grpChg chg="add mod">
          <ac:chgData name="ANTONINO INDELICATO" userId="78fdb576-f322-4c01-901e-05cf1ed96118" providerId="ADAL" clId="{623D8904-1951-48ED-BE99-D8A3B91BB9E9}" dt="2022-10-22T15:18:12.104" v="925" actId="164"/>
          <ac:grpSpMkLst>
            <pc:docMk/>
            <pc:sldMk cId="2300599847" sldId="269"/>
            <ac:grpSpMk id="75" creationId="{168E70D6-B9AC-ACEA-0159-ABAB4ADAA8F7}"/>
          </ac:grpSpMkLst>
        </pc:grpChg>
        <pc:grpChg chg="add mod">
          <ac:chgData name="ANTONINO INDELICATO" userId="78fdb576-f322-4c01-901e-05cf1ed96118" providerId="ADAL" clId="{623D8904-1951-48ED-BE99-D8A3B91BB9E9}" dt="2022-10-22T15:04:15.892" v="811" actId="164"/>
          <ac:grpSpMkLst>
            <pc:docMk/>
            <pc:sldMk cId="2300599847" sldId="269"/>
            <ac:grpSpMk id="102" creationId="{EE541C79-2B57-3CF5-D48E-894DA1BEA122}"/>
          </ac:grpSpMkLst>
        </pc:grpChg>
        <pc:grpChg chg="add mod">
          <ac:chgData name="ANTONINO INDELICATO" userId="78fdb576-f322-4c01-901e-05cf1ed96118" providerId="ADAL" clId="{623D8904-1951-48ED-BE99-D8A3B91BB9E9}" dt="2022-10-22T15:04:21.097" v="812" actId="164"/>
          <ac:grpSpMkLst>
            <pc:docMk/>
            <pc:sldMk cId="2300599847" sldId="269"/>
            <ac:grpSpMk id="129" creationId="{FF1D9D4A-E5B2-895D-7FF5-BFA0E3D57BEB}"/>
          </ac:grpSpMkLst>
        </pc:grpChg>
        <pc:grpChg chg="add del mod">
          <ac:chgData name="ANTONINO INDELICATO" userId="78fdb576-f322-4c01-901e-05cf1ed96118" providerId="ADAL" clId="{623D8904-1951-48ED-BE99-D8A3B91BB9E9}" dt="2022-10-22T15:01:21.393" v="800" actId="478"/>
          <ac:grpSpMkLst>
            <pc:docMk/>
            <pc:sldMk cId="2300599847" sldId="269"/>
            <ac:grpSpMk id="156" creationId="{EC8D32F8-F4E5-BA33-446F-2B2D290518F0}"/>
          </ac:grpSpMkLst>
        </pc:grpChg>
        <pc:picChg chg="add mod modCrop">
          <ac:chgData name="ANTONINO INDELICATO" userId="78fdb576-f322-4c01-901e-05cf1ed96118" providerId="ADAL" clId="{623D8904-1951-48ED-BE99-D8A3B91BB9E9}" dt="2022-10-22T15:17:43.743" v="924" actId="164"/>
          <ac:picMkLst>
            <pc:docMk/>
            <pc:sldMk cId="2300599847" sldId="269"/>
            <ac:picMk id="14" creationId="{B3C77E9D-16CB-06E4-56D5-E821D4178A33}"/>
          </ac:picMkLst>
        </pc:picChg>
        <pc:picChg chg="add mod modCrop">
          <ac:chgData name="ANTONINO INDELICATO" userId="78fdb576-f322-4c01-901e-05cf1ed96118" providerId="ADAL" clId="{623D8904-1951-48ED-BE99-D8A3B91BB9E9}" dt="2022-10-22T15:18:12.104" v="925" actId="164"/>
          <ac:picMkLst>
            <pc:docMk/>
            <pc:sldMk cId="2300599847" sldId="269"/>
            <ac:picMk id="15" creationId="{5A74D725-4F58-9084-FFBE-D85DA8B01028}"/>
          </ac:picMkLst>
        </pc:picChg>
        <pc:picChg chg="add mod modCrop">
          <ac:chgData name="ANTONINO INDELICATO" userId="78fdb576-f322-4c01-901e-05cf1ed96118" providerId="ADAL" clId="{623D8904-1951-48ED-BE99-D8A3B91BB9E9}" dt="2022-10-22T15:18:25.492" v="927" actId="164"/>
          <ac:picMkLst>
            <pc:docMk/>
            <pc:sldMk cId="2300599847" sldId="269"/>
            <ac:picMk id="16" creationId="{821DD022-D45E-6D71-565A-5C6F9DCCE271}"/>
          </ac:picMkLst>
        </pc:picChg>
        <pc:picChg chg="add mod">
          <ac:chgData name="ANTONINO INDELICATO" userId="78fdb576-f322-4c01-901e-05cf1ed96118" providerId="ADAL" clId="{623D8904-1951-48ED-BE99-D8A3B91BB9E9}" dt="2022-10-22T15:18:30.381" v="928" actId="164"/>
          <ac:picMkLst>
            <pc:docMk/>
            <pc:sldMk cId="2300599847" sldId="269"/>
            <ac:picMk id="17" creationId="{E56A4325-3E5D-734F-5E39-052A7021B66D}"/>
          </ac:picMkLst>
        </pc:picChg>
        <pc:picChg chg="add mod modCrop">
          <ac:chgData name="ANTONINO INDELICATO" userId="78fdb576-f322-4c01-901e-05cf1ed96118" providerId="ADAL" clId="{623D8904-1951-48ED-BE99-D8A3B91BB9E9}" dt="2022-10-22T15:18:20.923" v="926" actId="164"/>
          <ac:picMkLst>
            <pc:docMk/>
            <pc:sldMk cId="2300599847" sldId="269"/>
            <ac:picMk id="18" creationId="{5B9EEDBB-595E-8E60-3EF2-18343905A793}"/>
          </ac:picMkLst>
        </pc:picChg>
        <pc:picChg chg="mod modCrop">
          <ac:chgData name="ANTONINO INDELICATO" userId="78fdb576-f322-4c01-901e-05cf1ed96118" providerId="ADAL" clId="{623D8904-1951-48ED-BE99-D8A3B91BB9E9}" dt="2022-10-22T17:09:20.380" v="1311" actId="1076"/>
          <ac:picMkLst>
            <pc:docMk/>
            <pc:sldMk cId="2300599847" sldId="269"/>
            <ac:picMk id="41" creationId="{96C75317-F949-3371-90F0-9DBC17A14927}"/>
          </ac:picMkLst>
        </pc:picChg>
        <pc:cxnChg chg="mod">
          <ac:chgData name="ANTONINO INDELICATO" userId="78fdb576-f322-4c01-901e-05cf1ed96118" providerId="ADAL" clId="{623D8904-1951-48ED-BE99-D8A3B91BB9E9}" dt="2022-10-22T14:39:55.399" v="583" actId="164"/>
          <ac:cxnSpMkLst>
            <pc:docMk/>
            <pc:sldMk cId="2300599847" sldId="269"/>
            <ac:cxnSpMk id="5" creationId="{A86421FE-81B0-66E9-CC18-62D0C742CBCB}"/>
          </ac:cxnSpMkLst>
        </pc:cxnChg>
        <pc:cxnChg chg="add mod">
          <ac:chgData name="ANTONINO INDELICATO" userId="78fdb576-f322-4c01-901e-05cf1ed96118" providerId="ADAL" clId="{623D8904-1951-48ED-BE99-D8A3B91BB9E9}" dt="2022-10-22T15:04:15.892" v="811" actId="164"/>
          <ac:cxnSpMkLst>
            <pc:docMk/>
            <pc:sldMk cId="2300599847" sldId="269"/>
            <ac:cxnSpMk id="6" creationId="{6217D0EC-356B-7497-3818-6D7FEB81EFF1}"/>
          </ac:cxnSpMkLst>
        </pc:cxnChg>
        <pc:cxnChg chg="mod">
          <ac:chgData name="ANTONINO INDELICATO" userId="78fdb576-f322-4c01-901e-05cf1ed96118" providerId="ADAL" clId="{623D8904-1951-48ED-BE99-D8A3B91BB9E9}" dt="2022-10-22T14:39:55.399" v="583" actId="164"/>
          <ac:cxnSpMkLst>
            <pc:docMk/>
            <pc:sldMk cId="2300599847" sldId="269"/>
            <ac:cxnSpMk id="6" creationId="{81438DC7-8D4C-4348-E6E5-2F827D9E8A86}"/>
          </ac:cxnSpMkLst>
        </pc:cxnChg>
        <pc:cxnChg chg="mod">
          <ac:chgData name="ANTONINO INDELICATO" userId="78fdb576-f322-4c01-901e-05cf1ed96118" providerId="ADAL" clId="{623D8904-1951-48ED-BE99-D8A3B91BB9E9}" dt="2022-10-22T14:39:55.399" v="583" actId="164"/>
          <ac:cxnSpMkLst>
            <pc:docMk/>
            <pc:sldMk cId="2300599847" sldId="269"/>
            <ac:cxnSpMk id="7" creationId="{0567331D-4C8C-0233-8452-93353B55B5F9}"/>
          </ac:cxnSpMkLst>
        </pc:cxnChg>
        <pc:cxnChg chg="mod">
          <ac:chgData name="ANTONINO INDELICATO" userId="78fdb576-f322-4c01-901e-05cf1ed96118" providerId="ADAL" clId="{623D8904-1951-48ED-BE99-D8A3B91BB9E9}" dt="2022-10-22T14:39:55.399" v="583" actId="164"/>
          <ac:cxnSpMkLst>
            <pc:docMk/>
            <pc:sldMk cId="2300599847" sldId="269"/>
            <ac:cxnSpMk id="8" creationId="{4365F341-F890-8A57-600F-7BFEFFD54D71}"/>
          </ac:cxnSpMkLst>
        </pc:cxnChg>
        <pc:cxnChg chg="add mod">
          <ac:chgData name="ANTONINO INDELICATO" userId="78fdb576-f322-4c01-901e-05cf1ed96118" providerId="ADAL" clId="{623D8904-1951-48ED-BE99-D8A3B91BB9E9}" dt="2022-10-22T15:04:21.097" v="812" actId="164"/>
          <ac:cxnSpMkLst>
            <pc:docMk/>
            <pc:sldMk cId="2300599847" sldId="269"/>
            <ac:cxnSpMk id="11" creationId="{FC9EB251-73D0-F8BC-E902-932D2CF0F4E9}"/>
          </ac:cxnSpMkLst>
        </pc:cxnChg>
        <pc:cxnChg chg="del mod">
          <ac:chgData name="ANTONINO INDELICATO" userId="78fdb576-f322-4c01-901e-05cf1ed96118" providerId="ADAL" clId="{623D8904-1951-48ED-BE99-D8A3B91BB9E9}" dt="2022-10-22T14:49:51.044" v="656" actId="478"/>
          <ac:cxnSpMkLst>
            <pc:docMk/>
            <pc:sldMk cId="2300599847" sldId="269"/>
            <ac:cxnSpMk id="12" creationId="{322F81A7-E056-B7BF-4B45-AD12AD9F71D3}"/>
          </ac:cxnSpMkLst>
        </pc:cxnChg>
        <pc:cxnChg chg="del mod">
          <ac:chgData name="ANTONINO INDELICATO" userId="78fdb576-f322-4c01-901e-05cf1ed96118" providerId="ADAL" clId="{623D8904-1951-48ED-BE99-D8A3B91BB9E9}" dt="2022-10-22T14:49:51.044" v="656" actId="478"/>
          <ac:cxnSpMkLst>
            <pc:docMk/>
            <pc:sldMk cId="2300599847" sldId="269"/>
            <ac:cxnSpMk id="13" creationId="{D7754D30-D19F-D010-FD8C-3320325F6B1F}"/>
          </ac:cxnSpMkLst>
        </pc:cxnChg>
        <pc:cxnChg chg="del mod">
          <ac:chgData name="ANTONINO INDELICATO" userId="78fdb576-f322-4c01-901e-05cf1ed96118" providerId="ADAL" clId="{623D8904-1951-48ED-BE99-D8A3B91BB9E9}" dt="2022-10-22T14:49:51.044" v="656" actId="478"/>
          <ac:cxnSpMkLst>
            <pc:docMk/>
            <pc:sldMk cId="2300599847" sldId="269"/>
            <ac:cxnSpMk id="14" creationId="{6DFA1EF3-B6D4-DF65-CFBE-C8940596B05D}"/>
          </ac:cxnSpMkLst>
        </pc:cxnChg>
        <pc:cxnChg chg="del mod">
          <ac:chgData name="ANTONINO INDELICATO" userId="78fdb576-f322-4c01-901e-05cf1ed96118" providerId="ADAL" clId="{623D8904-1951-48ED-BE99-D8A3B91BB9E9}" dt="2022-10-22T14:49:51.044" v="656" actId="478"/>
          <ac:cxnSpMkLst>
            <pc:docMk/>
            <pc:sldMk cId="2300599847" sldId="269"/>
            <ac:cxnSpMk id="15" creationId="{21C8B67A-0822-D6AD-DB38-087455D709A8}"/>
          </ac:cxnSpMkLst>
        </pc:cxnChg>
        <pc:cxnChg chg="del mod">
          <ac:chgData name="ANTONINO INDELICATO" userId="78fdb576-f322-4c01-901e-05cf1ed96118" providerId="ADAL" clId="{623D8904-1951-48ED-BE99-D8A3B91BB9E9}" dt="2022-10-22T14:49:51.044" v="656" actId="478"/>
          <ac:cxnSpMkLst>
            <pc:docMk/>
            <pc:sldMk cId="2300599847" sldId="269"/>
            <ac:cxnSpMk id="16" creationId="{C35C89EE-0CB1-6ACD-98DA-374DB9787E52}"/>
          </ac:cxnSpMkLst>
        </pc:cxnChg>
        <pc:cxnChg chg="del mod">
          <ac:chgData name="ANTONINO INDELICATO" userId="78fdb576-f322-4c01-901e-05cf1ed96118" providerId="ADAL" clId="{623D8904-1951-48ED-BE99-D8A3B91BB9E9}" dt="2022-10-22T14:49:51.044" v="656" actId="478"/>
          <ac:cxnSpMkLst>
            <pc:docMk/>
            <pc:sldMk cId="2300599847" sldId="269"/>
            <ac:cxnSpMk id="17" creationId="{05371990-A0DF-A9F3-8073-03858E0D5A0D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24" creationId="{03037496-2E0B-92FF-90A7-4ABF702F7B80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25" creationId="{957A2E4E-09BD-7D46-5C92-C474B9AEEC4A}"/>
          </ac:cxnSpMkLst>
        </pc:cxnChg>
        <pc:cxnChg chg="add mod">
          <ac:chgData name="ANTONINO INDELICATO" userId="78fdb576-f322-4c01-901e-05cf1ed96118" providerId="ADAL" clId="{623D8904-1951-48ED-BE99-D8A3B91BB9E9}" dt="2022-10-22T16:06:09.673" v="1019" actId="14100"/>
          <ac:cxnSpMkLst>
            <pc:docMk/>
            <pc:sldMk cId="2300599847" sldId="269"/>
            <ac:cxnSpMk id="28" creationId="{1AE565E3-BCD1-077B-53E8-1B6BEE9F0856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41" creationId="{39A21666-8E96-D82D-40A2-F8F3ADE50C49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42" creationId="{2B6592F6-2CE9-0AA7-9C43-0DC5A9A6CDA4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43" creationId="{9A84BC82-59AC-BD68-7FE4-822F34462847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44" creationId="{3999C34C-B80B-DF53-85F9-8A0655B32945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45" creationId="{79D4D786-CC74-7E87-4939-AB7E018FAA3F}"/>
          </ac:cxnSpMkLst>
        </pc:cxnChg>
        <pc:cxnChg chg="del">
          <ac:chgData name="ANTONINO INDELICATO" userId="78fdb576-f322-4c01-901e-05cf1ed96118" providerId="ADAL" clId="{623D8904-1951-48ED-BE99-D8A3B91BB9E9}" dt="2022-10-22T14:49:53.989" v="657" actId="478"/>
          <ac:cxnSpMkLst>
            <pc:docMk/>
            <pc:sldMk cId="2300599847" sldId="269"/>
            <ac:cxnSpMk id="46" creationId="{3359F9E1-E5EC-91FC-29F5-12F9F113EACB}"/>
          </ac:cxnSpMkLst>
        </pc:cxnChg>
        <pc:cxnChg chg="del mod">
          <ac:chgData name="ANTONINO INDELICATO" userId="78fdb576-f322-4c01-901e-05cf1ed96118" providerId="ADAL" clId="{623D8904-1951-48ED-BE99-D8A3B91BB9E9}" dt="2022-10-22T14:55:36.604" v="748" actId="478"/>
          <ac:cxnSpMkLst>
            <pc:docMk/>
            <pc:sldMk cId="2300599847" sldId="269"/>
            <ac:cxnSpMk id="51" creationId="{BC458780-2795-9351-E679-F9886E06CA77}"/>
          </ac:cxnSpMkLst>
        </pc:cxnChg>
        <pc:cxnChg chg="del mod">
          <ac:chgData name="ANTONINO INDELICATO" userId="78fdb576-f322-4c01-901e-05cf1ed96118" providerId="ADAL" clId="{623D8904-1951-48ED-BE99-D8A3B91BB9E9}" dt="2022-10-22T14:55:57.405" v="753" actId="478"/>
          <ac:cxnSpMkLst>
            <pc:docMk/>
            <pc:sldMk cId="2300599847" sldId="269"/>
            <ac:cxnSpMk id="52" creationId="{B283880B-730B-6AD5-75F5-EDB187A6C7BC}"/>
          </ac:cxnSpMkLst>
        </pc:cxnChg>
        <pc:cxnChg chg="mod">
          <ac:chgData name="ANTONINO INDELICATO" userId="78fdb576-f322-4c01-901e-05cf1ed96118" providerId="ADAL" clId="{623D8904-1951-48ED-BE99-D8A3B91BB9E9}" dt="2022-10-22T14:51:42.422" v="668"/>
          <ac:cxnSpMkLst>
            <pc:docMk/>
            <pc:sldMk cId="2300599847" sldId="269"/>
            <ac:cxnSpMk id="68" creationId="{1E37DF3F-7C97-3D7F-AB51-8AE8E292EDC5}"/>
          </ac:cxnSpMkLst>
        </pc:cxnChg>
        <pc:cxnChg chg="del mod">
          <ac:chgData name="ANTONINO INDELICATO" userId="78fdb576-f322-4c01-901e-05cf1ed96118" providerId="ADAL" clId="{623D8904-1951-48ED-BE99-D8A3B91BB9E9}" dt="2022-10-22T14:55:41.556" v="750" actId="478"/>
          <ac:cxnSpMkLst>
            <pc:docMk/>
            <pc:sldMk cId="2300599847" sldId="269"/>
            <ac:cxnSpMk id="69" creationId="{6309113A-1526-DF1A-C3B1-9CD6C67405A5}"/>
          </ac:cxnSpMkLst>
        </pc:cxnChg>
        <pc:cxnChg chg="mod">
          <ac:chgData name="ANTONINO INDELICATO" userId="78fdb576-f322-4c01-901e-05cf1ed96118" providerId="ADAL" clId="{623D8904-1951-48ED-BE99-D8A3B91BB9E9}" dt="2022-10-22T14:51:42.422" v="668"/>
          <ac:cxnSpMkLst>
            <pc:docMk/>
            <pc:sldMk cId="2300599847" sldId="269"/>
            <ac:cxnSpMk id="70" creationId="{243281AB-B542-2D4B-F545-1F2E3E3C55F4}"/>
          </ac:cxnSpMkLst>
        </pc:cxnChg>
        <pc:cxnChg chg="mod">
          <ac:chgData name="ANTONINO INDELICATO" userId="78fdb576-f322-4c01-901e-05cf1ed96118" providerId="ADAL" clId="{623D8904-1951-48ED-BE99-D8A3B91BB9E9}" dt="2022-10-22T14:51:42.422" v="668"/>
          <ac:cxnSpMkLst>
            <pc:docMk/>
            <pc:sldMk cId="2300599847" sldId="269"/>
            <ac:cxnSpMk id="71" creationId="{FCAA3C74-F9A6-6B26-DDA0-BAEE86C25C7D}"/>
          </ac:cxnSpMkLst>
        </pc:cxnChg>
        <pc:cxnChg chg="mod">
          <ac:chgData name="ANTONINO INDELICATO" userId="78fdb576-f322-4c01-901e-05cf1ed96118" providerId="ADAL" clId="{623D8904-1951-48ED-BE99-D8A3B91BB9E9}" dt="2022-10-22T14:55:28.681" v="746" actId="14100"/>
          <ac:cxnSpMkLst>
            <pc:docMk/>
            <pc:sldMk cId="2300599847" sldId="269"/>
            <ac:cxnSpMk id="72" creationId="{4B230213-2873-22B0-E46C-3FF397894079}"/>
          </ac:cxnSpMkLst>
        </pc:cxnChg>
        <pc:cxnChg chg="mod">
          <ac:chgData name="ANTONINO INDELICATO" userId="78fdb576-f322-4c01-901e-05cf1ed96118" providerId="ADAL" clId="{623D8904-1951-48ED-BE99-D8A3B91BB9E9}" dt="2022-10-22T14:51:42.422" v="668"/>
          <ac:cxnSpMkLst>
            <pc:docMk/>
            <pc:sldMk cId="2300599847" sldId="269"/>
            <ac:cxnSpMk id="73" creationId="{1A6B34DA-8988-BB13-B062-9DDCCEF09493}"/>
          </ac:cxnSpMkLst>
        </pc:cxnChg>
        <pc:cxnChg chg="del mod">
          <ac:chgData name="ANTONINO INDELICATO" userId="78fdb576-f322-4c01-901e-05cf1ed96118" providerId="ADAL" clId="{623D8904-1951-48ED-BE99-D8A3B91BB9E9}" dt="2022-10-22T14:57:28.256" v="770" actId="478"/>
          <ac:cxnSpMkLst>
            <pc:docMk/>
            <pc:sldMk cId="2300599847" sldId="269"/>
            <ac:cxnSpMk id="78" creationId="{64077618-A343-DC2C-98C7-A381CF8294D1}"/>
          </ac:cxnSpMkLst>
        </pc:cxnChg>
        <pc:cxnChg chg="del mod">
          <ac:chgData name="ANTONINO INDELICATO" userId="78fdb576-f322-4c01-901e-05cf1ed96118" providerId="ADAL" clId="{623D8904-1951-48ED-BE99-D8A3B91BB9E9}" dt="2022-10-22T14:56:41.675" v="754" actId="478"/>
          <ac:cxnSpMkLst>
            <pc:docMk/>
            <pc:sldMk cId="2300599847" sldId="269"/>
            <ac:cxnSpMk id="79" creationId="{78D12025-6158-9D59-76BA-EE8BC11C84E6}"/>
          </ac:cxnSpMkLst>
        </pc:cxnChg>
        <pc:cxnChg chg="del mod">
          <ac:chgData name="ANTONINO INDELICATO" userId="78fdb576-f322-4c01-901e-05cf1ed96118" providerId="ADAL" clId="{623D8904-1951-48ED-BE99-D8A3B91BB9E9}" dt="2022-10-22T14:56:50.395" v="757" actId="478"/>
          <ac:cxnSpMkLst>
            <pc:docMk/>
            <pc:sldMk cId="2300599847" sldId="269"/>
            <ac:cxnSpMk id="95" creationId="{55A3DD74-8042-29F7-AD10-32F2CEC0DEC1}"/>
          </ac:cxnSpMkLst>
        </pc:cxnChg>
        <pc:cxnChg chg="del mod">
          <ac:chgData name="ANTONINO INDELICATO" userId="78fdb576-f322-4c01-901e-05cf1ed96118" providerId="ADAL" clId="{623D8904-1951-48ED-BE99-D8A3B91BB9E9}" dt="2022-10-22T14:56:55.308" v="759" actId="478"/>
          <ac:cxnSpMkLst>
            <pc:docMk/>
            <pc:sldMk cId="2300599847" sldId="269"/>
            <ac:cxnSpMk id="96" creationId="{30669F43-B944-A207-2F31-97BE74B5F93D}"/>
          </ac:cxnSpMkLst>
        </pc:cxnChg>
        <pc:cxnChg chg="del mod">
          <ac:chgData name="ANTONINO INDELICATO" userId="78fdb576-f322-4c01-901e-05cf1ed96118" providerId="ADAL" clId="{623D8904-1951-48ED-BE99-D8A3B91BB9E9}" dt="2022-10-22T14:57:30.511" v="771" actId="478"/>
          <ac:cxnSpMkLst>
            <pc:docMk/>
            <pc:sldMk cId="2300599847" sldId="269"/>
            <ac:cxnSpMk id="97" creationId="{CF12ECC4-1E1F-F194-A567-AA49B9E00050}"/>
          </ac:cxnSpMkLst>
        </pc:cxnChg>
        <pc:cxnChg chg="mod">
          <ac:chgData name="ANTONINO INDELICATO" userId="78fdb576-f322-4c01-901e-05cf1ed96118" providerId="ADAL" clId="{623D8904-1951-48ED-BE99-D8A3B91BB9E9}" dt="2022-10-22T14:57:04.609" v="762" actId="14100"/>
          <ac:cxnSpMkLst>
            <pc:docMk/>
            <pc:sldMk cId="2300599847" sldId="269"/>
            <ac:cxnSpMk id="98" creationId="{54C5850A-59E3-F76E-90EA-43EA43F016FD}"/>
          </ac:cxnSpMkLst>
        </pc:cxnChg>
        <pc:cxnChg chg="mod">
          <ac:chgData name="ANTONINO INDELICATO" userId="78fdb576-f322-4c01-901e-05cf1ed96118" providerId="ADAL" clId="{623D8904-1951-48ED-BE99-D8A3B91BB9E9}" dt="2022-10-22T14:57:12.268" v="764" actId="14100"/>
          <ac:cxnSpMkLst>
            <pc:docMk/>
            <pc:sldMk cId="2300599847" sldId="269"/>
            <ac:cxnSpMk id="99" creationId="{C848DBF9-EFF4-49CD-2CD0-CDF55D2CCB13}"/>
          </ac:cxnSpMkLst>
        </pc:cxnChg>
        <pc:cxnChg chg="mod">
          <ac:chgData name="ANTONINO INDELICATO" userId="78fdb576-f322-4c01-901e-05cf1ed96118" providerId="ADAL" clId="{623D8904-1951-48ED-BE99-D8A3B91BB9E9}" dt="2022-10-22T14:57:19.517" v="766" actId="14100"/>
          <ac:cxnSpMkLst>
            <pc:docMk/>
            <pc:sldMk cId="2300599847" sldId="269"/>
            <ac:cxnSpMk id="100" creationId="{BE690909-C9F4-2AAF-AE59-FFB63A083FCD}"/>
          </ac:cxnSpMkLst>
        </pc:cxnChg>
        <pc:cxnChg chg="mod">
          <ac:chgData name="ANTONINO INDELICATO" userId="78fdb576-f322-4c01-901e-05cf1ed96118" providerId="ADAL" clId="{623D8904-1951-48ED-BE99-D8A3B91BB9E9}" dt="2022-10-22T14:51:59.569" v="671" actId="571"/>
          <ac:cxnSpMkLst>
            <pc:docMk/>
            <pc:sldMk cId="2300599847" sldId="269"/>
            <ac:cxnSpMk id="105" creationId="{6E5EA8F7-EF45-0454-78E3-62C5ECCDFF8E}"/>
          </ac:cxnSpMkLst>
        </pc:cxnChg>
        <pc:cxnChg chg="del mod">
          <ac:chgData name="ANTONINO INDELICATO" userId="78fdb576-f322-4c01-901e-05cf1ed96118" providerId="ADAL" clId="{623D8904-1951-48ED-BE99-D8A3B91BB9E9}" dt="2022-10-22T14:57:56.027" v="775" actId="478"/>
          <ac:cxnSpMkLst>
            <pc:docMk/>
            <pc:sldMk cId="2300599847" sldId="269"/>
            <ac:cxnSpMk id="106" creationId="{638324D4-9CE6-0DB5-89E3-C58F27A2883F}"/>
          </ac:cxnSpMkLst>
        </pc:cxnChg>
        <pc:cxnChg chg="mod">
          <ac:chgData name="ANTONINO INDELICATO" userId="78fdb576-f322-4c01-901e-05cf1ed96118" providerId="ADAL" clId="{623D8904-1951-48ED-BE99-D8A3B91BB9E9}" dt="2022-10-22T14:59:18.484" v="790" actId="14100"/>
          <ac:cxnSpMkLst>
            <pc:docMk/>
            <pc:sldMk cId="2300599847" sldId="269"/>
            <ac:cxnSpMk id="122" creationId="{5EE52C8D-09C7-CB25-6E33-D44C3E707D74}"/>
          </ac:cxnSpMkLst>
        </pc:cxnChg>
        <pc:cxnChg chg="mod">
          <ac:chgData name="ANTONINO INDELICATO" userId="78fdb576-f322-4c01-901e-05cf1ed96118" providerId="ADAL" clId="{623D8904-1951-48ED-BE99-D8A3B91BB9E9}" dt="2022-10-22T14:59:01.935" v="786" actId="14100"/>
          <ac:cxnSpMkLst>
            <pc:docMk/>
            <pc:sldMk cId="2300599847" sldId="269"/>
            <ac:cxnSpMk id="123" creationId="{2C56CF33-2E43-FA0D-23A4-BAA5606B1ECF}"/>
          </ac:cxnSpMkLst>
        </pc:cxnChg>
        <pc:cxnChg chg="mod">
          <ac:chgData name="ANTONINO INDELICATO" userId="78fdb576-f322-4c01-901e-05cf1ed96118" providerId="ADAL" clId="{623D8904-1951-48ED-BE99-D8A3B91BB9E9}" dt="2022-10-22T14:58:44.915" v="784" actId="14100"/>
          <ac:cxnSpMkLst>
            <pc:docMk/>
            <pc:sldMk cId="2300599847" sldId="269"/>
            <ac:cxnSpMk id="124" creationId="{D9623F44-9113-30E1-E5B4-B890F0DBC0C0}"/>
          </ac:cxnSpMkLst>
        </pc:cxnChg>
        <pc:cxnChg chg="del mod">
          <ac:chgData name="ANTONINO INDELICATO" userId="78fdb576-f322-4c01-901e-05cf1ed96118" providerId="ADAL" clId="{623D8904-1951-48ED-BE99-D8A3B91BB9E9}" dt="2022-10-22T14:58:11.052" v="778" actId="478"/>
          <ac:cxnSpMkLst>
            <pc:docMk/>
            <pc:sldMk cId="2300599847" sldId="269"/>
            <ac:cxnSpMk id="125" creationId="{B33D20EE-02EE-CD89-C540-336B9489E155}"/>
          </ac:cxnSpMkLst>
        </pc:cxnChg>
        <pc:cxnChg chg="mod">
          <ac:chgData name="ANTONINO INDELICATO" userId="78fdb576-f322-4c01-901e-05cf1ed96118" providerId="ADAL" clId="{623D8904-1951-48ED-BE99-D8A3B91BB9E9}" dt="2022-10-22T14:51:59.569" v="671" actId="571"/>
          <ac:cxnSpMkLst>
            <pc:docMk/>
            <pc:sldMk cId="2300599847" sldId="269"/>
            <ac:cxnSpMk id="126" creationId="{0E5B2221-5EB1-0C06-1575-AF3DFCCC54E9}"/>
          </ac:cxnSpMkLst>
        </pc:cxnChg>
        <pc:cxnChg chg="del mod">
          <ac:chgData name="ANTONINO INDELICATO" userId="78fdb576-f322-4c01-901e-05cf1ed96118" providerId="ADAL" clId="{623D8904-1951-48ED-BE99-D8A3B91BB9E9}" dt="2022-10-22T14:58:32.111" v="781" actId="478"/>
          <ac:cxnSpMkLst>
            <pc:docMk/>
            <pc:sldMk cId="2300599847" sldId="269"/>
            <ac:cxnSpMk id="127" creationId="{20CF62CC-F7FA-DF38-E0E8-85644AC69AAD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32" creationId="{4599804B-0C8A-C770-4743-8BDA6040C4B8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33" creationId="{EEF529AC-366D-BAF6-D768-1DFC26A5CCDA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49" creationId="{2A2CB8CC-7E27-FC22-35CA-510AFE22C838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50" creationId="{6A70D1B7-D832-6F40-B37B-36C68C6402CF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51" creationId="{8E26FDBF-A0CA-171B-59D2-CD3B15288185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52" creationId="{CF4D1E26-D2B4-BA11-BB5E-5B8665A35444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53" creationId="{870063E9-6FF6-5DCF-EAC8-BEDC407C6E7D}"/>
          </ac:cxnSpMkLst>
        </pc:cxnChg>
        <pc:cxnChg chg="mod">
          <ac:chgData name="ANTONINO INDELICATO" userId="78fdb576-f322-4c01-901e-05cf1ed96118" providerId="ADAL" clId="{623D8904-1951-48ED-BE99-D8A3B91BB9E9}" dt="2022-10-22T14:52:02.225" v="672" actId="571"/>
          <ac:cxnSpMkLst>
            <pc:docMk/>
            <pc:sldMk cId="2300599847" sldId="269"/>
            <ac:cxnSpMk id="154" creationId="{FB6F37FA-D04F-2415-4576-52B636286B70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59" creationId="{2679C9DD-DC39-22EC-A567-2E7CD8F6D827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60" creationId="{44642FE3-FBC8-E463-D13D-E0686EC8690C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76" creationId="{0FB2B2CE-B8D3-3130-E65E-5C4AB9912376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77" creationId="{6C5265C2-0134-A67A-4144-E0D803FC14A4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78" creationId="{3082F20D-E8D1-5EC5-AC28-6D12A1437314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79" creationId="{2966C1AE-2545-C3E9-43F0-F1486F62A3BB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80" creationId="{AFD46BD9-901B-3F49-7F77-0EDB7509F328}"/>
          </ac:cxnSpMkLst>
        </pc:cxnChg>
        <pc:cxnChg chg="mod">
          <ac:chgData name="ANTONINO INDELICATO" userId="78fdb576-f322-4c01-901e-05cf1ed96118" providerId="ADAL" clId="{623D8904-1951-48ED-BE99-D8A3B91BB9E9}" dt="2022-10-22T14:52:06.867" v="673"/>
          <ac:cxnSpMkLst>
            <pc:docMk/>
            <pc:sldMk cId="2300599847" sldId="269"/>
            <ac:cxnSpMk id="181" creationId="{19C13804-283B-D17B-AFA3-8E9B743A9563}"/>
          </ac:cxnSpMkLst>
        </pc:cxnChg>
      </pc:sldChg>
      <pc:sldChg chg="addSp delSp modSp mod">
        <pc:chgData name="ANTONINO INDELICATO" userId="78fdb576-f322-4c01-901e-05cf1ed96118" providerId="ADAL" clId="{623D8904-1951-48ED-BE99-D8A3B91BB9E9}" dt="2022-10-22T17:13:10.219" v="1337" actId="12788"/>
        <pc:sldMkLst>
          <pc:docMk/>
          <pc:sldMk cId="2272389343" sldId="270"/>
        </pc:sldMkLst>
        <pc:spChg chg="del">
          <ac:chgData name="ANTONINO INDELICATO" userId="78fdb576-f322-4c01-901e-05cf1ed96118" providerId="ADAL" clId="{623D8904-1951-48ED-BE99-D8A3B91BB9E9}" dt="2022-10-22T17:12:38.627" v="1314" actId="478"/>
          <ac:spMkLst>
            <pc:docMk/>
            <pc:sldMk cId="2272389343" sldId="270"/>
            <ac:spMk id="2" creationId="{5FCC5005-9C75-D968-0B27-3A7CE4A9DA96}"/>
          </ac:spMkLst>
        </pc:spChg>
        <pc:spChg chg="add mod">
          <ac:chgData name="ANTONINO INDELICATO" userId="78fdb576-f322-4c01-901e-05cf1ed96118" providerId="ADAL" clId="{623D8904-1951-48ED-BE99-D8A3B91BB9E9}" dt="2022-10-22T17:13:10.219" v="1337" actId="12788"/>
          <ac:spMkLst>
            <pc:docMk/>
            <pc:sldMk cId="2272389343" sldId="270"/>
            <ac:spMk id="3" creationId="{83C49618-F7CE-CCCE-AC84-B89CDBF50C79}"/>
          </ac:spMkLst>
        </pc:spChg>
        <pc:spChg chg="mod">
          <ac:chgData name="ANTONINO INDELICATO" userId="78fdb576-f322-4c01-901e-05cf1ed96118" providerId="ADAL" clId="{623D8904-1951-48ED-BE99-D8A3B91BB9E9}" dt="2022-10-22T14:44:03.042" v="609" actId="164"/>
          <ac:spMkLst>
            <pc:docMk/>
            <pc:sldMk cId="2272389343" sldId="270"/>
            <ac:spMk id="4" creationId="{EAF792C1-2C5B-F77C-492B-70D42D353F7D}"/>
          </ac:spMkLst>
        </pc:spChg>
        <pc:spChg chg="mod">
          <ac:chgData name="ANTONINO INDELICATO" userId="78fdb576-f322-4c01-901e-05cf1ed96118" providerId="ADAL" clId="{623D8904-1951-48ED-BE99-D8A3B91BB9E9}" dt="2022-10-22T14:46:51.369" v="634" actId="1076"/>
          <ac:spMkLst>
            <pc:docMk/>
            <pc:sldMk cId="2272389343" sldId="270"/>
            <ac:spMk id="7" creationId="{ECA595A2-7868-7E95-C7D4-E590CBF21C0B}"/>
          </ac:spMkLst>
        </pc:spChg>
        <pc:spChg chg="mod">
          <ac:chgData name="ANTONINO INDELICATO" userId="78fdb576-f322-4c01-901e-05cf1ed96118" providerId="ADAL" clId="{623D8904-1951-48ED-BE99-D8A3B91BB9E9}" dt="2022-10-22T14:47:04.753" v="636" actId="1076"/>
          <ac:spMkLst>
            <pc:docMk/>
            <pc:sldMk cId="2272389343" sldId="270"/>
            <ac:spMk id="8" creationId="{04D03B9B-9896-0516-2C1B-35886C7DD554}"/>
          </ac:spMkLst>
        </pc:spChg>
        <pc:spChg chg="mod">
          <ac:chgData name="ANTONINO INDELICATO" userId="78fdb576-f322-4c01-901e-05cf1ed96118" providerId="ADAL" clId="{623D8904-1951-48ED-BE99-D8A3B91BB9E9}" dt="2022-10-22T14:48:50.939" v="649" actId="1076"/>
          <ac:spMkLst>
            <pc:docMk/>
            <pc:sldMk cId="2272389343" sldId="270"/>
            <ac:spMk id="9" creationId="{981DE942-C80D-30CF-8BC6-FD6D97B6A2F5}"/>
          </ac:spMkLst>
        </pc:spChg>
        <pc:spChg chg="mod">
          <ac:chgData name="ANTONINO INDELICATO" userId="78fdb576-f322-4c01-901e-05cf1ed96118" providerId="ADAL" clId="{623D8904-1951-48ED-BE99-D8A3B91BB9E9}" dt="2022-10-22T14:47:31.685" v="640" actId="1076"/>
          <ac:spMkLst>
            <pc:docMk/>
            <pc:sldMk cId="2272389343" sldId="270"/>
            <ac:spMk id="10" creationId="{250BA20F-6F57-C152-2780-72D3D8A12BD8}"/>
          </ac:spMkLst>
        </pc:spChg>
        <pc:spChg chg="mod">
          <ac:chgData name="ANTONINO INDELICATO" userId="78fdb576-f322-4c01-901e-05cf1ed96118" providerId="ADAL" clId="{623D8904-1951-48ED-BE99-D8A3B91BB9E9}" dt="2022-10-22T14:47:43.779" v="642" actId="1076"/>
          <ac:spMkLst>
            <pc:docMk/>
            <pc:sldMk cId="2272389343" sldId="270"/>
            <ac:spMk id="11" creationId="{73E1C824-A9C7-DC96-0E10-2B005447583A}"/>
          </ac:spMkLst>
        </pc:spChg>
        <pc:spChg chg="mod">
          <ac:chgData name="ANTONINO INDELICATO" userId="78fdb576-f322-4c01-901e-05cf1ed96118" providerId="ADAL" clId="{623D8904-1951-48ED-BE99-D8A3B91BB9E9}" dt="2022-10-22T14:50:12.661" v="659" actId="1076"/>
          <ac:spMkLst>
            <pc:docMk/>
            <pc:sldMk cId="2272389343" sldId="270"/>
            <ac:spMk id="12" creationId="{DF22012C-733D-AA83-8BAE-66E07608ECA1}"/>
          </ac:spMkLst>
        </pc:spChg>
        <pc:spChg chg="mod">
          <ac:chgData name="ANTONINO INDELICATO" userId="78fdb576-f322-4c01-901e-05cf1ed96118" providerId="ADAL" clId="{623D8904-1951-48ED-BE99-D8A3B91BB9E9}" dt="2022-10-22T14:48:32.255" v="648" actId="1076"/>
          <ac:spMkLst>
            <pc:docMk/>
            <pc:sldMk cId="2272389343" sldId="270"/>
            <ac:spMk id="13" creationId="{94AE9F1A-BFD8-0A8F-220C-F871073AC6DA}"/>
          </ac:spMkLst>
        </pc:spChg>
        <pc:spChg chg="mod">
          <ac:chgData name="ANTONINO INDELICATO" userId="78fdb576-f322-4c01-901e-05cf1ed96118" providerId="ADAL" clId="{623D8904-1951-48ED-BE99-D8A3B91BB9E9}" dt="2022-10-22T14:48:17.623" v="646" actId="1076"/>
          <ac:spMkLst>
            <pc:docMk/>
            <pc:sldMk cId="2272389343" sldId="270"/>
            <ac:spMk id="14" creationId="{6CDF96E0-17E9-61C8-973F-BEB3083CB801}"/>
          </ac:spMkLst>
        </pc:spChg>
        <pc:spChg chg="mod">
          <ac:chgData name="ANTONINO INDELICATO" userId="78fdb576-f322-4c01-901e-05cf1ed96118" providerId="ADAL" clId="{623D8904-1951-48ED-BE99-D8A3B91BB9E9}" dt="2022-10-22T14:44:41.508" v="612" actId="1076"/>
          <ac:spMkLst>
            <pc:docMk/>
            <pc:sldMk cId="2272389343" sldId="270"/>
            <ac:spMk id="15" creationId="{B1628D56-0611-03D7-FB9F-2E182AACDE7B}"/>
          </ac:spMkLst>
        </pc:spChg>
        <pc:spChg chg="mod">
          <ac:chgData name="ANTONINO INDELICATO" userId="78fdb576-f322-4c01-901e-05cf1ed96118" providerId="ADAL" clId="{623D8904-1951-48ED-BE99-D8A3B91BB9E9}" dt="2022-10-22T14:44:55.591" v="614" actId="14100"/>
          <ac:spMkLst>
            <pc:docMk/>
            <pc:sldMk cId="2272389343" sldId="270"/>
            <ac:spMk id="16" creationId="{F20DE16C-0FFC-907F-31B1-E3AC0A73B832}"/>
          </ac:spMkLst>
        </pc:spChg>
        <pc:spChg chg="mod">
          <ac:chgData name="ANTONINO INDELICATO" userId="78fdb576-f322-4c01-901e-05cf1ed96118" providerId="ADAL" clId="{623D8904-1951-48ED-BE99-D8A3B91BB9E9}" dt="2022-10-22T14:45:20.237" v="617" actId="1076"/>
          <ac:spMkLst>
            <pc:docMk/>
            <pc:sldMk cId="2272389343" sldId="270"/>
            <ac:spMk id="17" creationId="{DD00E632-97F3-436A-B989-CD40251C2472}"/>
          </ac:spMkLst>
        </pc:spChg>
        <pc:spChg chg="mod">
          <ac:chgData name="ANTONINO INDELICATO" userId="78fdb576-f322-4c01-901e-05cf1ed96118" providerId="ADAL" clId="{623D8904-1951-48ED-BE99-D8A3B91BB9E9}" dt="2022-10-22T14:51:26.119" v="667" actId="1076"/>
          <ac:spMkLst>
            <pc:docMk/>
            <pc:sldMk cId="2272389343" sldId="270"/>
            <ac:spMk id="18" creationId="{8251FBB0-4880-101B-CE1D-9B8E5A24E06D}"/>
          </ac:spMkLst>
        </pc:spChg>
        <pc:spChg chg="mod">
          <ac:chgData name="ANTONINO INDELICATO" userId="78fdb576-f322-4c01-901e-05cf1ed96118" providerId="ADAL" clId="{623D8904-1951-48ED-BE99-D8A3B91BB9E9}" dt="2022-10-22T14:51:21.939" v="666" actId="1076"/>
          <ac:spMkLst>
            <pc:docMk/>
            <pc:sldMk cId="2272389343" sldId="270"/>
            <ac:spMk id="19" creationId="{F1279EC0-40F6-0C1E-4D9C-D27B83EB2076}"/>
          </ac:spMkLst>
        </pc:spChg>
        <pc:spChg chg="mod">
          <ac:chgData name="ANTONINO INDELICATO" userId="78fdb576-f322-4c01-901e-05cf1ed96118" providerId="ADAL" clId="{623D8904-1951-48ED-BE99-D8A3B91BB9E9}" dt="2022-10-22T14:46:10.275" v="627" actId="1076"/>
          <ac:spMkLst>
            <pc:docMk/>
            <pc:sldMk cId="2272389343" sldId="270"/>
            <ac:spMk id="20" creationId="{A473BEB7-1471-638A-A5D0-88EB3A3BC139}"/>
          </ac:spMkLst>
        </pc:spChg>
        <pc:spChg chg="mod">
          <ac:chgData name="ANTONINO INDELICATO" userId="78fdb576-f322-4c01-901e-05cf1ed96118" providerId="ADAL" clId="{623D8904-1951-48ED-BE99-D8A3B91BB9E9}" dt="2022-10-22T14:46:23.057" v="630" actId="1076"/>
          <ac:spMkLst>
            <pc:docMk/>
            <pc:sldMk cId="2272389343" sldId="270"/>
            <ac:spMk id="21" creationId="{609AAA19-1135-82EC-2CFF-DE0E622B61F7}"/>
          </ac:spMkLst>
        </pc:spChg>
        <pc:spChg chg="mod">
          <ac:chgData name="ANTONINO INDELICATO" userId="78fdb576-f322-4c01-901e-05cf1ed96118" providerId="ADAL" clId="{623D8904-1951-48ED-BE99-D8A3B91BB9E9}" dt="2022-10-22T14:49:20.737" v="652" actId="1076"/>
          <ac:spMkLst>
            <pc:docMk/>
            <pc:sldMk cId="2272389343" sldId="270"/>
            <ac:spMk id="28" creationId="{C6CB835C-6204-9356-35FE-48BA86D69E38}"/>
          </ac:spMkLst>
        </pc:spChg>
        <pc:spChg chg="add mod ord">
          <ac:chgData name="ANTONINO INDELICATO" userId="78fdb576-f322-4c01-901e-05cf1ed96118" providerId="ADAL" clId="{623D8904-1951-48ED-BE99-D8A3B91BB9E9}" dt="2022-10-22T14:44:03.042" v="609" actId="164"/>
          <ac:spMkLst>
            <pc:docMk/>
            <pc:sldMk cId="2272389343" sldId="270"/>
            <ac:spMk id="29" creationId="{16E8544B-03A3-F61C-7931-95BB8A89E89A}"/>
          </ac:spMkLst>
        </pc:spChg>
        <pc:spChg chg="add del mod">
          <ac:chgData name="ANTONINO INDELICATO" userId="78fdb576-f322-4c01-901e-05cf1ed96118" providerId="ADAL" clId="{623D8904-1951-48ED-BE99-D8A3B91BB9E9}" dt="2022-10-22T17:10:58.348" v="1313" actId="478"/>
          <ac:spMkLst>
            <pc:docMk/>
            <pc:sldMk cId="2272389343" sldId="270"/>
            <ac:spMk id="39" creationId="{6129A110-91CC-939B-E7BD-238DCA932906}"/>
          </ac:spMkLst>
        </pc:spChg>
        <pc:grpChg chg="add mod">
          <ac:chgData name="ANTONINO INDELICATO" userId="78fdb576-f322-4c01-901e-05cf1ed96118" providerId="ADAL" clId="{623D8904-1951-48ED-BE99-D8A3B91BB9E9}" dt="2022-10-22T17:10:55.035" v="1312" actId="14100"/>
          <ac:grpSpMkLst>
            <pc:docMk/>
            <pc:sldMk cId="2272389343" sldId="270"/>
            <ac:grpSpMk id="30" creationId="{84BAA12F-599B-1D72-BB8E-63BA2B8EE190}"/>
          </ac:grpSpMkLst>
        </pc:grpChg>
        <pc:cxnChg chg="mod">
          <ac:chgData name="ANTONINO INDELICATO" userId="78fdb576-f322-4c01-901e-05cf1ed96118" providerId="ADAL" clId="{623D8904-1951-48ED-BE99-D8A3B91BB9E9}" dt="2022-10-22T14:51:07.112" v="664" actId="14100"/>
          <ac:cxnSpMkLst>
            <pc:docMk/>
            <pc:sldMk cId="2272389343" sldId="270"/>
            <ac:cxnSpMk id="5" creationId="{6FF0F9CE-5973-BF04-2D6B-11CC8E1E8491}"/>
          </ac:cxnSpMkLst>
        </pc:cxnChg>
        <pc:cxnChg chg="mod">
          <ac:chgData name="ANTONINO INDELICATO" userId="78fdb576-f322-4c01-901e-05cf1ed96118" providerId="ADAL" clId="{623D8904-1951-48ED-BE99-D8A3B91BB9E9}" dt="2022-10-22T14:49:15.089" v="651" actId="14100"/>
          <ac:cxnSpMkLst>
            <pc:docMk/>
            <pc:sldMk cId="2272389343" sldId="270"/>
            <ac:cxnSpMk id="6" creationId="{312446F2-928D-5BB6-FD03-BF690594CBEB}"/>
          </ac:cxnSpMkLst>
        </pc:cxnChg>
        <pc:cxnChg chg="mod">
          <ac:chgData name="ANTONINO INDELICATO" userId="78fdb576-f322-4c01-901e-05cf1ed96118" providerId="ADAL" clId="{623D8904-1951-48ED-BE99-D8A3B91BB9E9}" dt="2022-10-22T14:44:03.042" v="609" actId="164"/>
          <ac:cxnSpMkLst>
            <pc:docMk/>
            <pc:sldMk cId="2272389343" sldId="270"/>
            <ac:cxnSpMk id="22" creationId="{C335AB52-5EAF-2E48-AF97-7A1861843F75}"/>
          </ac:cxnSpMkLst>
        </pc:cxnChg>
        <pc:cxnChg chg="mod">
          <ac:chgData name="ANTONINO INDELICATO" userId="78fdb576-f322-4c01-901e-05cf1ed96118" providerId="ADAL" clId="{623D8904-1951-48ED-BE99-D8A3B91BB9E9}" dt="2022-10-22T14:50:04.848" v="658" actId="14100"/>
          <ac:cxnSpMkLst>
            <pc:docMk/>
            <pc:sldMk cId="2272389343" sldId="270"/>
            <ac:cxnSpMk id="23" creationId="{3963B32A-6201-5DFF-3ABB-FDF2E5A8C102}"/>
          </ac:cxnSpMkLst>
        </pc:cxnChg>
        <pc:cxnChg chg="mod">
          <ac:chgData name="ANTONINO INDELICATO" userId="78fdb576-f322-4c01-901e-05cf1ed96118" providerId="ADAL" clId="{623D8904-1951-48ED-BE99-D8A3B91BB9E9}" dt="2022-10-22T14:51:16.701" v="665" actId="14100"/>
          <ac:cxnSpMkLst>
            <pc:docMk/>
            <pc:sldMk cId="2272389343" sldId="270"/>
            <ac:cxnSpMk id="24" creationId="{1DBA09CB-8666-4EFD-2706-21B843D505D7}"/>
          </ac:cxnSpMkLst>
        </pc:cxnChg>
        <pc:cxnChg chg="mod">
          <ac:chgData name="ANTONINO INDELICATO" userId="78fdb576-f322-4c01-901e-05cf1ed96118" providerId="ADAL" clId="{623D8904-1951-48ED-BE99-D8A3B91BB9E9}" dt="2022-10-22T14:44:03.042" v="609" actId="164"/>
          <ac:cxnSpMkLst>
            <pc:docMk/>
            <pc:sldMk cId="2272389343" sldId="270"/>
            <ac:cxnSpMk id="25" creationId="{A0718872-4F29-9762-E9AF-B74B773C8F52}"/>
          </ac:cxnSpMkLst>
        </pc:cxnChg>
        <pc:cxnChg chg="mod">
          <ac:chgData name="ANTONINO INDELICATO" userId="78fdb576-f322-4c01-901e-05cf1ed96118" providerId="ADAL" clId="{623D8904-1951-48ED-BE99-D8A3B91BB9E9}" dt="2022-10-22T14:44:03.042" v="609" actId="164"/>
          <ac:cxnSpMkLst>
            <pc:docMk/>
            <pc:sldMk cId="2272389343" sldId="270"/>
            <ac:cxnSpMk id="26" creationId="{1F9F9CDF-3CE1-06CE-15F4-1AB85D9894F8}"/>
          </ac:cxnSpMkLst>
        </pc:cxnChg>
        <pc:cxnChg chg="mod">
          <ac:chgData name="ANTONINO INDELICATO" userId="78fdb576-f322-4c01-901e-05cf1ed96118" providerId="ADAL" clId="{623D8904-1951-48ED-BE99-D8A3B91BB9E9}" dt="2022-10-22T14:44:03.042" v="609" actId="164"/>
          <ac:cxnSpMkLst>
            <pc:docMk/>
            <pc:sldMk cId="2272389343" sldId="270"/>
            <ac:cxnSpMk id="27" creationId="{F2AAF859-A2DC-EDA5-E73D-B172E4EB2381}"/>
          </ac:cxnSpMkLst>
        </pc:cxnChg>
      </pc:sldChg>
      <pc:sldChg chg="addSp delSp modSp mod">
        <pc:chgData name="ANTONINO INDELICATO" userId="78fdb576-f322-4c01-901e-05cf1ed96118" providerId="ADAL" clId="{623D8904-1951-48ED-BE99-D8A3B91BB9E9}" dt="2022-10-22T16:57:36.473" v="1249" actId="207"/>
        <pc:sldMkLst>
          <pc:docMk/>
          <pc:sldMk cId="1215548037" sldId="271"/>
        </pc:sldMkLst>
        <pc:spChg chg="del">
          <ac:chgData name="ANTONINO INDELICATO" userId="78fdb576-f322-4c01-901e-05cf1ed96118" providerId="ADAL" clId="{623D8904-1951-48ED-BE99-D8A3B91BB9E9}" dt="2022-10-22T15:30:53.539" v="956" actId="478"/>
          <ac:spMkLst>
            <pc:docMk/>
            <pc:sldMk cId="1215548037" sldId="271"/>
            <ac:spMk id="2" creationId="{6C636F38-9F0B-3F07-2100-E92A8090AA97}"/>
          </ac:spMkLst>
        </pc:spChg>
        <pc:spChg chg="mod">
          <ac:chgData name="ANTONINO INDELICATO" userId="78fdb576-f322-4c01-901e-05cf1ed96118" providerId="ADAL" clId="{623D8904-1951-48ED-BE99-D8A3B91BB9E9}" dt="2022-10-22T16:30:52.537" v="1080" actId="555"/>
          <ac:spMkLst>
            <pc:docMk/>
            <pc:sldMk cId="1215548037" sldId="271"/>
            <ac:spMk id="5" creationId="{99D824A2-22CE-AA60-1C57-DD45CE1153BB}"/>
          </ac:spMkLst>
        </pc:spChg>
        <pc:spChg chg="mod">
          <ac:chgData name="ANTONINO INDELICATO" userId="78fdb576-f322-4c01-901e-05cf1ed96118" providerId="ADAL" clId="{623D8904-1951-48ED-BE99-D8A3B91BB9E9}" dt="2022-10-22T16:30:52.537" v="1080" actId="555"/>
          <ac:spMkLst>
            <pc:docMk/>
            <pc:sldMk cId="1215548037" sldId="271"/>
            <ac:spMk id="6" creationId="{1B7EB21E-00DA-A3EF-C8F4-626BF15DD75D}"/>
          </ac:spMkLst>
        </pc:spChg>
        <pc:spChg chg="mod">
          <ac:chgData name="ANTONINO INDELICATO" userId="78fdb576-f322-4c01-901e-05cf1ed96118" providerId="ADAL" clId="{623D8904-1951-48ED-BE99-D8A3B91BB9E9}" dt="2022-10-22T16:31:43.930" v="1084" actId="1076"/>
          <ac:spMkLst>
            <pc:docMk/>
            <pc:sldMk cId="1215548037" sldId="271"/>
            <ac:spMk id="8" creationId="{63C6715D-5CA3-F362-F9CC-AEF97A680834}"/>
          </ac:spMkLst>
        </pc:spChg>
        <pc:spChg chg="mod">
          <ac:chgData name="ANTONINO INDELICATO" userId="78fdb576-f322-4c01-901e-05cf1ed96118" providerId="ADAL" clId="{623D8904-1951-48ED-BE99-D8A3B91BB9E9}" dt="2022-10-22T16:32:09.718" v="1087" actId="408"/>
          <ac:spMkLst>
            <pc:docMk/>
            <pc:sldMk cId="1215548037" sldId="271"/>
            <ac:spMk id="11" creationId="{D4E6C982-7BC2-4950-3F03-E3EEED735E66}"/>
          </ac:spMkLst>
        </pc:spChg>
        <pc:spChg chg="mod">
          <ac:chgData name="ANTONINO INDELICATO" userId="78fdb576-f322-4c01-901e-05cf1ed96118" providerId="ADAL" clId="{623D8904-1951-48ED-BE99-D8A3B91BB9E9}" dt="2022-10-22T16:31:46.690" v="1085" actId="1076"/>
          <ac:spMkLst>
            <pc:docMk/>
            <pc:sldMk cId="1215548037" sldId="271"/>
            <ac:spMk id="14" creationId="{95330F63-EE25-0F01-0038-415107E20F61}"/>
          </ac:spMkLst>
        </pc:spChg>
        <pc:spChg chg="add mod">
          <ac:chgData name="ANTONINO INDELICATO" userId="78fdb576-f322-4c01-901e-05cf1ed96118" providerId="ADAL" clId="{623D8904-1951-48ED-BE99-D8A3B91BB9E9}" dt="2022-10-22T15:31:10.896" v="958" actId="12788"/>
          <ac:spMkLst>
            <pc:docMk/>
            <pc:sldMk cId="1215548037" sldId="271"/>
            <ac:spMk id="15" creationId="{099F9CE0-5CE4-2331-41C5-942F5BA9AE1A}"/>
          </ac:spMkLst>
        </pc:spChg>
        <pc:spChg chg="mod">
          <ac:chgData name="ANTONINO INDELICATO" userId="78fdb576-f322-4c01-901e-05cf1ed96118" providerId="ADAL" clId="{623D8904-1951-48ED-BE99-D8A3B91BB9E9}" dt="2022-10-22T16:32:01.974" v="1086" actId="408"/>
          <ac:spMkLst>
            <pc:docMk/>
            <pc:sldMk cId="1215548037" sldId="271"/>
            <ac:spMk id="16" creationId="{FD9A4133-19B5-7F8C-B198-B08D226745B6}"/>
          </ac:spMkLst>
        </pc:spChg>
        <pc:spChg chg="add del mod">
          <ac:chgData name="ANTONINO INDELICATO" userId="78fdb576-f322-4c01-901e-05cf1ed96118" providerId="ADAL" clId="{623D8904-1951-48ED-BE99-D8A3B91BB9E9}" dt="2022-10-22T15:30:56.696" v="957" actId="478"/>
          <ac:spMkLst>
            <pc:docMk/>
            <pc:sldMk cId="1215548037" sldId="271"/>
            <ac:spMk id="20" creationId="{6842AB8E-C00E-9E92-796E-138F75533E2A}"/>
          </ac:spMkLst>
        </pc:spChg>
        <pc:graphicFrameChg chg="mod modGraphic">
          <ac:chgData name="ANTONINO INDELICATO" userId="78fdb576-f322-4c01-901e-05cf1ed96118" providerId="ADAL" clId="{623D8904-1951-48ED-BE99-D8A3B91BB9E9}" dt="2022-10-22T16:57:31.469" v="1248" actId="20577"/>
          <ac:graphicFrameMkLst>
            <pc:docMk/>
            <pc:sldMk cId="1215548037" sldId="271"/>
            <ac:graphicFrameMk id="7" creationId="{45806C6A-A363-DB17-452E-761ACC6F40CB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57:36.473" v="1249" actId="207"/>
          <ac:graphicFrameMkLst>
            <pc:docMk/>
            <pc:sldMk cId="1215548037" sldId="271"/>
            <ac:graphicFrameMk id="10" creationId="{C646082F-504A-7F44-B607-03ED492E3570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33:32.804" v="1103" actId="255"/>
          <ac:graphicFrameMkLst>
            <pc:docMk/>
            <pc:sldMk cId="1215548037" sldId="271"/>
            <ac:graphicFrameMk id="13" creationId="{FB94124B-4F39-95E2-5022-4BE3C92214D1}"/>
          </ac:graphicFrameMkLst>
        </pc:graphicFrameChg>
        <pc:graphicFrameChg chg="del mod modGraphic">
          <ac:chgData name="ANTONINO INDELICATO" userId="78fdb576-f322-4c01-901e-05cf1ed96118" providerId="ADAL" clId="{623D8904-1951-48ED-BE99-D8A3B91BB9E9}" dt="2022-10-22T16:46:21.706" v="1141" actId="478"/>
          <ac:graphicFrameMkLst>
            <pc:docMk/>
            <pc:sldMk cId="1215548037" sldId="271"/>
            <ac:graphicFrameMk id="19" creationId="{B1E85576-0648-F270-E727-F9BFBF80DE4D}"/>
          </ac:graphicFrameMkLst>
        </pc:graphicFrameChg>
        <pc:graphicFrameChg chg="add mod">
          <ac:chgData name="ANTONINO INDELICATO" userId="78fdb576-f322-4c01-901e-05cf1ed96118" providerId="ADAL" clId="{623D8904-1951-48ED-BE99-D8A3B91BB9E9}" dt="2022-10-22T16:46:31.367" v="1143" actId="1076"/>
          <ac:graphicFrameMkLst>
            <pc:docMk/>
            <pc:sldMk cId="1215548037" sldId="271"/>
            <ac:graphicFrameMk id="21" creationId="{05A7DDD2-5F30-AC76-9EA7-8B63F3B0A53B}"/>
          </ac:graphicFrameMkLst>
        </pc:graphicFrameChg>
      </pc:sldChg>
      <pc:sldChg chg="addSp delSp modSp mod">
        <pc:chgData name="ANTONINO INDELICATO" userId="78fdb576-f322-4c01-901e-05cf1ed96118" providerId="ADAL" clId="{623D8904-1951-48ED-BE99-D8A3B91BB9E9}" dt="2022-10-22T16:29:44.430" v="1074" actId="207"/>
        <pc:sldMkLst>
          <pc:docMk/>
          <pc:sldMk cId="1730331077" sldId="274"/>
        </pc:sldMkLst>
        <pc:spChg chg="del">
          <ac:chgData name="ANTONINO INDELICATO" userId="78fdb576-f322-4c01-901e-05cf1ed96118" providerId="ADAL" clId="{623D8904-1951-48ED-BE99-D8A3B91BB9E9}" dt="2022-10-22T15:31:40.191" v="960" actId="478"/>
          <ac:spMkLst>
            <pc:docMk/>
            <pc:sldMk cId="1730331077" sldId="274"/>
            <ac:spMk id="2" creationId="{6C636F38-9F0B-3F07-2100-E92A8090AA97}"/>
          </ac:spMkLst>
        </pc:spChg>
        <pc:spChg chg="mod">
          <ac:chgData name="ANTONINO INDELICATO" userId="78fdb576-f322-4c01-901e-05cf1ed96118" providerId="ADAL" clId="{623D8904-1951-48ED-BE99-D8A3B91BB9E9}" dt="2022-10-22T15:45:52.587" v="1007" actId="1076"/>
          <ac:spMkLst>
            <pc:docMk/>
            <pc:sldMk cId="1730331077" sldId="274"/>
            <ac:spMk id="3" creationId="{4F5AFAF5-031B-CBAA-076B-66C5150B736C}"/>
          </ac:spMkLst>
        </pc:spChg>
        <pc:spChg chg="mod">
          <ac:chgData name="ANTONINO INDELICATO" userId="78fdb576-f322-4c01-901e-05cf1ed96118" providerId="ADAL" clId="{623D8904-1951-48ED-BE99-D8A3B91BB9E9}" dt="2022-10-22T15:45:41.398" v="1006" actId="1076"/>
          <ac:spMkLst>
            <pc:docMk/>
            <pc:sldMk cId="1730331077" sldId="274"/>
            <ac:spMk id="4" creationId="{2E0F835A-0F5A-00ED-6919-49E7284330BE}"/>
          </ac:spMkLst>
        </pc:spChg>
        <pc:spChg chg="mod">
          <ac:chgData name="ANTONINO INDELICATO" userId="78fdb576-f322-4c01-901e-05cf1ed96118" providerId="ADAL" clId="{623D8904-1951-48ED-BE99-D8A3B91BB9E9}" dt="2022-10-22T15:45:30.853" v="1005" actId="555"/>
          <ac:spMkLst>
            <pc:docMk/>
            <pc:sldMk cId="1730331077" sldId="274"/>
            <ac:spMk id="5" creationId="{99D824A2-22CE-AA60-1C57-DD45CE1153BB}"/>
          </ac:spMkLst>
        </pc:spChg>
        <pc:spChg chg="mod">
          <ac:chgData name="ANTONINO INDELICATO" userId="78fdb576-f322-4c01-901e-05cf1ed96118" providerId="ADAL" clId="{623D8904-1951-48ED-BE99-D8A3B91BB9E9}" dt="2022-10-22T15:45:30.853" v="1005" actId="555"/>
          <ac:spMkLst>
            <pc:docMk/>
            <pc:sldMk cId="1730331077" sldId="274"/>
            <ac:spMk id="6" creationId="{1B7EB21E-00DA-A3EF-C8F4-626BF15DD75D}"/>
          </ac:spMkLst>
        </pc:spChg>
        <pc:spChg chg="mod">
          <ac:chgData name="ANTONINO INDELICATO" userId="78fdb576-f322-4c01-901e-05cf1ed96118" providerId="ADAL" clId="{623D8904-1951-48ED-BE99-D8A3B91BB9E9}" dt="2022-10-22T15:45:30.853" v="1005" actId="555"/>
          <ac:spMkLst>
            <pc:docMk/>
            <pc:sldMk cId="1730331077" sldId="274"/>
            <ac:spMk id="8" creationId="{63C6715D-5CA3-F362-F9CC-AEF97A680834}"/>
          </ac:spMkLst>
        </pc:spChg>
        <pc:spChg chg="add del mod">
          <ac:chgData name="ANTONINO INDELICATO" userId="78fdb576-f322-4c01-901e-05cf1ed96118" providerId="ADAL" clId="{623D8904-1951-48ED-BE99-D8A3B91BB9E9}" dt="2022-10-22T15:31:46.654" v="961" actId="478"/>
          <ac:spMkLst>
            <pc:docMk/>
            <pc:sldMk cId="1730331077" sldId="274"/>
            <ac:spMk id="11" creationId="{DBF48A08-5D04-6D2E-D869-D74D9AEA3F51}"/>
          </ac:spMkLst>
        </pc:spChg>
        <pc:spChg chg="add mod">
          <ac:chgData name="ANTONINO INDELICATO" userId="78fdb576-f322-4c01-901e-05cf1ed96118" providerId="ADAL" clId="{623D8904-1951-48ED-BE99-D8A3B91BB9E9}" dt="2022-10-22T15:32:00.013" v="963" actId="12788"/>
          <ac:spMkLst>
            <pc:docMk/>
            <pc:sldMk cId="1730331077" sldId="274"/>
            <ac:spMk id="12" creationId="{96A8F1E3-3E39-3C3C-0B55-8BE368CA5373}"/>
          </ac:spMkLst>
        </pc:spChg>
        <pc:spChg chg="mod">
          <ac:chgData name="ANTONINO INDELICATO" userId="78fdb576-f322-4c01-901e-05cf1ed96118" providerId="ADAL" clId="{623D8904-1951-48ED-BE99-D8A3B91BB9E9}" dt="2022-10-22T15:45:30.853" v="1005" actId="555"/>
          <ac:spMkLst>
            <pc:docMk/>
            <pc:sldMk cId="1730331077" sldId="274"/>
            <ac:spMk id="14" creationId="{95330F63-EE25-0F01-0038-415107E20F61}"/>
          </ac:spMkLst>
        </pc:spChg>
        <pc:spChg chg="del">
          <ac:chgData name="ANTONINO INDELICATO" userId="78fdb576-f322-4c01-901e-05cf1ed96118" providerId="ADAL" clId="{623D8904-1951-48ED-BE99-D8A3B91BB9E9}" dt="2022-10-22T15:31:36.845" v="959" actId="478"/>
          <ac:spMkLst>
            <pc:docMk/>
            <pc:sldMk cId="1730331077" sldId="274"/>
            <ac:spMk id="15" creationId="{099F9CE0-5CE4-2331-41C5-942F5BA9AE1A}"/>
          </ac:spMkLst>
        </pc:spChg>
        <pc:spChg chg="mod">
          <ac:chgData name="ANTONINO INDELICATO" userId="78fdb576-f322-4c01-901e-05cf1ed96118" providerId="ADAL" clId="{623D8904-1951-48ED-BE99-D8A3B91BB9E9}" dt="2022-10-22T15:46:31.460" v="1012" actId="1076"/>
          <ac:spMkLst>
            <pc:docMk/>
            <pc:sldMk cId="1730331077" sldId="274"/>
            <ac:spMk id="17" creationId="{192F499F-BA31-D1DB-79B0-22E3CA059E3D}"/>
          </ac:spMkLst>
        </pc:spChg>
        <pc:spChg chg="mod">
          <ac:chgData name="ANTONINO INDELICATO" userId="78fdb576-f322-4c01-901e-05cf1ed96118" providerId="ADAL" clId="{623D8904-1951-48ED-BE99-D8A3B91BB9E9}" dt="2022-10-22T15:47:05.416" v="1015" actId="555"/>
          <ac:spMkLst>
            <pc:docMk/>
            <pc:sldMk cId="1730331077" sldId="274"/>
            <ac:spMk id="20" creationId="{66F6D337-C178-F549-3F14-0251911A8EEB}"/>
          </ac:spMkLst>
        </pc:spChg>
        <pc:spChg chg="mod">
          <ac:chgData name="ANTONINO INDELICATO" userId="78fdb576-f322-4c01-901e-05cf1ed96118" providerId="ADAL" clId="{623D8904-1951-48ED-BE99-D8A3B91BB9E9}" dt="2022-10-22T15:47:05.416" v="1015" actId="555"/>
          <ac:spMkLst>
            <pc:docMk/>
            <pc:sldMk cId="1730331077" sldId="274"/>
            <ac:spMk id="21" creationId="{EDF95B54-132F-4592-D3B2-A90EE260BB0E}"/>
          </ac:spMkLst>
        </pc:spChg>
        <pc:spChg chg="mod">
          <ac:chgData name="ANTONINO INDELICATO" userId="78fdb576-f322-4c01-901e-05cf1ed96118" providerId="ADAL" clId="{623D8904-1951-48ED-BE99-D8A3B91BB9E9}" dt="2022-10-22T15:44:36.144" v="999" actId="408"/>
          <ac:spMkLst>
            <pc:docMk/>
            <pc:sldMk cId="1730331077" sldId="274"/>
            <ac:spMk id="22" creationId="{7269DDB0-72F5-2576-D26B-F014F5D873AE}"/>
          </ac:spMkLst>
        </pc:spChg>
        <pc:spChg chg="mod">
          <ac:chgData name="ANTONINO INDELICATO" userId="78fdb576-f322-4c01-901e-05cf1ed96118" providerId="ADAL" clId="{623D8904-1951-48ED-BE99-D8A3B91BB9E9}" dt="2022-10-22T15:46:10.795" v="1009" actId="1076"/>
          <ac:spMkLst>
            <pc:docMk/>
            <pc:sldMk cId="1730331077" sldId="274"/>
            <ac:spMk id="24" creationId="{C7EA3F43-0ED7-9A3D-AB56-138F58D5980F}"/>
          </ac:spMkLst>
        </pc:spChg>
        <pc:graphicFrameChg chg="mod modGraphic">
          <ac:chgData name="ANTONINO INDELICATO" userId="78fdb576-f322-4c01-901e-05cf1ed96118" providerId="ADAL" clId="{623D8904-1951-48ED-BE99-D8A3B91BB9E9}" dt="2022-10-22T15:45:02.941" v="1002" actId="555"/>
          <ac:graphicFrameMkLst>
            <pc:docMk/>
            <pc:sldMk cId="1730331077" sldId="274"/>
            <ac:graphicFrameMk id="7" creationId="{45806C6A-A363-DB17-452E-761ACC6F40CB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28:54.200" v="1057" actId="207"/>
          <ac:graphicFrameMkLst>
            <pc:docMk/>
            <pc:sldMk cId="1730331077" sldId="274"/>
            <ac:graphicFrameMk id="9" creationId="{3A65DC14-072B-C251-8B9A-50E88752EC7C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08:31.427" v="1035" actId="207"/>
          <ac:graphicFrameMkLst>
            <pc:docMk/>
            <pc:sldMk cId="1730331077" sldId="274"/>
            <ac:graphicFrameMk id="10" creationId="{C646082F-504A-7F44-B607-03ED492E3570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13:47.724" v="1045" actId="207"/>
          <ac:graphicFrameMkLst>
            <pc:docMk/>
            <pc:sldMk cId="1730331077" sldId="274"/>
            <ac:graphicFrameMk id="13" creationId="{FB94124B-4F39-95E2-5022-4BE3C92214D1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29:44.430" v="1074" actId="207"/>
          <ac:graphicFrameMkLst>
            <pc:docMk/>
            <pc:sldMk cId="1730331077" sldId="274"/>
            <ac:graphicFrameMk id="16" creationId="{9BDF2A28-1ACD-B4D9-E716-F5A6D044F5AA}"/>
          </ac:graphicFrameMkLst>
        </pc:graphicFrameChg>
        <pc:graphicFrameChg chg="mod modGraphic">
          <ac:chgData name="ANTONINO INDELICATO" userId="78fdb576-f322-4c01-901e-05cf1ed96118" providerId="ADAL" clId="{623D8904-1951-48ED-BE99-D8A3B91BB9E9}" dt="2022-10-22T16:23:00.439" v="1056" actId="207"/>
          <ac:graphicFrameMkLst>
            <pc:docMk/>
            <pc:sldMk cId="1730331077" sldId="274"/>
            <ac:graphicFrameMk id="19" creationId="{B1E85576-0648-F270-E727-F9BFBF80DE4D}"/>
          </ac:graphicFrameMkLst>
        </pc:graphicFrameChg>
      </pc:sldChg>
      <pc:sldChg chg="addSp delSp modSp mod">
        <pc:chgData name="ANTONINO INDELICATO" userId="78fdb576-f322-4c01-901e-05cf1ed96118" providerId="ADAL" clId="{623D8904-1951-48ED-BE99-D8A3B91BB9E9}" dt="2022-10-22T16:56:52.152" v="1245" actId="113"/>
        <pc:sldMkLst>
          <pc:docMk/>
          <pc:sldMk cId="602782628" sldId="275"/>
        </pc:sldMkLst>
        <pc:spChg chg="add mod">
          <ac:chgData name="ANTONINO INDELICATO" userId="78fdb576-f322-4c01-901e-05cf1ed96118" providerId="ADAL" clId="{623D8904-1951-48ED-BE99-D8A3B91BB9E9}" dt="2022-10-22T16:53:50.346" v="1170" actId="1076"/>
          <ac:spMkLst>
            <pc:docMk/>
            <pc:sldMk cId="602782628" sldId="275"/>
            <ac:spMk id="2" creationId="{9F854B06-E5FB-F9DB-2D80-D502C39F937C}"/>
          </ac:spMkLst>
        </pc:spChg>
        <pc:spChg chg="mod">
          <ac:chgData name="ANTONINO INDELICATO" userId="78fdb576-f322-4c01-901e-05cf1ed96118" providerId="ADAL" clId="{623D8904-1951-48ED-BE99-D8A3B91BB9E9}" dt="2022-10-22T16:56:52.152" v="1245" actId="113"/>
          <ac:spMkLst>
            <pc:docMk/>
            <pc:sldMk cId="602782628" sldId="275"/>
            <ac:spMk id="6" creationId="{A9730726-9803-E876-9F25-6C82C40080C4}"/>
          </ac:spMkLst>
        </pc:spChg>
        <pc:spChg chg="del">
          <ac:chgData name="ANTONINO INDELICATO" userId="78fdb576-f322-4c01-901e-05cf1ed96118" providerId="ADAL" clId="{623D8904-1951-48ED-BE99-D8A3B91BB9E9}" dt="2022-10-22T16:53:47.419" v="1169" actId="478"/>
          <ac:spMkLst>
            <pc:docMk/>
            <pc:sldMk cId="602782628" sldId="275"/>
            <ac:spMk id="8" creationId="{95EB69F0-BDBC-6071-5D47-CB81712F3DF9}"/>
          </ac:spMkLst>
        </pc:spChg>
        <pc:spChg chg="mod">
          <ac:chgData name="ANTONINO INDELICATO" userId="78fdb576-f322-4c01-901e-05cf1ed96118" providerId="ADAL" clId="{623D8904-1951-48ED-BE99-D8A3B91BB9E9}" dt="2022-10-22T16:56:23.605" v="1224" actId="20577"/>
          <ac:spMkLst>
            <pc:docMk/>
            <pc:sldMk cId="602782628" sldId="275"/>
            <ac:spMk id="12" creationId="{EC7CB792-AC67-3A86-FCA5-855D68DD1BCA}"/>
          </ac:spMkLst>
        </pc:spChg>
        <pc:spChg chg="mod">
          <ac:chgData name="ANTONINO INDELICATO" userId="78fdb576-f322-4c01-901e-05cf1ed96118" providerId="ADAL" clId="{623D8904-1951-48ED-BE99-D8A3B91BB9E9}" dt="2022-10-22T16:55:40.817" v="1211" actId="113"/>
          <ac:spMkLst>
            <pc:docMk/>
            <pc:sldMk cId="602782628" sldId="275"/>
            <ac:spMk id="21" creationId="{7C77339F-3A6D-EAD5-7214-1C553D8F6292}"/>
          </ac:spMkLst>
        </pc:spChg>
        <pc:spChg chg="mod">
          <ac:chgData name="ANTONINO INDELICATO" userId="78fdb576-f322-4c01-901e-05cf1ed96118" providerId="ADAL" clId="{623D8904-1951-48ED-BE99-D8A3B91BB9E9}" dt="2022-10-22T16:55:06.661" v="1191" actId="20577"/>
          <ac:spMkLst>
            <pc:docMk/>
            <pc:sldMk cId="602782628" sldId="275"/>
            <ac:spMk id="23" creationId="{86CDCAFF-6AE7-8D5C-8B62-40C1D47FE83D}"/>
          </ac:spMkLst>
        </pc:spChg>
      </pc:sldChg>
      <pc:sldChg chg="addSp delSp modSp mod">
        <pc:chgData name="ANTONINO INDELICATO" userId="78fdb576-f322-4c01-901e-05cf1ed96118" providerId="ADAL" clId="{623D8904-1951-48ED-BE99-D8A3B91BB9E9}" dt="2022-10-22T17:06:33.306" v="1305" actId="1076"/>
        <pc:sldMkLst>
          <pc:docMk/>
          <pc:sldMk cId="4254345198" sldId="276"/>
        </pc:sldMkLst>
        <pc:spChg chg="del topLvl">
          <ac:chgData name="ANTONINO INDELICATO" userId="78fdb576-f322-4c01-901e-05cf1ed96118" providerId="ADAL" clId="{623D8904-1951-48ED-BE99-D8A3B91BB9E9}" dt="2022-10-22T17:01:58.370" v="1267" actId="478"/>
          <ac:spMkLst>
            <pc:docMk/>
            <pc:sldMk cId="4254345198" sldId="276"/>
            <ac:spMk id="24" creationId="{360ADA0F-48C0-6743-CE98-C87F39C8774F}"/>
          </ac:spMkLst>
        </pc:spChg>
        <pc:spChg chg="del">
          <ac:chgData name="ANTONINO INDELICATO" userId="78fdb576-f322-4c01-901e-05cf1ed96118" providerId="ADAL" clId="{623D8904-1951-48ED-BE99-D8A3B91BB9E9}" dt="2022-10-22T17:02:08.619" v="1272" actId="478"/>
          <ac:spMkLst>
            <pc:docMk/>
            <pc:sldMk cId="4254345198" sldId="276"/>
            <ac:spMk id="29" creationId="{DCE9A562-388A-683D-F5B2-D42740C5E397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34" creationId="{2F5625D5-35FA-497C-6241-EECBA9097191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35" creationId="{72063DE6-5C71-605A-6386-E1CB9DE6A9BC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36" creationId="{9F37CE34-FBA5-146F-7787-85ED166541E2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37" creationId="{A45FFAF7-73FC-E935-3BA7-3BA684C9E555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38" creationId="{6B9F8E19-CDA1-3E62-7344-12D54B37A55B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39" creationId="{13F3405F-916E-06F0-705A-BC5744B25A4A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40" creationId="{D5C49C27-9308-B6AD-C3BA-92645BAEC593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41" creationId="{82C3F42A-0F64-B6B1-8F0E-DB70BAF0F27D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42" creationId="{F831633D-B10F-6253-ECAB-655486934749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43" creationId="{C43AD802-6A57-5577-3092-A6AE2F600318}"/>
          </ac:spMkLst>
        </pc:spChg>
        <pc:spChg chg="mod">
          <ac:chgData name="ANTONINO INDELICATO" userId="78fdb576-f322-4c01-901e-05cf1ed96118" providerId="ADAL" clId="{623D8904-1951-48ED-BE99-D8A3B91BB9E9}" dt="2022-10-22T17:01:39.273" v="1264" actId="571"/>
          <ac:spMkLst>
            <pc:docMk/>
            <pc:sldMk cId="4254345198" sldId="276"/>
            <ac:spMk id="44" creationId="{C46D0761-21D7-BC61-537B-5E7B5F6A2D96}"/>
          </ac:spMkLst>
        </pc:spChg>
        <pc:spChg chg="mod">
          <ac:chgData name="ANTONINO INDELICATO" userId="78fdb576-f322-4c01-901e-05cf1ed96118" providerId="ADAL" clId="{623D8904-1951-48ED-BE99-D8A3B91BB9E9}" dt="2022-10-22T17:02:39.383" v="1279" actId="20577"/>
          <ac:spMkLst>
            <pc:docMk/>
            <pc:sldMk cId="4254345198" sldId="276"/>
            <ac:spMk id="58" creationId="{E5B499C7-199E-3206-352C-4736329D9674}"/>
          </ac:spMkLst>
        </pc:spChg>
        <pc:spChg chg="mod">
          <ac:chgData name="ANTONINO INDELICATO" userId="78fdb576-f322-4c01-901e-05cf1ed96118" providerId="ADAL" clId="{623D8904-1951-48ED-BE99-D8A3B91BB9E9}" dt="2022-10-22T17:01:49.463" v="1265" actId="571"/>
          <ac:spMkLst>
            <pc:docMk/>
            <pc:sldMk cId="4254345198" sldId="276"/>
            <ac:spMk id="60" creationId="{07A6F5AC-A773-A9F0-D8D2-000D552E5FB2}"/>
          </ac:spMkLst>
        </pc:spChg>
        <pc:spChg chg="mod">
          <ac:chgData name="ANTONINO INDELICATO" userId="78fdb576-f322-4c01-901e-05cf1ed96118" providerId="ADAL" clId="{623D8904-1951-48ED-BE99-D8A3B91BB9E9}" dt="2022-10-22T17:01:49.463" v="1265" actId="571"/>
          <ac:spMkLst>
            <pc:docMk/>
            <pc:sldMk cId="4254345198" sldId="276"/>
            <ac:spMk id="62" creationId="{BD5182FF-5E08-BFFB-6E8B-6126383400B3}"/>
          </ac:spMkLst>
        </pc:spChg>
        <pc:spChg chg="mod">
          <ac:chgData name="ANTONINO INDELICATO" userId="78fdb576-f322-4c01-901e-05cf1ed96118" providerId="ADAL" clId="{623D8904-1951-48ED-BE99-D8A3B91BB9E9}" dt="2022-10-22T17:01:49.463" v="1265" actId="571"/>
          <ac:spMkLst>
            <pc:docMk/>
            <pc:sldMk cId="4254345198" sldId="276"/>
            <ac:spMk id="64" creationId="{6CEBF0FE-7DC6-7E0B-9C8D-FB0CA41F506E}"/>
          </ac:spMkLst>
        </pc:spChg>
        <pc:spChg chg="del mod">
          <ac:chgData name="ANTONINO INDELICATO" userId="78fdb576-f322-4c01-901e-05cf1ed96118" providerId="ADAL" clId="{623D8904-1951-48ED-BE99-D8A3B91BB9E9}" dt="2022-10-22T17:03:01.145" v="1282" actId="478"/>
          <ac:spMkLst>
            <pc:docMk/>
            <pc:sldMk cId="4254345198" sldId="276"/>
            <ac:spMk id="66" creationId="{BE8AEA3F-2F7E-D87D-72BE-1F8651A3B271}"/>
          </ac:spMkLst>
        </pc:spChg>
        <pc:spChg chg="mod">
          <ac:chgData name="ANTONINO INDELICATO" userId="78fdb576-f322-4c01-901e-05cf1ed96118" providerId="ADAL" clId="{623D8904-1951-48ED-BE99-D8A3B91BB9E9}" dt="2022-10-22T17:03:37.437" v="1291" actId="20577"/>
          <ac:spMkLst>
            <pc:docMk/>
            <pc:sldMk cId="4254345198" sldId="276"/>
            <ac:spMk id="69" creationId="{7539882B-94C2-9F1B-D32C-75E4EAA50F69}"/>
          </ac:spMkLst>
        </pc:spChg>
        <pc:spChg chg="mod">
          <ac:chgData name="ANTONINO INDELICATO" userId="78fdb576-f322-4c01-901e-05cf1ed96118" providerId="ADAL" clId="{623D8904-1951-48ED-BE99-D8A3B91BB9E9}" dt="2022-10-22T17:01:49.463" v="1265" actId="571"/>
          <ac:spMkLst>
            <pc:docMk/>
            <pc:sldMk cId="4254345198" sldId="276"/>
            <ac:spMk id="74" creationId="{2BA6689B-0C4D-5EC0-000F-75D7677761DC}"/>
          </ac:spMkLst>
        </pc:spChg>
        <pc:spChg chg="mod">
          <ac:chgData name="ANTONINO INDELICATO" userId="78fdb576-f322-4c01-901e-05cf1ed96118" providerId="ADAL" clId="{623D8904-1951-48ED-BE99-D8A3B91BB9E9}" dt="2022-10-22T17:01:49.463" v="1265" actId="571"/>
          <ac:spMkLst>
            <pc:docMk/>
            <pc:sldMk cId="4254345198" sldId="276"/>
            <ac:spMk id="78" creationId="{4F6EFC67-1A5F-1A7E-2F80-F4994036D4AD}"/>
          </ac:spMkLst>
        </pc:spChg>
        <pc:spChg chg="del mod">
          <ac:chgData name="ANTONINO INDELICATO" userId="78fdb576-f322-4c01-901e-05cf1ed96118" providerId="ADAL" clId="{623D8904-1951-48ED-BE99-D8A3B91BB9E9}" dt="2022-10-22T17:03:03.906" v="1283" actId="478"/>
          <ac:spMkLst>
            <pc:docMk/>
            <pc:sldMk cId="4254345198" sldId="276"/>
            <ac:spMk id="79" creationId="{E53A219A-B975-9BCE-6FED-4868590EBC4C}"/>
          </ac:spMkLst>
        </pc:spChg>
        <pc:spChg chg="del mod">
          <ac:chgData name="ANTONINO INDELICATO" userId="78fdb576-f322-4c01-901e-05cf1ed96118" providerId="ADAL" clId="{623D8904-1951-48ED-BE99-D8A3B91BB9E9}" dt="2022-10-22T17:03:49.335" v="1292" actId="478"/>
          <ac:spMkLst>
            <pc:docMk/>
            <pc:sldMk cId="4254345198" sldId="276"/>
            <ac:spMk id="83" creationId="{5C3ED935-8240-CA48-6424-5DFF8FDF4A1B}"/>
          </ac:spMkLst>
        </pc:spChg>
        <pc:spChg chg="mod">
          <ac:chgData name="ANTONINO INDELICATO" userId="78fdb576-f322-4c01-901e-05cf1ed96118" providerId="ADAL" clId="{623D8904-1951-48ED-BE99-D8A3B91BB9E9}" dt="2022-10-22T17:01:49.463" v="1265" actId="571"/>
          <ac:spMkLst>
            <pc:docMk/>
            <pc:sldMk cId="4254345198" sldId="276"/>
            <ac:spMk id="84" creationId="{5A161F9B-949E-0B9C-F74D-FBEC903BB971}"/>
          </ac:spMkLst>
        </pc:spChg>
        <pc:grpChg chg="del">
          <ac:chgData name="ANTONINO INDELICATO" userId="78fdb576-f322-4c01-901e-05cf1ed96118" providerId="ADAL" clId="{623D8904-1951-48ED-BE99-D8A3B91BB9E9}" dt="2022-10-22T17:01:58.370" v="1267" actId="478"/>
          <ac:grpSpMkLst>
            <pc:docMk/>
            <pc:sldMk cId="4254345198" sldId="276"/>
            <ac:grpSpMk id="20" creationId="{283503E1-0C00-88ED-6946-94F13E59C259}"/>
          </ac:grpSpMkLst>
        </pc:grpChg>
        <pc:grpChg chg="add mod">
          <ac:chgData name="ANTONINO INDELICATO" userId="78fdb576-f322-4c01-901e-05cf1ed96118" providerId="ADAL" clId="{623D8904-1951-48ED-BE99-D8A3B91BB9E9}" dt="2022-10-22T17:01:39.273" v="1264" actId="571"/>
          <ac:grpSpMkLst>
            <pc:docMk/>
            <pc:sldMk cId="4254345198" sldId="276"/>
            <ac:grpSpMk id="31" creationId="{7921F26B-59E4-4A7E-8C85-0D64DBC4009E}"/>
          </ac:grpSpMkLst>
        </pc:grpChg>
        <pc:grpChg chg="mod">
          <ac:chgData name="ANTONINO INDELICATO" userId="78fdb576-f322-4c01-901e-05cf1ed96118" providerId="ADAL" clId="{623D8904-1951-48ED-BE99-D8A3B91BB9E9}" dt="2022-10-22T17:01:39.273" v="1264" actId="571"/>
          <ac:grpSpMkLst>
            <pc:docMk/>
            <pc:sldMk cId="4254345198" sldId="276"/>
            <ac:grpSpMk id="33" creationId="{7E542E0A-0DC1-C72A-0EF4-7D9F209E76B8}"/>
          </ac:grpSpMkLst>
        </pc:grpChg>
        <pc:grpChg chg="add mod">
          <ac:chgData name="ANTONINO INDELICATO" userId="78fdb576-f322-4c01-901e-05cf1ed96118" providerId="ADAL" clId="{623D8904-1951-48ED-BE99-D8A3B91BB9E9}" dt="2022-10-22T17:02:26.321" v="1275" actId="1076"/>
          <ac:grpSpMkLst>
            <pc:docMk/>
            <pc:sldMk cId="4254345198" sldId="276"/>
            <ac:grpSpMk id="54" creationId="{781167CF-0C8A-5A2E-802A-DF8D5F05A4A9}"/>
          </ac:grpSpMkLst>
        </pc:grpChg>
        <pc:grpChg chg="mod">
          <ac:chgData name="ANTONINO INDELICATO" userId="78fdb576-f322-4c01-901e-05cf1ed96118" providerId="ADAL" clId="{623D8904-1951-48ED-BE99-D8A3B91BB9E9}" dt="2022-10-22T17:01:49.463" v="1265" actId="571"/>
          <ac:grpSpMkLst>
            <pc:docMk/>
            <pc:sldMk cId="4254345198" sldId="276"/>
            <ac:grpSpMk id="56" creationId="{4997AEF2-3305-6375-D3F6-61BADE202328}"/>
          </ac:grpSpMkLst>
        </pc:grpChg>
        <pc:grpChg chg="del topLvl">
          <ac:chgData name="ANTONINO INDELICATO" userId="78fdb576-f322-4c01-901e-05cf1ed96118" providerId="ADAL" clId="{623D8904-1951-48ED-BE99-D8A3B91BB9E9}" dt="2022-10-22T17:02:03.363" v="1269" actId="478"/>
          <ac:grpSpMkLst>
            <pc:docMk/>
            <pc:sldMk cId="4254345198" sldId="276"/>
            <ac:grpSpMk id="75" creationId="{168E70D6-B9AC-ACEA-0159-ABAB4ADAA8F7}"/>
          </ac:grpSpMkLst>
        </pc:grpChg>
        <pc:picChg chg="mod">
          <ac:chgData name="ANTONINO INDELICATO" userId="78fdb576-f322-4c01-901e-05cf1ed96118" providerId="ADAL" clId="{623D8904-1951-48ED-BE99-D8A3B91BB9E9}" dt="2022-10-22T17:00:43.555" v="1261" actId="554"/>
          <ac:picMkLst>
            <pc:docMk/>
            <pc:sldMk cId="4254345198" sldId="276"/>
            <ac:picMk id="4" creationId="{9149A98F-1ED4-1C0E-D7DC-258700AAACA2}"/>
          </ac:picMkLst>
        </pc:picChg>
        <pc:picChg chg="add del mod">
          <ac:chgData name="ANTONINO INDELICATO" userId="78fdb576-f322-4c01-901e-05cf1ed96118" providerId="ADAL" clId="{623D8904-1951-48ED-BE99-D8A3B91BB9E9}" dt="2022-10-22T16:59:36.810" v="1252" actId="478"/>
          <ac:picMkLst>
            <pc:docMk/>
            <pc:sldMk cId="4254345198" sldId="276"/>
            <ac:picMk id="8" creationId="{4E085FEB-4102-8135-FF4F-EBF6096ADC8F}"/>
          </ac:picMkLst>
        </pc:picChg>
        <pc:picChg chg="add mod">
          <ac:chgData name="ANTONINO INDELICATO" userId="78fdb576-f322-4c01-901e-05cf1ed96118" providerId="ADAL" clId="{623D8904-1951-48ED-BE99-D8A3B91BB9E9}" dt="2022-10-22T17:00:43.555" v="1261" actId="554"/>
          <ac:picMkLst>
            <pc:docMk/>
            <pc:sldMk cId="4254345198" sldId="276"/>
            <ac:picMk id="10" creationId="{EEBE0687-0280-24A8-55CC-E052C78A0360}"/>
          </ac:picMkLst>
        </pc:picChg>
        <pc:picChg chg="del">
          <ac:chgData name="ANTONINO INDELICATO" userId="78fdb576-f322-4c01-901e-05cf1ed96118" providerId="ADAL" clId="{623D8904-1951-48ED-BE99-D8A3B91BB9E9}" dt="2022-10-22T16:59:59.429" v="1256" actId="478"/>
          <ac:picMkLst>
            <pc:docMk/>
            <pc:sldMk cId="4254345198" sldId="276"/>
            <ac:picMk id="15" creationId="{5A74D725-4F58-9084-FFBE-D85DA8B01028}"/>
          </ac:picMkLst>
        </pc:picChg>
        <pc:picChg chg="del">
          <ac:chgData name="ANTONINO INDELICATO" userId="78fdb576-f322-4c01-901e-05cf1ed96118" providerId="ADAL" clId="{623D8904-1951-48ED-BE99-D8A3B91BB9E9}" dt="2022-10-22T17:06:14.271" v="1302" actId="478"/>
          <ac:picMkLst>
            <pc:docMk/>
            <pc:sldMk cId="4254345198" sldId="276"/>
            <ac:picMk id="16" creationId="{821DD022-D45E-6D71-565A-5C6F9DCCE271}"/>
          </ac:picMkLst>
        </pc:picChg>
        <pc:picChg chg="del">
          <ac:chgData name="ANTONINO INDELICATO" userId="78fdb576-f322-4c01-901e-05cf1ed96118" providerId="ADAL" clId="{623D8904-1951-48ED-BE99-D8A3B91BB9E9}" dt="2022-10-22T17:00:48.698" v="1262" actId="478"/>
          <ac:picMkLst>
            <pc:docMk/>
            <pc:sldMk cId="4254345198" sldId="276"/>
            <ac:picMk id="18" creationId="{5B9EEDBB-595E-8E60-3EF2-18343905A793}"/>
          </ac:picMkLst>
        </pc:picChg>
        <pc:picChg chg="add mod">
          <ac:chgData name="ANTONINO INDELICATO" userId="78fdb576-f322-4c01-901e-05cf1ed96118" providerId="ADAL" clId="{623D8904-1951-48ED-BE99-D8A3B91BB9E9}" dt="2022-10-22T17:04:57.366" v="1299" actId="1076"/>
          <ac:picMkLst>
            <pc:docMk/>
            <pc:sldMk cId="4254345198" sldId="276"/>
            <ac:picMk id="95" creationId="{76483221-06E4-74FC-71DF-9198C9AAAE0E}"/>
          </ac:picMkLst>
        </pc:picChg>
        <pc:picChg chg="add mod">
          <ac:chgData name="ANTONINO INDELICATO" userId="78fdb576-f322-4c01-901e-05cf1ed96118" providerId="ADAL" clId="{623D8904-1951-48ED-BE99-D8A3B91BB9E9}" dt="2022-10-22T17:06:33.306" v="1305" actId="1076"/>
          <ac:picMkLst>
            <pc:docMk/>
            <pc:sldMk cId="4254345198" sldId="276"/>
            <ac:picMk id="96" creationId="{24227B8D-84F9-8874-38E8-0658AC8DAD30}"/>
          </ac:picMkLst>
        </pc:picChg>
        <pc:cxnChg chg="del">
          <ac:chgData name="ANTONINO INDELICATO" userId="78fdb576-f322-4c01-901e-05cf1ed96118" providerId="ADAL" clId="{623D8904-1951-48ED-BE99-D8A3B91BB9E9}" dt="2022-10-22T17:02:04.290" v="1270" actId="478"/>
          <ac:cxnSpMkLst>
            <pc:docMk/>
            <pc:sldMk cId="4254345198" sldId="276"/>
            <ac:cxnSpMk id="7" creationId="{A135E541-A537-993D-88D1-ACE46C9A9F6C}"/>
          </ac:cxnSpMkLst>
        </pc:cxnChg>
        <pc:cxnChg chg="del">
          <ac:chgData name="ANTONINO INDELICATO" userId="78fdb576-f322-4c01-901e-05cf1ed96118" providerId="ADAL" clId="{623D8904-1951-48ED-BE99-D8A3B91BB9E9}" dt="2022-10-22T17:02:05.195" v="1271" actId="478"/>
          <ac:cxnSpMkLst>
            <pc:docMk/>
            <pc:sldMk cId="4254345198" sldId="276"/>
            <ac:cxnSpMk id="30" creationId="{B864E355-17BD-F180-CFEE-F96280139412}"/>
          </ac:cxnSpMkLst>
        </pc:cxnChg>
        <pc:cxnChg chg="mod">
          <ac:chgData name="ANTONINO INDELICATO" userId="78fdb576-f322-4c01-901e-05cf1ed96118" providerId="ADAL" clId="{623D8904-1951-48ED-BE99-D8A3B91BB9E9}" dt="2022-10-22T17:01:39.273" v="1264" actId="571"/>
          <ac:cxnSpMkLst>
            <pc:docMk/>
            <pc:sldMk cId="4254345198" sldId="276"/>
            <ac:cxnSpMk id="45" creationId="{62E13508-5375-2ADF-B6AB-0ADF61264C47}"/>
          </ac:cxnSpMkLst>
        </pc:cxnChg>
        <pc:cxnChg chg="mod">
          <ac:chgData name="ANTONINO INDELICATO" userId="78fdb576-f322-4c01-901e-05cf1ed96118" providerId="ADAL" clId="{623D8904-1951-48ED-BE99-D8A3B91BB9E9}" dt="2022-10-22T17:01:39.273" v="1264" actId="571"/>
          <ac:cxnSpMkLst>
            <pc:docMk/>
            <pc:sldMk cId="4254345198" sldId="276"/>
            <ac:cxnSpMk id="46" creationId="{40E3FF7B-EF3F-B943-4995-365239D567C5}"/>
          </ac:cxnSpMkLst>
        </pc:cxnChg>
        <pc:cxnChg chg="mod">
          <ac:chgData name="ANTONINO INDELICATO" userId="78fdb576-f322-4c01-901e-05cf1ed96118" providerId="ADAL" clId="{623D8904-1951-48ED-BE99-D8A3B91BB9E9}" dt="2022-10-22T17:01:39.273" v="1264" actId="571"/>
          <ac:cxnSpMkLst>
            <pc:docMk/>
            <pc:sldMk cId="4254345198" sldId="276"/>
            <ac:cxnSpMk id="47" creationId="{8142C20C-BEFD-CDB5-6A30-2BA4B5A7BD3D}"/>
          </ac:cxnSpMkLst>
        </pc:cxnChg>
        <pc:cxnChg chg="mod">
          <ac:chgData name="ANTONINO INDELICATO" userId="78fdb576-f322-4c01-901e-05cf1ed96118" providerId="ADAL" clId="{623D8904-1951-48ED-BE99-D8A3B91BB9E9}" dt="2022-10-22T17:01:39.273" v="1264" actId="571"/>
          <ac:cxnSpMkLst>
            <pc:docMk/>
            <pc:sldMk cId="4254345198" sldId="276"/>
            <ac:cxnSpMk id="51" creationId="{7352BC57-A616-1315-2406-584060E6F455}"/>
          </ac:cxnSpMkLst>
        </pc:cxnChg>
        <pc:cxnChg chg="mod">
          <ac:chgData name="ANTONINO INDELICATO" userId="78fdb576-f322-4c01-901e-05cf1ed96118" providerId="ADAL" clId="{623D8904-1951-48ED-BE99-D8A3B91BB9E9}" dt="2022-10-22T17:01:39.273" v="1264" actId="571"/>
          <ac:cxnSpMkLst>
            <pc:docMk/>
            <pc:sldMk cId="4254345198" sldId="276"/>
            <ac:cxnSpMk id="52" creationId="{225DD9F7-EB90-588B-1505-6900A79BF9C2}"/>
          </ac:cxnSpMkLst>
        </pc:cxnChg>
        <pc:cxnChg chg="mod">
          <ac:chgData name="ANTONINO INDELICATO" userId="78fdb576-f322-4c01-901e-05cf1ed96118" providerId="ADAL" clId="{623D8904-1951-48ED-BE99-D8A3B91BB9E9}" dt="2022-10-22T17:01:49.463" v="1265" actId="571"/>
          <ac:cxnSpMkLst>
            <pc:docMk/>
            <pc:sldMk cId="4254345198" sldId="276"/>
            <ac:cxnSpMk id="85" creationId="{79F96965-2D82-99EC-17F2-6B43AB62B8FE}"/>
          </ac:cxnSpMkLst>
        </pc:cxnChg>
        <pc:cxnChg chg="mod">
          <ac:chgData name="ANTONINO INDELICATO" userId="78fdb576-f322-4c01-901e-05cf1ed96118" providerId="ADAL" clId="{623D8904-1951-48ED-BE99-D8A3B91BB9E9}" dt="2022-10-22T17:03:54.810" v="1293" actId="1076"/>
          <ac:cxnSpMkLst>
            <pc:docMk/>
            <pc:sldMk cId="4254345198" sldId="276"/>
            <ac:cxnSpMk id="86" creationId="{06F116AA-ACC2-09CB-1B5E-B6D43985A87E}"/>
          </ac:cxnSpMkLst>
        </pc:cxnChg>
        <pc:cxnChg chg="mod">
          <ac:chgData name="ANTONINO INDELICATO" userId="78fdb576-f322-4c01-901e-05cf1ed96118" providerId="ADAL" clId="{623D8904-1951-48ED-BE99-D8A3B91BB9E9}" dt="2022-10-22T17:01:49.463" v="1265" actId="571"/>
          <ac:cxnSpMkLst>
            <pc:docMk/>
            <pc:sldMk cId="4254345198" sldId="276"/>
            <ac:cxnSpMk id="87" creationId="{49143416-4B15-8488-FF44-A52EB3A9FE79}"/>
          </ac:cxnSpMkLst>
        </pc:cxnChg>
        <pc:cxnChg chg="mod">
          <ac:chgData name="ANTONINO INDELICATO" userId="78fdb576-f322-4c01-901e-05cf1ed96118" providerId="ADAL" clId="{623D8904-1951-48ED-BE99-D8A3B91BB9E9}" dt="2022-10-22T17:01:49.463" v="1265" actId="571"/>
          <ac:cxnSpMkLst>
            <pc:docMk/>
            <pc:sldMk cId="4254345198" sldId="276"/>
            <ac:cxnSpMk id="88" creationId="{25A71FCA-74D4-C52B-B8EB-3DA79D0D6E11}"/>
          </ac:cxnSpMkLst>
        </pc:cxnChg>
        <pc:cxnChg chg="del mod">
          <ac:chgData name="ANTONINO INDELICATO" userId="78fdb576-f322-4c01-901e-05cf1ed96118" providerId="ADAL" clId="{623D8904-1951-48ED-BE99-D8A3B91BB9E9}" dt="2022-10-22T17:02:59.209" v="1281" actId="478"/>
          <ac:cxnSpMkLst>
            <pc:docMk/>
            <pc:sldMk cId="4254345198" sldId="276"/>
            <ac:cxnSpMk id="89" creationId="{81469135-FF88-AE9F-EE7C-0433F81164B5}"/>
          </ac:cxnSpMkLst>
        </pc:cxnChg>
      </pc:sldChg>
      <pc:sldChg chg="del">
        <pc:chgData name="ANTONINO INDELICATO" userId="78fdb576-f322-4c01-901e-05cf1ed96118" providerId="ADAL" clId="{623D8904-1951-48ED-BE99-D8A3B91BB9E9}" dt="2022-10-22T17:07:37.585" v="1306" actId="47"/>
        <pc:sldMkLst>
          <pc:docMk/>
          <pc:sldMk cId="757553716" sldId="278"/>
        </pc:sldMkLst>
      </pc:sldChg>
    </pc:docChg>
  </pc:docChgLst>
  <pc:docChgLst>
    <pc:chgData name="GAETANO RANDAZZO" userId="S::gaetano.randazzo03@you.unipa.it::6bcc7446-c451-42ee-9900-145cf876e556" providerId="AD" clId="Web-{C0B19B2F-FA60-4143-A361-D52A0D9E880A}"/>
    <pc:docChg chg="addSld modSld sldOrd">
      <pc:chgData name="GAETANO RANDAZZO" userId="S::gaetano.randazzo03@you.unipa.it::6bcc7446-c451-42ee-9900-145cf876e556" providerId="AD" clId="Web-{C0B19B2F-FA60-4143-A361-D52A0D9E880A}" dt="2022-11-03T15:51:40.816" v="121" actId="14100"/>
      <pc:docMkLst>
        <pc:docMk/>
      </pc:docMkLst>
      <pc:sldChg chg="addSp delSp modSp">
        <pc:chgData name="GAETANO RANDAZZO" userId="S::gaetano.randazzo03@you.unipa.it::6bcc7446-c451-42ee-9900-145cf876e556" providerId="AD" clId="Web-{C0B19B2F-FA60-4143-A361-D52A0D9E880A}" dt="2022-11-03T15:51:40.816" v="121" actId="14100"/>
        <pc:sldMkLst>
          <pc:docMk/>
          <pc:sldMk cId="2272389343" sldId="270"/>
        </pc:sldMkLst>
        <pc:spChg chg="add mod">
          <ac:chgData name="GAETANO RANDAZZO" userId="S::gaetano.randazzo03@you.unipa.it::6bcc7446-c451-42ee-9900-145cf876e556" providerId="AD" clId="Web-{C0B19B2F-FA60-4143-A361-D52A0D9E880A}" dt="2022-11-03T15:29:53.533" v="10" actId="14100"/>
          <ac:spMkLst>
            <pc:docMk/>
            <pc:sldMk cId="2272389343" sldId="270"/>
            <ac:spMk id="2" creationId="{71BC5E0B-F3AD-B56D-30F5-F3EE6DD3D1FE}"/>
          </ac:spMkLst>
        </pc:spChg>
        <pc:spChg chg="mod">
          <ac:chgData name="GAETANO RANDAZZO" userId="S::gaetano.randazzo03@you.unipa.it::6bcc7446-c451-42ee-9900-145cf876e556" providerId="AD" clId="Web-{C0B19B2F-FA60-4143-A361-D52A0D9E880A}" dt="2022-11-03T15:32:06.975" v="47" actId="20577"/>
          <ac:spMkLst>
            <pc:docMk/>
            <pc:sldMk cId="2272389343" sldId="270"/>
            <ac:spMk id="3" creationId="{83C49618-F7CE-CCCE-AC84-B89CDBF50C79}"/>
          </ac:spMkLst>
        </pc:spChg>
        <pc:spChg chg="add del">
          <ac:chgData name="GAETANO RANDAZZO" userId="S::gaetano.randazzo03@you.unipa.it::6bcc7446-c451-42ee-9900-145cf876e556" providerId="AD" clId="Web-{C0B19B2F-FA60-4143-A361-D52A0D9E880A}" dt="2022-11-03T15:29:18.813" v="6"/>
          <ac:spMkLst>
            <pc:docMk/>
            <pc:sldMk cId="2272389343" sldId="270"/>
            <ac:spMk id="4" creationId="{174EA604-4135-F5FF-0A80-7A76CC3F24EE}"/>
          </ac:spMkLst>
        </pc:spChg>
        <pc:spChg chg="add del">
          <ac:chgData name="GAETANO RANDAZZO" userId="S::gaetano.randazzo03@you.unipa.it::6bcc7446-c451-42ee-9900-145cf876e556" providerId="AD" clId="Web-{C0B19B2F-FA60-4143-A361-D52A0D9E880A}" dt="2022-11-03T15:30:21.612" v="16"/>
          <ac:spMkLst>
            <pc:docMk/>
            <pc:sldMk cId="2272389343" sldId="270"/>
            <ac:spMk id="5" creationId="{8B9DA6B7-1E4B-DA0F-E250-2E8BA2D1189C}"/>
          </ac:spMkLst>
        </pc:spChg>
        <pc:spChg chg="add mod">
          <ac:chgData name="GAETANO RANDAZZO" userId="S::gaetano.randazzo03@you.unipa.it::6bcc7446-c451-42ee-9900-145cf876e556" providerId="AD" clId="Web-{C0B19B2F-FA60-4143-A361-D52A0D9E880A}" dt="2022-11-03T15:49:05.326" v="94" actId="1076"/>
          <ac:spMkLst>
            <pc:docMk/>
            <pc:sldMk cId="2272389343" sldId="270"/>
            <ac:spMk id="5" creationId="{E95296FE-AC6F-0FD6-0028-8B7F765E5924}"/>
          </ac:spMkLst>
        </pc:spChg>
        <pc:spChg chg="add del">
          <ac:chgData name="GAETANO RANDAZZO" userId="S::gaetano.randazzo03@you.unipa.it::6bcc7446-c451-42ee-9900-145cf876e556" providerId="AD" clId="Web-{C0B19B2F-FA60-4143-A361-D52A0D9E880A}" dt="2022-11-03T15:30:04.518" v="13"/>
          <ac:spMkLst>
            <pc:docMk/>
            <pc:sldMk cId="2272389343" sldId="270"/>
            <ac:spMk id="6" creationId="{DDF68C5B-D8DB-BD86-1802-A6DB1F701FAD}"/>
          </ac:spMkLst>
        </pc:spChg>
        <pc:spChg chg="add del">
          <ac:chgData name="GAETANO RANDAZZO" userId="S::gaetano.randazzo03@you.unipa.it::6bcc7446-c451-42ee-9900-145cf876e556" providerId="AD" clId="Web-{C0B19B2F-FA60-4143-A361-D52A0D9E880A}" dt="2022-11-03T15:30:15.331" v="15"/>
          <ac:spMkLst>
            <pc:docMk/>
            <pc:sldMk cId="2272389343" sldId="270"/>
            <ac:spMk id="7" creationId="{D95EC466-A4A4-F904-6C18-5EEDA971AD09}"/>
          </ac:spMkLst>
        </pc:spChg>
        <pc:spChg chg="add mod">
          <ac:chgData name="GAETANO RANDAZZO" userId="S::gaetano.randazzo03@you.unipa.it::6bcc7446-c451-42ee-9900-145cf876e556" providerId="AD" clId="Web-{C0B19B2F-FA60-4143-A361-D52A0D9E880A}" dt="2022-11-03T15:49:23.264" v="95" actId="1076"/>
          <ac:spMkLst>
            <pc:docMk/>
            <pc:sldMk cId="2272389343" sldId="270"/>
            <ac:spMk id="7" creationId="{E3CFD44F-D743-B491-CB34-F5918BFDB3A5}"/>
          </ac:spMkLst>
        </pc:spChg>
        <pc:spChg chg="add mod">
          <ac:chgData name="GAETANO RANDAZZO" userId="S::gaetano.randazzo03@you.unipa.it::6bcc7446-c451-42ee-9900-145cf876e556" providerId="AD" clId="Web-{C0B19B2F-FA60-4143-A361-D52A0D9E880A}" dt="2022-11-03T15:33:53.542" v="51" actId="1076"/>
          <ac:spMkLst>
            <pc:docMk/>
            <pc:sldMk cId="2272389343" sldId="270"/>
            <ac:spMk id="8" creationId="{BC6E1529-8B89-DD9D-1C74-7F0554DD8A2E}"/>
          </ac:spMkLst>
        </pc:spChg>
        <pc:spChg chg="mod">
          <ac:chgData name="GAETANO RANDAZZO" userId="S::gaetano.randazzo03@you.unipa.it::6bcc7446-c451-42ee-9900-145cf876e556" providerId="AD" clId="Web-{C0B19B2F-FA60-4143-A361-D52A0D9E880A}" dt="2022-11-03T15:49:27.576" v="96" actId="20577"/>
          <ac:spMkLst>
            <pc:docMk/>
            <pc:sldMk cId="2272389343" sldId="270"/>
            <ac:spMk id="15" creationId="{C730295B-6623-78F2-8758-96143D4D278D}"/>
          </ac:spMkLst>
        </pc:spChg>
        <pc:cxnChg chg="add mod">
          <ac:chgData name="GAETANO RANDAZZO" userId="S::gaetano.randazzo03@you.unipa.it::6bcc7446-c451-42ee-9900-145cf876e556" providerId="AD" clId="Web-{C0B19B2F-FA60-4143-A361-D52A0D9E880A}" dt="2022-11-03T15:48:26.777" v="83" actId="1076"/>
          <ac:cxnSpMkLst>
            <pc:docMk/>
            <pc:sldMk cId="2272389343" sldId="270"/>
            <ac:cxnSpMk id="4" creationId="{08B7D2A4-3B41-D4AB-F1EE-C4ADEE9F93F7}"/>
          </ac:cxnSpMkLst>
        </pc:cxnChg>
        <pc:cxnChg chg="add mod">
          <ac:chgData name="GAETANO RANDAZZO" userId="S::gaetano.randazzo03@you.unipa.it::6bcc7446-c451-42ee-9900-145cf876e556" providerId="AD" clId="Web-{C0B19B2F-FA60-4143-A361-D52A0D9E880A}" dt="2022-11-03T15:51:26.440" v="118" actId="14100"/>
          <ac:cxnSpMkLst>
            <pc:docMk/>
            <pc:sldMk cId="2272389343" sldId="270"/>
            <ac:cxnSpMk id="18" creationId="{B9A10E20-C3D3-ACD4-8052-5163341DE610}"/>
          </ac:cxnSpMkLst>
        </pc:cxnChg>
        <pc:cxnChg chg="add mod">
          <ac:chgData name="GAETANO RANDAZZO" userId="S::gaetano.randazzo03@you.unipa.it::6bcc7446-c451-42ee-9900-145cf876e556" providerId="AD" clId="Web-{C0B19B2F-FA60-4143-A361-D52A0D9E880A}" dt="2022-11-03T15:51:13.049" v="115" actId="14100"/>
          <ac:cxnSpMkLst>
            <pc:docMk/>
            <pc:sldMk cId="2272389343" sldId="270"/>
            <ac:cxnSpMk id="20" creationId="{8357E464-FCB4-3CDF-981F-82E99728A0F7}"/>
          </ac:cxnSpMkLst>
        </pc:cxnChg>
        <pc:cxnChg chg="add mod">
          <ac:chgData name="GAETANO RANDAZZO" userId="S::gaetano.randazzo03@you.unipa.it::6bcc7446-c451-42ee-9900-145cf876e556" providerId="AD" clId="Web-{C0B19B2F-FA60-4143-A361-D52A0D9E880A}" dt="2022-11-03T15:51:07.049" v="112"/>
          <ac:cxnSpMkLst>
            <pc:docMk/>
            <pc:sldMk cId="2272389343" sldId="270"/>
            <ac:cxnSpMk id="21" creationId="{DFCC7A5B-EB4C-763E-8C1E-E61F2F147599}"/>
          </ac:cxnSpMkLst>
        </pc:cxnChg>
        <pc:cxnChg chg="add mod">
          <ac:chgData name="GAETANO RANDAZZO" userId="S::gaetano.randazzo03@you.unipa.it::6bcc7446-c451-42ee-9900-145cf876e556" providerId="AD" clId="Web-{C0B19B2F-FA60-4143-A361-D52A0D9E880A}" dt="2022-11-03T15:51:07.752" v="113"/>
          <ac:cxnSpMkLst>
            <pc:docMk/>
            <pc:sldMk cId="2272389343" sldId="270"/>
            <ac:cxnSpMk id="22" creationId="{94507BC2-6E5D-DF8C-0F19-B831A2F9C5E6}"/>
          </ac:cxnSpMkLst>
        </pc:cxnChg>
        <pc:cxnChg chg="add mod">
          <ac:chgData name="GAETANO RANDAZZO" userId="S::gaetano.randazzo03@you.unipa.it::6bcc7446-c451-42ee-9900-145cf876e556" providerId="AD" clId="Web-{C0B19B2F-FA60-4143-A361-D52A0D9E880A}" dt="2022-11-03T15:51:40.816" v="121" actId="14100"/>
          <ac:cxnSpMkLst>
            <pc:docMk/>
            <pc:sldMk cId="2272389343" sldId="270"/>
            <ac:cxnSpMk id="23" creationId="{856F244E-0F94-4F10-0BF5-A2106B54A6D2}"/>
          </ac:cxnSpMkLst>
        </pc:cxnChg>
      </pc:sldChg>
      <pc:sldChg chg="addSp modSp">
        <pc:chgData name="GAETANO RANDAZZO" userId="S::gaetano.randazzo03@you.unipa.it::6bcc7446-c451-42ee-9900-145cf876e556" providerId="AD" clId="Web-{C0B19B2F-FA60-4143-A361-D52A0D9E880A}" dt="2022-11-03T15:32:04.288" v="46" actId="20577"/>
        <pc:sldMkLst>
          <pc:docMk/>
          <pc:sldMk cId="2057380401" sldId="295"/>
        </pc:sldMkLst>
        <pc:spChg chg="mod">
          <ac:chgData name="GAETANO RANDAZZO" userId="S::gaetano.randazzo03@you.unipa.it::6bcc7446-c451-42ee-9900-145cf876e556" providerId="AD" clId="Web-{C0B19B2F-FA60-4143-A361-D52A0D9E880A}" dt="2022-11-03T15:32:04.288" v="46" actId="20577"/>
          <ac:spMkLst>
            <pc:docMk/>
            <pc:sldMk cId="2057380401" sldId="295"/>
            <ac:spMk id="3" creationId="{83C49618-F7CE-CCCE-AC84-B89CDBF50C79}"/>
          </ac:spMkLst>
        </pc:spChg>
        <pc:spChg chg="add mod">
          <ac:chgData name="GAETANO RANDAZZO" userId="S::gaetano.randazzo03@you.unipa.it::6bcc7446-c451-42ee-9900-145cf876e556" providerId="AD" clId="Web-{C0B19B2F-FA60-4143-A361-D52A0D9E880A}" dt="2022-11-03T15:31:38.724" v="24" actId="20577"/>
          <ac:spMkLst>
            <pc:docMk/>
            <pc:sldMk cId="2057380401" sldId="295"/>
            <ac:spMk id="4" creationId="{A9096FC3-1545-6686-FD71-3EB19F16BC9A}"/>
          </ac:spMkLst>
        </pc:spChg>
      </pc:sldChg>
      <pc:sldChg chg="addSp delSp modSp add ord replId">
        <pc:chgData name="GAETANO RANDAZZO" userId="S::gaetano.randazzo03@you.unipa.it::6bcc7446-c451-42ee-9900-145cf876e556" providerId="AD" clId="Web-{C0B19B2F-FA60-4143-A361-D52A0D9E880A}" dt="2022-11-03T15:45:37.349" v="77" actId="1076"/>
        <pc:sldMkLst>
          <pc:docMk/>
          <pc:sldMk cId="600936100" sldId="299"/>
        </pc:sldMkLst>
        <pc:spChg chg="del">
          <ac:chgData name="GAETANO RANDAZZO" userId="S::gaetano.randazzo03@you.unipa.it::6bcc7446-c451-42ee-9900-145cf876e556" providerId="AD" clId="Web-{C0B19B2F-FA60-4143-A361-D52A0D9E880A}" dt="2022-11-03T15:38:36.974" v="60"/>
          <ac:spMkLst>
            <pc:docMk/>
            <pc:sldMk cId="600936100" sldId="299"/>
            <ac:spMk id="3" creationId="{83C49618-F7CE-CCCE-AC84-B89CDBF50C79}"/>
          </ac:spMkLst>
        </pc:spChg>
        <pc:spChg chg="del">
          <ac:chgData name="GAETANO RANDAZZO" userId="S::gaetano.randazzo03@you.unipa.it::6bcc7446-c451-42ee-9900-145cf876e556" providerId="AD" clId="Web-{C0B19B2F-FA60-4143-A361-D52A0D9E880A}" dt="2022-11-03T15:38:25.161" v="54"/>
          <ac:spMkLst>
            <pc:docMk/>
            <pc:sldMk cId="600936100" sldId="299"/>
            <ac:spMk id="4" creationId="{A9096FC3-1545-6686-FD71-3EB19F16BC9A}"/>
          </ac:spMkLst>
        </pc:spChg>
        <pc:picChg chg="add mod">
          <ac:chgData name="GAETANO RANDAZZO" userId="S::gaetano.randazzo03@you.unipa.it::6bcc7446-c451-42ee-9900-145cf876e556" providerId="AD" clId="Web-{C0B19B2F-FA60-4143-A361-D52A0D9E880A}" dt="2022-11-03T15:45:37.349" v="77" actId="1076"/>
          <ac:picMkLst>
            <pc:docMk/>
            <pc:sldMk cId="600936100" sldId="299"/>
            <ac:picMk id="2" creationId="{98C95BD5-DEEB-55D4-0F69-0E67AB098716}"/>
          </ac:picMkLst>
        </pc:picChg>
        <pc:picChg chg="add mod">
          <ac:chgData name="GAETANO RANDAZZO" userId="S::gaetano.randazzo03@you.unipa.it::6bcc7446-c451-42ee-9900-145cf876e556" providerId="AD" clId="Web-{C0B19B2F-FA60-4143-A361-D52A0D9E880A}" dt="2022-11-03T15:45:35.443" v="76" actId="1076"/>
          <ac:picMkLst>
            <pc:docMk/>
            <pc:sldMk cId="600936100" sldId="299"/>
            <ac:picMk id="5" creationId="{5755CD3B-FAA1-F1CC-B01E-BF5F6739B3EE}"/>
          </ac:picMkLst>
        </pc:picChg>
      </pc:sldChg>
    </pc:docChg>
  </pc:docChgLst>
  <pc:docChgLst>
    <pc:chgData name="ANTONINO INDELICATO" userId="78fdb576-f322-4c01-901e-05cf1ed96118" providerId="ADAL" clId="{FC2495E2-8B0D-4116-B2E4-E6373A947D4B}"/>
    <pc:docChg chg="undo custSel addSld delSld modSld">
      <pc:chgData name="ANTONINO INDELICATO" userId="78fdb576-f322-4c01-901e-05cf1ed96118" providerId="ADAL" clId="{FC2495E2-8B0D-4116-B2E4-E6373A947D4B}" dt="2022-11-03T22:33:42.769" v="730" actId="1076"/>
      <pc:docMkLst>
        <pc:docMk/>
      </pc:docMkLst>
      <pc:sldChg chg="modSp mod">
        <pc:chgData name="ANTONINO INDELICATO" userId="78fdb576-f322-4c01-901e-05cf1ed96118" providerId="ADAL" clId="{FC2495E2-8B0D-4116-B2E4-E6373A947D4B}" dt="2022-11-03T22:05:03.650" v="721" actId="12788"/>
        <pc:sldMkLst>
          <pc:docMk/>
          <pc:sldMk cId="2457079358" sldId="289"/>
        </pc:sldMkLst>
        <pc:spChg chg="mod">
          <ac:chgData name="ANTONINO INDELICATO" userId="78fdb576-f322-4c01-901e-05cf1ed96118" providerId="ADAL" clId="{FC2495E2-8B0D-4116-B2E4-E6373A947D4B}" dt="2022-11-03T21:56:11.279" v="711" actId="12788"/>
          <ac:spMkLst>
            <pc:docMk/>
            <pc:sldMk cId="2457079358" sldId="289"/>
            <ac:spMk id="8" creationId="{95EB69F0-BDBC-6071-5D47-CB81712F3DF9}"/>
          </ac:spMkLst>
        </pc:spChg>
        <pc:spChg chg="mod">
          <ac:chgData name="ANTONINO INDELICATO" userId="78fdb576-f322-4c01-901e-05cf1ed96118" providerId="ADAL" clId="{FC2495E2-8B0D-4116-B2E4-E6373A947D4B}" dt="2022-11-03T22:05:03.650" v="721" actId="12788"/>
          <ac:spMkLst>
            <pc:docMk/>
            <pc:sldMk cId="2457079358" sldId="289"/>
            <ac:spMk id="25" creationId="{6E80C9BA-A1FF-274A-D46A-2F1A39FBF82D}"/>
          </ac:spMkLst>
        </pc:spChg>
        <pc:spChg chg="mod">
          <ac:chgData name="ANTONINO INDELICATO" userId="78fdb576-f322-4c01-901e-05cf1ed96118" providerId="ADAL" clId="{FC2495E2-8B0D-4116-B2E4-E6373A947D4B}" dt="2022-11-03T22:04:32.945" v="720" actId="14100"/>
          <ac:spMkLst>
            <pc:docMk/>
            <pc:sldMk cId="2457079358" sldId="289"/>
            <ac:spMk id="26" creationId="{A6D1C7DE-86A5-18E9-1E25-FC62DF447984}"/>
          </ac:spMkLst>
        </pc:spChg>
      </pc:sldChg>
      <pc:sldChg chg="addSp delSp modSp mod">
        <pc:chgData name="ANTONINO INDELICATO" userId="78fdb576-f322-4c01-901e-05cf1ed96118" providerId="ADAL" clId="{FC2495E2-8B0D-4116-B2E4-E6373A947D4B}" dt="2022-11-03T18:20:08.471" v="452" actId="478"/>
        <pc:sldMkLst>
          <pc:docMk/>
          <pc:sldMk cId="1141216525" sldId="296"/>
        </pc:sldMkLst>
        <pc:grpChg chg="add mod">
          <ac:chgData name="ANTONINO INDELICATO" userId="78fdb576-f322-4c01-901e-05cf1ed96118" providerId="ADAL" clId="{FC2495E2-8B0D-4116-B2E4-E6373A947D4B}" dt="2022-11-03T18:19:38.046" v="448" actId="12788"/>
          <ac:grpSpMkLst>
            <pc:docMk/>
            <pc:sldMk cId="1141216525" sldId="296"/>
            <ac:grpSpMk id="21" creationId="{334D8BC8-71C5-43F5-7714-E1DFD03172BC}"/>
          </ac:grpSpMkLst>
        </pc:grpChg>
        <pc:picChg chg="mod">
          <ac:chgData name="ANTONINO INDELICATO" userId="78fdb576-f322-4c01-901e-05cf1ed96118" providerId="ADAL" clId="{FC2495E2-8B0D-4116-B2E4-E6373A947D4B}" dt="2022-11-03T18:19:22.672" v="445" actId="164"/>
          <ac:picMkLst>
            <pc:docMk/>
            <pc:sldMk cId="1141216525" sldId="296"/>
            <ac:picMk id="2" creationId="{C4DCBF90-C7EE-1003-DACB-38D0954D55B7}"/>
          </ac:picMkLst>
        </pc:picChg>
        <pc:picChg chg="mod">
          <ac:chgData name="ANTONINO INDELICATO" userId="78fdb576-f322-4c01-901e-05cf1ed96118" providerId="ADAL" clId="{FC2495E2-8B0D-4116-B2E4-E6373A947D4B}" dt="2022-11-03T18:19:22.672" v="445" actId="164"/>
          <ac:picMkLst>
            <pc:docMk/>
            <pc:sldMk cId="1141216525" sldId="296"/>
            <ac:picMk id="5" creationId="{D683C9F7-0402-BD85-856F-349009115333}"/>
          </ac:picMkLst>
        </pc:picChg>
        <pc:picChg chg="mod">
          <ac:chgData name="ANTONINO INDELICATO" userId="78fdb576-f322-4c01-901e-05cf1ed96118" providerId="ADAL" clId="{FC2495E2-8B0D-4116-B2E4-E6373A947D4B}" dt="2022-11-03T18:19:22.672" v="445" actId="164"/>
          <ac:picMkLst>
            <pc:docMk/>
            <pc:sldMk cId="1141216525" sldId="296"/>
            <ac:picMk id="10" creationId="{27D581BC-65BA-BD38-3EAA-CD2BBD32C4FC}"/>
          </ac:picMkLst>
        </pc:picChg>
        <pc:picChg chg="mod modCrop">
          <ac:chgData name="ANTONINO INDELICATO" userId="78fdb576-f322-4c01-901e-05cf1ed96118" providerId="ADAL" clId="{FC2495E2-8B0D-4116-B2E4-E6373A947D4B}" dt="2022-11-03T18:19:22.672" v="445" actId="164"/>
          <ac:picMkLst>
            <pc:docMk/>
            <pc:sldMk cId="1141216525" sldId="296"/>
            <ac:picMk id="13" creationId="{764AD7F5-D149-7454-ABE9-109F0BF9AA40}"/>
          </ac:picMkLst>
        </pc:picChg>
        <pc:picChg chg="mod">
          <ac:chgData name="ANTONINO INDELICATO" userId="78fdb576-f322-4c01-901e-05cf1ed96118" providerId="ADAL" clId="{FC2495E2-8B0D-4116-B2E4-E6373A947D4B}" dt="2022-11-03T18:19:22.672" v="445" actId="164"/>
          <ac:picMkLst>
            <pc:docMk/>
            <pc:sldMk cId="1141216525" sldId="296"/>
            <ac:picMk id="18" creationId="{AEBCB04D-12FD-7443-7042-3B569F32015D}"/>
          </ac:picMkLst>
        </pc:picChg>
        <pc:picChg chg="add del mod">
          <ac:chgData name="ANTONINO INDELICATO" userId="78fdb576-f322-4c01-901e-05cf1ed96118" providerId="ADAL" clId="{FC2495E2-8B0D-4116-B2E4-E6373A947D4B}" dt="2022-11-03T18:20:08.471" v="452" actId="478"/>
          <ac:picMkLst>
            <pc:docMk/>
            <pc:sldMk cId="1141216525" sldId="296"/>
            <ac:picMk id="23" creationId="{8730D84A-D6F1-BB56-834E-E2182783EAE4}"/>
          </ac:picMkLst>
        </pc:picChg>
        <pc:cxnChg chg="mod">
          <ac:chgData name="ANTONINO INDELICATO" userId="78fdb576-f322-4c01-901e-05cf1ed96118" providerId="ADAL" clId="{FC2495E2-8B0D-4116-B2E4-E6373A947D4B}" dt="2022-11-03T18:19:22.672" v="445" actId="164"/>
          <ac:cxnSpMkLst>
            <pc:docMk/>
            <pc:sldMk cId="1141216525" sldId="296"/>
            <ac:cxnSpMk id="4" creationId="{556431B3-FD40-9A2B-5167-F7D6ADEA697A}"/>
          </ac:cxnSpMkLst>
        </pc:cxnChg>
        <pc:cxnChg chg="mod">
          <ac:chgData name="ANTONINO INDELICATO" userId="78fdb576-f322-4c01-901e-05cf1ed96118" providerId="ADAL" clId="{FC2495E2-8B0D-4116-B2E4-E6373A947D4B}" dt="2022-11-03T18:19:22.672" v="445" actId="164"/>
          <ac:cxnSpMkLst>
            <pc:docMk/>
            <pc:sldMk cId="1141216525" sldId="296"/>
            <ac:cxnSpMk id="8" creationId="{EFA733D5-C8FB-012D-0E27-752CBF1EF858}"/>
          </ac:cxnSpMkLst>
        </pc:cxnChg>
        <pc:cxnChg chg="mod ord">
          <ac:chgData name="ANTONINO INDELICATO" userId="78fdb576-f322-4c01-901e-05cf1ed96118" providerId="ADAL" clId="{FC2495E2-8B0D-4116-B2E4-E6373A947D4B}" dt="2022-11-03T18:19:22.672" v="445" actId="164"/>
          <ac:cxnSpMkLst>
            <pc:docMk/>
            <pc:sldMk cId="1141216525" sldId="296"/>
            <ac:cxnSpMk id="11" creationId="{D5A10819-0C4C-B312-DAC5-22193251CD7F}"/>
          </ac:cxnSpMkLst>
        </pc:cxnChg>
        <pc:cxnChg chg="mod">
          <ac:chgData name="ANTONINO INDELICATO" userId="78fdb576-f322-4c01-901e-05cf1ed96118" providerId="ADAL" clId="{FC2495E2-8B0D-4116-B2E4-E6373A947D4B}" dt="2022-11-03T18:19:22.672" v="445" actId="164"/>
          <ac:cxnSpMkLst>
            <pc:docMk/>
            <pc:sldMk cId="1141216525" sldId="296"/>
            <ac:cxnSpMk id="16" creationId="{22C9ECD1-7EDD-2AA3-F128-98628FB95464}"/>
          </ac:cxnSpMkLst>
        </pc:cxnChg>
      </pc:sldChg>
      <pc:sldChg chg="delSp modSp mod">
        <pc:chgData name="ANTONINO INDELICATO" userId="78fdb576-f322-4c01-901e-05cf1ed96118" providerId="ADAL" clId="{FC2495E2-8B0D-4116-B2E4-E6373A947D4B}" dt="2022-11-03T21:18:08.311" v="623" actId="21"/>
        <pc:sldMkLst>
          <pc:docMk/>
          <pc:sldMk cId="1327905507" sldId="297"/>
        </pc:sldMkLst>
        <pc:picChg chg="del mod">
          <ac:chgData name="ANTONINO INDELICATO" userId="78fdb576-f322-4c01-901e-05cf1ed96118" providerId="ADAL" clId="{FC2495E2-8B0D-4116-B2E4-E6373A947D4B}" dt="2022-11-03T21:10:09.287" v="573" actId="478"/>
          <ac:picMkLst>
            <pc:docMk/>
            <pc:sldMk cId="1327905507" sldId="297"/>
            <ac:picMk id="5" creationId="{5CCD5CD7-3C2E-7D7E-49C2-F8D9C572B301}"/>
          </ac:picMkLst>
        </pc:picChg>
        <pc:picChg chg="del mod">
          <ac:chgData name="ANTONINO INDELICATO" userId="78fdb576-f322-4c01-901e-05cf1ed96118" providerId="ADAL" clId="{FC2495E2-8B0D-4116-B2E4-E6373A947D4B}" dt="2022-11-03T21:10:19.338" v="574" actId="21"/>
          <ac:picMkLst>
            <pc:docMk/>
            <pc:sldMk cId="1327905507" sldId="297"/>
            <ac:picMk id="10" creationId="{EFD0CCD5-9AEB-47D4-6F12-FCF637AF76E6}"/>
          </ac:picMkLst>
        </pc:picChg>
        <pc:picChg chg="del mod">
          <ac:chgData name="ANTONINO INDELICATO" userId="78fdb576-f322-4c01-901e-05cf1ed96118" providerId="ADAL" clId="{FC2495E2-8B0D-4116-B2E4-E6373A947D4B}" dt="2022-11-03T21:14:28.199" v="599" actId="21"/>
          <ac:picMkLst>
            <pc:docMk/>
            <pc:sldMk cId="1327905507" sldId="297"/>
            <ac:picMk id="12" creationId="{F1DE2166-414B-EF3F-4EB6-88E1A5D28760}"/>
          </ac:picMkLst>
        </pc:picChg>
        <pc:picChg chg="del mod">
          <ac:chgData name="ANTONINO INDELICATO" userId="78fdb576-f322-4c01-901e-05cf1ed96118" providerId="ADAL" clId="{FC2495E2-8B0D-4116-B2E4-E6373A947D4B}" dt="2022-11-03T21:16:23.147" v="609" actId="21"/>
          <ac:picMkLst>
            <pc:docMk/>
            <pc:sldMk cId="1327905507" sldId="297"/>
            <ac:picMk id="14" creationId="{6E10DF04-8C01-611A-CECC-C01962D91068}"/>
          </ac:picMkLst>
        </pc:picChg>
        <pc:picChg chg="del mod">
          <ac:chgData name="ANTONINO INDELICATO" userId="78fdb576-f322-4c01-901e-05cf1ed96118" providerId="ADAL" clId="{FC2495E2-8B0D-4116-B2E4-E6373A947D4B}" dt="2022-11-03T21:18:08.311" v="623" actId="21"/>
          <ac:picMkLst>
            <pc:docMk/>
            <pc:sldMk cId="1327905507" sldId="297"/>
            <ac:picMk id="16" creationId="{236DE610-F96D-CCDC-8F34-92C4F6823AE2}"/>
          </ac:picMkLst>
        </pc:picChg>
      </pc:sldChg>
      <pc:sldChg chg="addSp delSp modSp mod">
        <pc:chgData name="ANTONINO INDELICATO" userId="78fdb576-f322-4c01-901e-05cf1ed96118" providerId="ADAL" clId="{FC2495E2-8B0D-4116-B2E4-E6373A947D4B}" dt="2022-11-03T18:05:10.783" v="352" actId="14861"/>
        <pc:sldMkLst>
          <pc:docMk/>
          <pc:sldMk cId="3542716482" sldId="300"/>
        </pc:sldMkLst>
        <pc:spChg chg="add del mod">
          <ac:chgData name="ANTONINO INDELICATO" userId="78fdb576-f322-4c01-901e-05cf1ed96118" providerId="ADAL" clId="{FC2495E2-8B0D-4116-B2E4-E6373A947D4B}" dt="2022-11-03T16:15:38.136" v="18" actId="478"/>
          <ac:spMkLst>
            <pc:docMk/>
            <pc:sldMk cId="3542716482" sldId="300"/>
            <ac:spMk id="2" creationId="{91D28D54-7170-5C8B-66D6-255A4D98AE8F}"/>
          </ac:spMkLst>
        </pc:spChg>
        <pc:spChg chg="add mod">
          <ac:chgData name="ANTONINO INDELICATO" userId="78fdb576-f322-4c01-901e-05cf1ed96118" providerId="ADAL" clId="{FC2495E2-8B0D-4116-B2E4-E6373A947D4B}" dt="2022-11-03T16:55:42.367" v="177" actId="164"/>
          <ac:spMkLst>
            <pc:docMk/>
            <pc:sldMk cId="3542716482" sldId="300"/>
            <ac:spMk id="4" creationId="{94852269-DE1B-951C-0B4C-7DCC0636C894}"/>
          </ac:spMkLst>
        </pc:spChg>
        <pc:spChg chg="mod ord">
          <ac:chgData name="ANTONINO INDELICATO" userId="78fdb576-f322-4c01-901e-05cf1ed96118" providerId="ADAL" clId="{FC2495E2-8B0D-4116-B2E4-E6373A947D4B}" dt="2022-11-03T16:55:42.367" v="177" actId="164"/>
          <ac:spMkLst>
            <pc:docMk/>
            <pc:sldMk cId="3542716482" sldId="300"/>
            <ac:spMk id="5" creationId="{B80F2977-A9D6-4FFE-DF6F-E663B602E7E5}"/>
          </ac:spMkLst>
        </pc:spChg>
        <pc:spChg chg="add del mod">
          <ac:chgData name="ANTONINO INDELICATO" userId="78fdb576-f322-4c01-901e-05cf1ed96118" providerId="ADAL" clId="{FC2495E2-8B0D-4116-B2E4-E6373A947D4B}" dt="2022-11-03T16:17:42.622" v="41" actId="478"/>
          <ac:spMkLst>
            <pc:docMk/>
            <pc:sldMk cId="3542716482" sldId="300"/>
            <ac:spMk id="6" creationId="{F019452F-D587-2479-D356-0A0FB6172F74}"/>
          </ac:spMkLst>
        </pc:spChg>
        <pc:spChg chg="del">
          <ac:chgData name="ANTONINO INDELICATO" userId="78fdb576-f322-4c01-901e-05cf1ed96118" providerId="ADAL" clId="{FC2495E2-8B0D-4116-B2E4-E6373A947D4B}" dt="2022-11-03T16:15:25.351" v="16" actId="478"/>
          <ac:spMkLst>
            <pc:docMk/>
            <pc:sldMk cId="3542716482" sldId="300"/>
            <ac:spMk id="7" creationId="{ED88D85B-CF97-7187-22B1-B61A622691DA}"/>
          </ac:spMkLst>
        </pc:spChg>
        <pc:spChg chg="mod">
          <ac:chgData name="ANTONINO INDELICATO" userId="78fdb576-f322-4c01-901e-05cf1ed96118" providerId="ADAL" clId="{FC2495E2-8B0D-4116-B2E4-E6373A947D4B}" dt="2022-11-03T17:52:03.952" v="307" actId="12788"/>
          <ac:spMkLst>
            <pc:docMk/>
            <pc:sldMk cId="3542716482" sldId="300"/>
            <ac:spMk id="8" creationId="{95EB69F0-BDBC-6071-5D47-CB81712F3DF9}"/>
          </ac:spMkLst>
        </pc:spChg>
        <pc:spChg chg="del">
          <ac:chgData name="ANTONINO INDELICATO" userId="78fdb576-f322-4c01-901e-05cf1ed96118" providerId="ADAL" clId="{FC2495E2-8B0D-4116-B2E4-E6373A947D4B}" dt="2022-11-03T16:17:06.450" v="35" actId="478"/>
          <ac:spMkLst>
            <pc:docMk/>
            <pc:sldMk cId="3542716482" sldId="300"/>
            <ac:spMk id="9" creationId="{9D7D482A-5E70-A609-E59F-B4067EE452AB}"/>
          </ac:spMkLst>
        </pc:spChg>
        <pc:spChg chg="mod">
          <ac:chgData name="ANTONINO INDELICATO" userId="78fdb576-f322-4c01-901e-05cf1ed96118" providerId="ADAL" clId="{FC2495E2-8B0D-4116-B2E4-E6373A947D4B}" dt="2022-11-03T16:55:42.367" v="177" actId="164"/>
          <ac:spMkLst>
            <pc:docMk/>
            <pc:sldMk cId="3542716482" sldId="300"/>
            <ac:spMk id="10" creationId="{0F74B52D-29AA-6BA0-0394-9638A56BAAAB}"/>
          </ac:spMkLst>
        </pc:spChg>
        <pc:spChg chg="del mod">
          <ac:chgData name="ANTONINO INDELICATO" userId="78fdb576-f322-4c01-901e-05cf1ed96118" providerId="ADAL" clId="{FC2495E2-8B0D-4116-B2E4-E6373A947D4B}" dt="2022-11-03T16:30:46.032" v="96" actId="478"/>
          <ac:spMkLst>
            <pc:docMk/>
            <pc:sldMk cId="3542716482" sldId="300"/>
            <ac:spMk id="11" creationId="{B11081B9-5F8A-1DA7-92C6-D9044633F988}"/>
          </ac:spMkLst>
        </pc:spChg>
        <pc:spChg chg="add mod">
          <ac:chgData name="ANTONINO INDELICATO" userId="78fdb576-f322-4c01-901e-05cf1ed96118" providerId="ADAL" clId="{FC2495E2-8B0D-4116-B2E4-E6373A947D4B}" dt="2022-11-03T16:55:42.367" v="177" actId="164"/>
          <ac:spMkLst>
            <pc:docMk/>
            <pc:sldMk cId="3542716482" sldId="300"/>
            <ac:spMk id="12" creationId="{F8E47ECC-2229-824F-EE62-F795946F5AF7}"/>
          </ac:spMkLst>
        </pc:spChg>
        <pc:spChg chg="mod">
          <ac:chgData name="ANTONINO INDELICATO" userId="78fdb576-f322-4c01-901e-05cf1ed96118" providerId="ADAL" clId="{FC2495E2-8B0D-4116-B2E4-E6373A947D4B}" dt="2022-11-03T16:56:12.945" v="178" actId="164"/>
          <ac:spMkLst>
            <pc:docMk/>
            <pc:sldMk cId="3542716482" sldId="300"/>
            <ac:spMk id="17" creationId="{5845488B-B473-ACA1-CB1D-1307EE4717E1}"/>
          </ac:spMkLst>
        </pc:spChg>
        <pc:spChg chg="mod">
          <ac:chgData name="ANTONINO INDELICATO" userId="78fdb576-f322-4c01-901e-05cf1ed96118" providerId="ADAL" clId="{FC2495E2-8B0D-4116-B2E4-E6373A947D4B}" dt="2022-11-03T16:56:12.945" v="178" actId="164"/>
          <ac:spMkLst>
            <pc:docMk/>
            <pc:sldMk cId="3542716482" sldId="300"/>
            <ac:spMk id="18" creationId="{56216D56-8F00-CE40-18FF-D2239B757664}"/>
          </ac:spMkLst>
        </pc:spChg>
        <pc:spChg chg="add del mod">
          <ac:chgData name="ANTONINO INDELICATO" userId="78fdb576-f322-4c01-901e-05cf1ed96118" providerId="ADAL" clId="{FC2495E2-8B0D-4116-B2E4-E6373A947D4B}" dt="2022-11-03T16:29:29.639" v="88" actId="478"/>
          <ac:spMkLst>
            <pc:docMk/>
            <pc:sldMk cId="3542716482" sldId="300"/>
            <ac:spMk id="22" creationId="{5EC17DAC-F82A-3F68-7CCF-3C2B0F984FD8}"/>
          </ac:spMkLst>
        </pc:spChg>
        <pc:spChg chg="del mod">
          <ac:chgData name="ANTONINO INDELICATO" userId="78fdb576-f322-4c01-901e-05cf1ed96118" providerId="ADAL" clId="{FC2495E2-8B0D-4116-B2E4-E6373A947D4B}" dt="2022-11-03T16:33:40.244" v="133" actId="478"/>
          <ac:spMkLst>
            <pc:docMk/>
            <pc:sldMk cId="3542716482" sldId="300"/>
            <ac:spMk id="26" creationId="{02BC1D6C-7AB0-1DE1-0190-EFA5AE473385}"/>
          </ac:spMkLst>
        </pc:spChg>
        <pc:spChg chg="add del mod">
          <ac:chgData name="ANTONINO INDELICATO" userId="78fdb576-f322-4c01-901e-05cf1ed96118" providerId="ADAL" clId="{FC2495E2-8B0D-4116-B2E4-E6373A947D4B}" dt="2022-11-03T16:25:48.245" v="81" actId="478"/>
          <ac:spMkLst>
            <pc:docMk/>
            <pc:sldMk cId="3542716482" sldId="300"/>
            <ac:spMk id="31" creationId="{7A620055-82DA-6395-26EC-74F10D313588}"/>
          </ac:spMkLst>
        </pc:spChg>
        <pc:spChg chg="add mod">
          <ac:chgData name="ANTONINO INDELICATO" userId="78fdb576-f322-4c01-901e-05cf1ed96118" providerId="ADAL" clId="{FC2495E2-8B0D-4116-B2E4-E6373A947D4B}" dt="2022-11-03T16:56:12.945" v="178" actId="164"/>
          <ac:spMkLst>
            <pc:docMk/>
            <pc:sldMk cId="3542716482" sldId="300"/>
            <ac:spMk id="33" creationId="{1D4F312F-BC82-FA18-E5FB-8F68916893E5}"/>
          </ac:spMkLst>
        </pc:spChg>
        <pc:spChg chg="del">
          <ac:chgData name="ANTONINO INDELICATO" userId="78fdb576-f322-4c01-901e-05cf1ed96118" providerId="ADAL" clId="{FC2495E2-8B0D-4116-B2E4-E6373A947D4B}" dt="2022-11-03T16:34:14.400" v="136" actId="478"/>
          <ac:spMkLst>
            <pc:docMk/>
            <pc:sldMk cId="3542716482" sldId="300"/>
            <ac:spMk id="36" creationId="{1E740804-C5C3-F4AA-F424-D0C4758B1909}"/>
          </ac:spMkLst>
        </pc:spChg>
        <pc:spChg chg="del">
          <ac:chgData name="ANTONINO INDELICATO" userId="78fdb576-f322-4c01-901e-05cf1ed96118" providerId="ADAL" clId="{FC2495E2-8B0D-4116-B2E4-E6373A947D4B}" dt="2022-11-03T16:35:56.828" v="161" actId="478"/>
          <ac:spMkLst>
            <pc:docMk/>
            <pc:sldMk cId="3542716482" sldId="300"/>
            <ac:spMk id="38" creationId="{514126DB-23A4-2ED3-4DAA-341E6C0DE837}"/>
          </ac:spMkLst>
        </pc:spChg>
        <pc:spChg chg="del mod">
          <ac:chgData name="ANTONINO INDELICATO" userId="78fdb576-f322-4c01-901e-05cf1ed96118" providerId="ADAL" clId="{FC2495E2-8B0D-4116-B2E4-E6373A947D4B}" dt="2022-11-03T16:35:42.674" v="149" actId="478"/>
          <ac:spMkLst>
            <pc:docMk/>
            <pc:sldMk cId="3542716482" sldId="300"/>
            <ac:spMk id="39" creationId="{8A11BF65-AB3A-A6F4-A744-E08E33B46DFF}"/>
          </ac:spMkLst>
        </pc:spChg>
        <pc:spChg chg="add mod">
          <ac:chgData name="ANTONINO INDELICATO" userId="78fdb576-f322-4c01-901e-05cf1ed96118" providerId="ADAL" clId="{FC2495E2-8B0D-4116-B2E4-E6373A947D4B}" dt="2022-11-03T16:56:12.945" v="178" actId="164"/>
          <ac:spMkLst>
            <pc:docMk/>
            <pc:sldMk cId="3542716482" sldId="300"/>
            <ac:spMk id="54" creationId="{6677A925-DD76-C7E8-D791-1302DE05F792}"/>
          </ac:spMkLst>
        </pc:spChg>
        <pc:spChg chg="add del mod">
          <ac:chgData name="ANTONINO INDELICATO" userId="78fdb576-f322-4c01-901e-05cf1ed96118" providerId="ADAL" clId="{FC2495E2-8B0D-4116-B2E4-E6373A947D4B}" dt="2022-11-03T16:34:12.344" v="135" actId="478"/>
          <ac:spMkLst>
            <pc:docMk/>
            <pc:sldMk cId="3542716482" sldId="300"/>
            <ac:spMk id="55" creationId="{B525815C-248F-3B8C-D42F-89AFD6B8413F}"/>
          </ac:spMkLst>
        </pc:spChg>
        <pc:spChg chg="add mod">
          <ac:chgData name="ANTONINO INDELICATO" userId="78fdb576-f322-4c01-901e-05cf1ed96118" providerId="ADAL" clId="{FC2495E2-8B0D-4116-B2E4-E6373A947D4B}" dt="2022-11-03T16:56:12.945" v="178" actId="164"/>
          <ac:spMkLst>
            <pc:docMk/>
            <pc:sldMk cId="3542716482" sldId="300"/>
            <ac:spMk id="56" creationId="{0512C76E-2452-8079-8759-45980205F5BD}"/>
          </ac:spMkLst>
        </pc:spChg>
        <pc:spChg chg="add del mod">
          <ac:chgData name="ANTONINO INDELICATO" userId="78fdb576-f322-4c01-901e-05cf1ed96118" providerId="ADAL" clId="{FC2495E2-8B0D-4116-B2E4-E6373A947D4B}" dt="2022-11-03T16:35:20.576" v="146" actId="478"/>
          <ac:spMkLst>
            <pc:docMk/>
            <pc:sldMk cId="3542716482" sldId="300"/>
            <ac:spMk id="59" creationId="{7011FBCA-AF7F-DE26-B24C-05F774C18305}"/>
          </ac:spMkLst>
        </pc:spChg>
        <pc:spChg chg="add mod">
          <ac:chgData name="ANTONINO INDELICATO" userId="78fdb576-f322-4c01-901e-05cf1ed96118" providerId="ADAL" clId="{FC2495E2-8B0D-4116-B2E4-E6373A947D4B}" dt="2022-11-03T16:56:12.945" v="178" actId="164"/>
          <ac:spMkLst>
            <pc:docMk/>
            <pc:sldMk cId="3542716482" sldId="300"/>
            <ac:spMk id="61" creationId="{2CCBBA25-F823-37ED-89C6-0ED897BA31F8}"/>
          </ac:spMkLst>
        </pc:spChg>
        <pc:spChg chg="del mod">
          <ac:chgData name="ANTONINO INDELICATO" userId="78fdb576-f322-4c01-901e-05cf1ed96118" providerId="ADAL" clId="{FC2495E2-8B0D-4116-B2E4-E6373A947D4B}" dt="2022-11-03T17:58:42.484" v="338" actId="478"/>
          <ac:spMkLst>
            <pc:docMk/>
            <pc:sldMk cId="3542716482" sldId="300"/>
            <ac:spMk id="1027" creationId="{E1A26356-84BB-F3B4-A738-622893E5D3A0}"/>
          </ac:spMkLst>
        </pc:spChg>
        <pc:spChg chg="add mod">
          <ac:chgData name="ANTONINO INDELICATO" userId="78fdb576-f322-4c01-901e-05cf1ed96118" providerId="ADAL" clId="{FC2495E2-8B0D-4116-B2E4-E6373A947D4B}" dt="2022-11-03T16:56:12.945" v="178" actId="164"/>
          <ac:spMkLst>
            <pc:docMk/>
            <pc:sldMk cId="3542716482" sldId="300"/>
            <ac:spMk id="1028" creationId="{0D18B1CF-5F73-CB8E-2375-0BE313D9134E}"/>
          </ac:spMkLst>
        </pc:spChg>
        <pc:grpChg chg="add mod">
          <ac:chgData name="ANTONINO INDELICATO" userId="78fdb576-f322-4c01-901e-05cf1ed96118" providerId="ADAL" clId="{FC2495E2-8B0D-4116-B2E4-E6373A947D4B}" dt="2022-11-03T16:56:12.945" v="178" actId="164"/>
          <ac:grpSpMkLst>
            <pc:docMk/>
            <pc:sldMk cId="3542716482" sldId="300"/>
            <ac:grpSpMk id="1029" creationId="{378186F7-8C83-C12B-E3D0-A81AF35FCAA7}"/>
          </ac:grpSpMkLst>
        </pc:grpChg>
        <pc:grpChg chg="add mod">
          <ac:chgData name="ANTONINO INDELICATO" userId="78fdb576-f322-4c01-901e-05cf1ed96118" providerId="ADAL" clId="{FC2495E2-8B0D-4116-B2E4-E6373A947D4B}" dt="2022-11-03T16:57:57.762" v="186" actId="12788"/>
          <ac:grpSpMkLst>
            <pc:docMk/>
            <pc:sldMk cId="3542716482" sldId="300"/>
            <ac:grpSpMk id="1030" creationId="{4F60D09F-27D0-496F-2D2D-A407A8D5AB08}"/>
          </ac:grpSpMkLst>
        </pc:grpChg>
        <pc:picChg chg="add mod">
          <ac:chgData name="ANTONINO INDELICATO" userId="78fdb576-f322-4c01-901e-05cf1ed96118" providerId="ADAL" clId="{FC2495E2-8B0D-4116-B2E4-E6373A947D4B}" dt="2022-11-03T18:05:10.783" v="352" actId="14861"/>
          <ac:picMkLst>
            <pc:docMk/>
            <pc:sldMk cId="3542716482" sldId="300"/>
            <ac:picMk id="1031" creationId="{F0541166-2AD6-3B35-0395-160AF671864A}"/>
          </ac:picMkLst>
        </pc:picChg>
        <pc:picChg chg="add del">
          <ac:chgData name="ANTONINO INDELICATO" userId="78fdb576-f322-4c01-901e-05cf1ed96118" providerId="ADAL" clId="{FC2495E2-8B0D-4116-B2E4-E6373A947D4B}" dt="2022-11-03T17:58:42.484" v="338" actId="478"/>
          <ac:picMkLst>
            <pc:docMk/>
            <pc:sldMk cId="3542716482" sldId="300"/>
            <ac:picMk id="1032" creationId="{0B37FFE5-42D5-D213-DF61-B40F80209B37}"/>
          </ac:picMkLst>
        </pc:picChg>
        <pc:cxnChg chg="add mod">
          <ac:chgData name="ANTONINO INDELICATO" userId="78fdb576-f322-4c01-901e-05cf1ed96118" providerId="ADAL" clId="{FC2495E2-8B0D-4116-B2E4-E6373A947D4B}" dt="2022-11-03T16:55:42.367" v="177" actId="164"/>
          <ac:cxnSpMkLst>
            <pc:docMk/>
            <pc:sldMk cId="3542716482" sldId="300"/>
            <ac:cxnSpMk id="13" creationId="{8D67CB1B-D397-C3B8-DBFA-8D3205B8A858}"/>
          </ac:cxnSpMkLst>
        </pc:cxnChg>
        <pc:cxnChg chg="add del mod">
          <ac:chgData name="ANTONINO INDELICATO" userId="78fdb576-f322-4c01-901e-05cf1ed96118" providerId="ADAL" clId="{FC2495E2-8B0D-4116-B2E4-E6373A947D4B}" dt="2022-11-03T16:25:49.694" v="82" actId="478"/>
          <ac:cxnSpMkLst>
            <pc:docMk/>
            <pc:sldMk cId="3542716482" sldId="300"/>
            <ac:cxnSpMk id="25" creationId="{C853F015-FFA2-2BBD-09BD-A0621B62CDAC}"/>
          </ac:cxnSpMkLst>
        </pc:cxnChg>
        <pc:cxnChg chg="del mod">
          <ac:chgData name="ANTONINO INDELICATO" userId="78fdb576-f322-4c01-901e-05cf1ed96118" providerId="ADAL" clId="{FC2495E2-8B0D-4116-B2E4-E6373A947D4B}" dt="2022-11-03T16:24:52.320" v="76" actId="478"/>
          <ac:cxnSpMkLst>
            <pc:docMk/>
            <pc:sldMk cId="3542716482" sldId="300"/>
            <ac:cxnSpMk id="27" creationId="{3594C8B5-2C53-AC1F-2F33-DCFAA55D6AA5}"/>
          </ac:cxnSpMkLst>
        </pc:cxnChg>
        <pc:cxnChg chg="del mod">
          <ac:chgData name="ANTONINO INDELICATO" userId="78fdb576-f322-4c01-901e-05cf1ed96118" providerId="ADAL" clId="{FC2495E2-8B0D-4116-B2E4-E6373A947D4B}" dt="2022-11-03T16:17:25.884" v="40" actId="478"/>
          <ac:cxnSpMkLst>
            <pc:docMk/>
            <pc:sldMk cId="3542716482" sldId="300"/>
            <ac:cxnSpMk id="30" creationId="{56D66603-06D1-EE02-DCE4-ADB0FB6F9650}"/>
          </ac:cxnSpMkLst>
        </pc:cxnChg>
        <pc:cxnChg chg="mod">
          <ac:chgData name="ANTONINO INDELICATO" userId="78fdb576-f322-4c01-901e-05cf1ed96118" providerId="ADAL" clId="{FC2495E2-8B0D-4116-B2E4-E6373A947D4B}" dt="2022-11-03T16:55:42.367" v="177" actId="164"/>
          <ac:cxnSpMkLst>
            <pc:docMk/>
            <pc:sldMk cId="3542716482" sldId="300"/>
            <ac:cxnSpMk id="35" creationId="{DE8E01DE-5F3C-572B-E2AD-A65B5F37B4C8}"/>
          </ac:cxnSpMkLst>
        </pc:cxnChg>
        <pc:cxnChg chg="add del">
          <ac:chgData name="ANTONINO INDELICATO" userId="78fdb576-f322-4c01-901e-05cf1ed96118" providerId="ADAL" clId="{FC2495E2-8B0D-4116-B2E4-E6373A947D4B}" dt="2022-11-03T16:29:28.871" v="87" actId="478"/>
          <ac:cxnSpMkLst>
            <pc:docMk/>
            <pc:sldMk cId="3542716482" sldId="300"/>
            <ac:cxnSpMk id="40" creationId="{95B6A464-29C1-40A2-4C03-D65A255A80E4}"/>
          </ac:cxnSpMkLst>
        </pc:cxnChg>
        <pc:cxnChg chg="add mod">
          <ac:chgData name="ANTONINO INDELICATO" userId="78fdb576-f322-4c01-901e-05cf1ed96118" providerId="ADAL" clId="{FC2495E2-8B0D-4116-B2E4-E6373A947D4B}" dt="2022-11-03T16:56:12.945" v="178" actId="164"/>
          <ac:cxnSpMkLst>
            <pc:docMk/>
            <pc:sldMk cId="3542716482" sldId="300"/>
            <ac:cxnSpMk id="41" creationId="{7E7061AB-300A-67EF-845B-F9468E0960EC}"/>
          </ac:cxnSpMkLst>
        </pc:cxnChg>
        <pc:cxnChg chg="mod">
          <ac:chgData name="ANTONINO INDELICATO" userId="78fdb576-f322-4c01-901e-05cf1ed96118" providerId="ADAL" clId="{FC2495E2-8B0D-4116-B2E4-E6373A947D4B}" dt="2022-11-03T16:56:12.945" v="178" actId="164"/>
          <ac:cxnSpMkLst>
            <pc:docMk/>
            <pc:sldMk cId="3542716482" sldId="300"/>
            <ac:cxnSpMk id="43" creationId="{770492C2-BE30-30E0-8A34-7D4C69202AC0}"/>
          </ac:cxnSpMkLst>
        </pc:cxnChg>
        <pc:cxnChg chg="mod">
          <ac:chgData name="ANTONINO INDELICATO" userId="78fdb576-f322-4c01-901e-05cf1ed96118" providerId="ADAL" clId="{FC2495E2-8B0D-4116-B2E4-E6373A947D4B}" dt="2022-11-03T16:56:12.945" v="178" actId="164"/>
          <ac:cxnSpMkLst>
            <pc:docMk/>
            <pc:sldMk cId="3542716482" sldId="300"/>
            <ac:cxnSpMk id="46" creationId="{42F99523-DC7B-B8CF-65DE-254453BEF48A}"/>
          </ac:cxnSpMkLst>
        </pc:cxnChg>
        <pc:cxnChg chg="mod">
          <ac:chgData name="ANTONINO INDELICATO" userId="78fdb576-f322-4c01-901e-05cf1ed96118" providerId="ADAL" clId="{FC2495E2-8B0D-4116-B2E4-E6373A947D4B}" dt="2022-11-03T16:56:12.945" v="178" actId="164"/>
          <ac:cxnSpMkLst>
            <pc:docMk/>
            <pc:sldMk cId="3542716482" sldId="300"/>
            <ac:cxnSpMk id="48" creationId="{CB5251EF-FD4C-54B5-950A-F0B4D4D58EDD}"/>
          </ac:cxnSpMkLst>
        </pc:cxnChg>
        <pc:cxnChg chg="mod">
          <ac:chgData name="ANTONINO INDELICATO" userId="78fdb576-f322-4c01-901e-05cf1ed96118" providerId="ADAL" clId="{FC2495E2-8B0D-4116-B2E4-E6373A947D4B}" dt="2022-11-03T16:56:12.945" v="178" actId="164"/>
          <ac:cxnSpMkLst>
            <pc:docMk/>
            <pc:sldMk cId="3542716482" sldId="300"/>
            <ac:cxnSpMk id="49" creationId="{83D0B3A5-C814-33F1-B413-6DC884BB8CDD}"/>
          </ac:cxnSpMkLst>
        </pc:cxnChg>
        <pc:cxnChg chg="mod">
          <ac:chgData name="ANTONINO INDELICATO" userId="78fdb576-f322-4c01-901e-05cf1ed96118" providerId="ADAL" clId="{FC2495E2-8B0D-4116-B2E4-E6373A947D4B}" dt="2022-11-03T16:56:12.945" v="178" actId="164"/>
          <ac:cxnSpMkLst>
            <pc:docMk/>
            <pc:sldMk cId="3542716482" sldId="300"/>
            <ac:cxnSpMk id="60" creationId="{4158B013-8BAD-B2B3-6FEE-CE93BBC1E378}"/>
          </ac:cxnSpMkLst>
        </pc:cxnChg>
      </pc:sldChg>
      <pc:sldChg chg="addSp delSp modSp del mod">
        <pc:chgData name="ANTONINO INDELICATO" userId="78fdb576-f322-4c01-901e-05cf1ed96118" providerId="ADAL" clId="{FC2495E2-8B0D-4116-B2E4-E6373A947D4B}" dt="2022-11-03T17:51:09.783" v="305" actId="47"/>
        <pc:sldMkLst>
          <pc:docMk/>
          <pc:sldMk cId="2363640151" sldId="301"/>
        </pc:sldMkLst>
        <pc:spChg chg="add mod">
          <ac:chgData name="ANTONINO INDELICATO" userId="78fdb576-f322-4c01-901e-05cf1ed96118" providerId="ADAL" clId="{FC2495E2-8B0D-4116-B2E4-E6373A947D4B}" dt="2022-11-03T17:47:36.686" v="283" actId="164"/>
          <ac:spMkLst>
            <pc:docMk/>
            <pc:sldMk cId="2363640151" sldId="301"/>
            <ac:spMk id="2" creationId="{F01442A2-53EC-1B50-E298-FC186ED45AA2}"/>
          </ac:spMkLst>
        </pc:spChg>
        <pc:spChg chg="del">
          <ac:chgData name="ANTONINO INDELICATO" userId="78fdb576-f322-4c01-901e-05cf1ed96118" providerId="ADAL" clId="{FC2495E2-8B0D-4116-B2E4-E6373A947D4B}" dt="2022-11-03T17:38:48.787" v="206" actId="478"/>
          <ac:spMkLst>
            <pc:docMk/>
            <pc:sldMk cId="2363640151" sldId="301"/>
            <ac:spMk id="5" creationId="{B80F2977-A9D6-4FFE-DF6F-E663B602E7E5}"/>
          </ac:spMkLst>
        </pc:spChg>
        <pc:spChg chg="del">
          <ac:chgData name="ANTONINO INDELICATO" userId="78fdb576-f322-4c01-901e-05cf1ed96118" providerId="ADAL" clId="{FC2495E2-8B0D-4116-B2E4-E6373A947D4B}" dt="2022-11-03T17:43:42.285" v="236" actId="478"/>
          <ac:spMkLst>
            <pc:docMk/>
            <pc:sldMk cId="2363640151" sldId="301"/>
            <ac:spMk id="9" creationId="{9D7D482A-5E70-A609-E59F-B4067EE452AB}"/>
          </ac:spMkLst>
        </pc:spChg>
        <pc:spChg chg="del">
          <ac:chgData name="ANTONINO INDELICATO" userId="78fdb576-f322-4c01-901e-05cf1ed96118" providerId="ADAL" clId="{FC2495E2-8B0D-4116-B2E4-E6373A947D4B}" dt="2022-11-03T17:46:25.360" v="266" actId="478"/>
          <ac:spMkLst>
            <pc:docMk/>
            <pc:sldMk cId="2363640151" sldId="301"/>
            <ac:spMk id="10" creationId="{0F74B52D-29AA-6BA0-0394-9638A56BAAAB}"/>
          </ac:spMkLst>
        </pc:spChg>
        <pc:spChg chg="del">
          <ac:chgData name="ANTONINO INDELICATO" userId="78fdb576-f322-4c01-901e-05cf1ed96118" providerId="ADAL" clId="{FC2495E2-8B0D-4116-B2E4-E6373A947D4B}" dt="2022-11-03T17:44:27.459" v="255" actId="478"/>
          <ac:spMkLst>
            <pc:docMk/>
            <pc:sldMk cId="2363640151" sldId="301"/>
            <ac:spMk id="11" creationId="{B11081B9-5F8A-1DA7-92C6-D9044633F988}"/>
          </ac:spMkLst>
        </pc:spChg>
        <pc:spChg chg="add del mod">
          <ac:chgData name="ANTONINO INDELICATO" userId="78fdb576-f322-4c01-901e-05cf1ed96118" providerId="ADAL" clId="{FC2495E2-8B0D-4116-B2E4-E6373A947D4B}" dt="2022-11-03T17:39:09.469" v="212" actId="478"/>
          <ac:spMkLst>
            <pc:docMk/>
            <pc:sldMk cId="2363640151" sldId="301"/>
            <ac:spMk id="12" creationId="{74C168B5-E3DE-1EEB-0B2C-EE866EBF3C5A}"/>
          </ac:spMkLst>
        </pc:spChg>
        <pc:spChg chg="add del mod">
          <ac:chgData name="ANTONINO INDELICATO" userId="78fdb576-f322-4c01-901e-05cf1ed96118" providerId="ADAL" clId="{FC2495E2-8B0D-4116-B2E4-E6373A947D4B}" dt="2022-11-03T17:43:50.262" v="238" actId="478"/>
          <ac:spMkLst>
            <pc:docMk/>
            <pc:sldMk cId="2363640151" sldId="301"/>
            <ac:spMk id="13" creationId="{90E973A6-D8B4-E090-F478-8D8650A5CC52}"/>
          </ac:spMkLst>
        </pc:spChg>
        <pc:spChg chg="add mod">
          <ac:chgData name="ANTONINO INDELICATO" userId="78fdb576-f322-4c01-901e-05cf1ed96118" providerId="ADAL" clId="{FC2495E2-8B0D-4116-B2E4-E6373A947D4B}" dt="2022-11-03T17:50:29.022" v="298" actId="21"/>
          <ac:spMkLst>
            <pc:docMk/>
            <pc:sldMk cId="2363640151" sldId="301"/>
            <ac:spMk id="14" creationId="{A9A927D9-22B5-46E4-B793-428331ECA4B7}"/>
          </ac:spMkLst>
        </pc:spChg>
        <pc:spChg chg="add mod">
          <ac:chgData name="ANTONINO INDELICATO" userId="78fdb576-f322-4c01-901e-05cf1ed96118" providerId="ADAL" clId="{FC2495E2-8B0D-4116-B2E4-E6373A947D4B}" dt="2022-11-03T17:47:36.686" v="283" actId="164"/>
          <ac:spMkLst>
            <pc:docMk/>
            <pc:sldMk cId="2363640151" sldId="301"/>
            <ac:spMk id="15" creationId="{9BA19884-89AB-A9DF-E500-8CD35018B04F}"/>
          </ac:spMkLst>
        </pc:spChg>
        <pc:spChg chg="mod">
          <ac:chgData name="ANTONINO INDELICATO" userId="78fdb576-f322-4c01-901e-05cf1ed96118" providerId="ADAL" clId="{FC2495E2-8B0D-4116-B2E4-E6373A947D4B}" dt="2022-11-03T17:47:36.686" v="283" actId="164"/>
          <ac:spMkLst>
            <pc:docMk/>
            <pc:sldMk cId="2363640151" sldId="301"/>
            <ac:spMk id="17" creationId="{5845488B-B473-ACA1-CB1D-1307EE4717E1}"/>
          </ac:spMkLst>
        </pc:spChg>
        <pc:spChg chg="mod">
          <ac:chgData name="ANTONINO INDELICATO" userId="78fdb576-f322-4c01-901e-05cf1ed96118" providerId="ADAL" clId="{FC2495E2-8B0D-4116-B2E4-E6373A947D4B}" dt="2022-11-03T17:47:36.686" v="283" actId="164"/>
          <ac:spMkLst>
            <pc:docMk/>
            <pc:sldMk cId="2363640151" sldId="301"/>
            <ac:spMk id="18" creationId="{56216D56-8F00-CE40-18FF-D2239B757664}"/>
          </ac:spMkLst>
        </pc:spChg>
        <pc:spChg chg="add del mod">
          <ac:chgData name="ANTONINO INDELICATO" userId="78fdb576-f322-4c01-901e-05cf1ed96118" providerId="ADAL" clId="{FC2495E2-8B0D-4116-B2E4-E6373A947D4B}" dt="2022-11-03T17:44:59.582" v="260" actId="478"/>
          <ac:spMkLst>
            <pc:docMk/>
            <pc:sldMk cId="2363640151" sldId="301"/>
            <ac:spMk id="20" creationId="{B3CE2D6A-532E-D2DA-476C-53F7C79F5D33}"/>
          </ac:spMkLst>
        </pc:spChg>
        <pc:spChg chg="add mod">
          <ac:chgData name="ANTONINO INDELICATO" userId="78fdb576-f322-4c01-901e-05cf1ed96118" providerId="ADAL" clId="{FC2495E2-8B0D-4116-B2E4-E6373A947D4B}" dt="2022-11-03T17:47:36.686" v="283" actId="164"/>
          <ac:spMkLst>
            <pc:docMk/>
            <pc:sldMk cId="2363640151" sldId="301"/>
            <ac:spMk id="21" creationId="{937867F5-6F53-51E8-7973-62B6B4522812}"/>
          </ac:spMkLst>
        </pc:spChg>
        <pc:spChg chg="add del mod">
          <ac:chgData name="ANTONINO INDELICATO" userId="78fdb576-f322-4c01-901e-05cf1ed96118" providerId="ADAL" clId="{FC2495E2-8B0D-4116-B2E4-E6373A947D4B}" dt="2022-11-03T17:46:04.005" v="264" actId="478"/>
          <ac:spMkLst>
            <pc:docMk/>
            <pc:sldMk cId="2363640151" sldId="301"/>
            <ac:spMk id="23" creationId="{1EB885F5-CFE4-FC37-2086-6CD196FD03FF}"/>
          </ac:spMkLst>
        </pc:spChg>
        <pc:spChg chg="add mod">
          <ac:chgData name="ANTONINO INDELICATO" userId="78fdb576-f322-4c01-901e-05cf1ed96118" providerId="ADAL" clId="{FC2495E2-8B0D-4116-B2E4-E6373A947D4B}" dt="2022-11-03T17:47:36.686" v="283" actId="164"/>
          <ac:spMkLst>
            <pc:docMk/>
            <pc:sldMk cId="2363640151" sldId="301"/>
            <ac:spMk id="24" creationId="{80179AA7-A441-14B8-F6FC-CF92D409E3E2}"/>
          </ac:spMkLst>
        </pc:spChg>
        <pc:spChg chg="add mod">
          <ac:chgData name="ANTONINO INDELICATO" userId="78fdb576-f322-4c01-901e-05cf1ed96118" providerId="ADAL" clId="{FC2495E2-8B0D-4116-B2E4-E6373A947D4B}" dt="2022-11-03T17:47:36.686" v="283" actId="164"/>
          <ac:spMkLst>
            <pc:docMk/>
            <pc:sldMk cId="2363640151" sldId="301"/>
            <ac:spMk id="29" creationId="{66959E46-3FCA-3699-ED02-308CAB106A99}"/>
          </ac:spMkLst>
        </pc:spChg>
        <pc:spChg chg="del mod">
          <ac:chgData name="ANTONINO INDELICATO" userId="78fdb576-f322-4c01-901e-05cf1ed96118" providerId="ADAL" clId="{FC2495E2-8B0D-4116-B2E4-E6373A947D4B}" dt="2022-11-03T17:47:17.494" v="282" actId="478"/>
          <ac:spMkLst>
            <pc:docMk/>
            <pc:sldMk cId="2363640151" sldId="301"/>
            <ac:spMk id="36" creationId="{1E740804-C5C3-F4AA-F424-D0C4758B1909}"/>
          </ac:spMkLst>
        </pc:spChg>
        <pc:spChg chg="del mod">
          <ac:chgData name="ANTONINO INDELICATO" userId="78fdb576-f322-4c01-901e-05cf1ed96118" providerId="ADAL" clId="{FC2495E2-8B0D-4116-B2E4-E6373A947D4B}" dt="2022-11-03T17:47:50.169" v="287"/>
          <ac:spMkLst>
            <pc:docMk/>
            <pc:sldMk cId="2363640151" sldId="301"/>
            <ac:spMk id="1027" creationId="{E1A26356-84BB-F3B4-A738-622893E5D3A0}"/>
          </ac:spMkLst>
        </pc:spChg>
        <pc:grpChg chg="add del mod">
          <ac:chgData name="ANTONINO INDELICATO" userId="78fdb576-f322-4c01-901e-05cf1ed96118" providerId="ADAL" clId="{FC2495E2-8B0D-4116-B2E4-E6373A947D4B}" dt="2022-11-03T17:50:45.031" v="302" actId="21"/>
          <ac:grpSpMkLst>
            <pc:docMk/>
            <pc:sldMk cId="2363640151" sldId="301"/>
            <ac:grpSpMk id="31" creationId="{6F21FCCE-5571-D753-6AFB-B2473F904F85}"/>
          </ac:grpSpMkLst>
        </pc:grpChg>
        <pc:cxnChg chg="mod">
          <ac:chgData name="ANTONINO INDELICATO" userId="78fdb576-f322-4c01-901e-05cf1ed96118" providerId="ADAL" clId="{FC2495E2-8B0D-4116-B2E4-E6373A947D4B}" dt="2022-11-03T17:50:45.031" v="302" actId="21"/>
          <ac:cxnSpMkLst>
            <pc:docMk/>
            <pc:sldMk cId="2363640151" sldId="301"/>
            <ac:cxnSpMk id="27" creationId="{3594C8B5-2C53-AC1F-2F33-DCFAA55D6AA5}"/>
          </ac:cxnSpMkLst>
        </pc:cxnChg>
        <pc:cxnChg chg="mod">
          <ac:chgData name="ANTONINO INDELICATO" userId="78fdb576-f322-4c01-901e-05cf1ed96118" providerId="ADAL" clId="{FC2495E2-8B0D-4116-B2E4-E6373A947D4B}" dt="2022-11-03T17:50:45.031" v="302" actId="21"/>
          <ac:cxnSpMkLst>
            <pc:docMk/>
            <pc:sldMk cId="2363640151" sldId="301"/>
            <ac:cxnSpMk id="30" creationId="{56D66603-06D1-EE02-DCE4-ADB0FB6F9650}"/>
          </ac:cxnSpMkLst>
        </pc:cxnChg>
        <pc:cxnChg chg="mod">
          <ac:chgData name="ANTONINO INDELICATO" userId="78fdb576-f322-4c01-901e-05cf1ed96118" providerId="ADAL" clId="{FC2495E2-8B0D-4116-B2E4-E6373A947D4B}" dt="2022-11-03T17:47:36.686" v="283" actId="164"/>
          <ac:cxnSpMkLst>
            <pc:docMk/>
            <pc:sldMk cId="2363640151" sldId="301"/>
            <ac:cxnSpMk id="43" creationId="{770492C2-BE30-30E0-8A34-7D4C69202AC0}"/>
          </ac:cxnSpMkLst>
        </pc:cxnChg>
        <pc:cxnChg chg="mod">
          <ac:chgData name="ANTONINO INDELICATO" userId="78fdb576-f322-4c01-901e-05cf1ed96118" providerId="ADAL" clId="{FC2495E2-8B0D-4116-B2E4-E6373A947D4B}" dt="2022-11-03T17:50:45.031" v="302" actId="21"/>
          <ac:cxnSpMkLst>
            <pc:docMk/>
            <pc:sldMk cId="2363640151" sldId="301"/>
            <ac:cxnSpMk id="48" creationId="{CB5251EF-FD4C-54B5-950A-F0B4D4D58EDD}"/>
          </ac:cxnSpMkLst>
        </pc:cxnChg>
      </pc:sldChg>
      <pc:sldChg chg="addSp delSp modSp add mod">
        <pc:chgData name="ANTONINO INDELICATO" userId="78fdb576-f322-4c01-901e-05cf1ed96118" providerId="ADAL" clId="{FC2495E2-8B0D-4116-B2E4-E6373A947D4B}" dt="2022-11-03T18:12:51.834" v="387" actId="14861"/>
        <pc:sldMkLst>
          <pc:docMk/>
          <pc:sldMk cId="2202489257" sldId="303"/>
        </pc:sldMkLst>
        <pc:spChg chg="add del mod">
          <ac:chgData name="ANTONINO INDELICATO" userId="78fdb576-f322-4c01-901e-05cf1ed96118" providerId="ADAL" clId="{FC2495E2-8B0D-4116-B2E4-E6373A947D4B}" dt="2022-11-03T17:59:28.417" v="346" actId="478"/>
          <ac:spMkLst>
            <pc:docMk/>
            <pc:sldMk cId="2202489257" sldId="303"/>
            <ac:spMk id="2" creationId="{C47D47FE-AC87-D3F0-7756-91DA8B5F10CF}"/>
          </ac:spMkLst>
        </pc:spChg>
        <pc:spChg chg="mod">
          <ac:chgData name="ANTONINO INDELICATO" userId="78fdb576-f322-4c01-901e-05cf1ed96118" providerId="ADAL" clId="{FC2495E2-8B0D-4116-B2E4-E6373A947D4B}" dt="2022-11-03T17:50:49.178" v="304"/>
          <ac:spMkLst>
            <pc:docMk/>
            <pc:sldMk cId="2202489257" sldId="303"/>
            <ac:spMk id="6" creationId="{B68DCA4C-0B7E-5B72-9210-A9B528BA4A56}"/>
          </ac:spMkLst>
        </pc:spChg>
        <pc:spChg chg="mod">
          <ac:chgData name="ANTONINO INDELICATO" userId="78fdb576-f322-4c01-901e-05cf1ed96118" providerId="ADAL" clId="{FC2495E2-8B0D-4116-B2E4-E6373A947D4B}" dt="2022-11-03T17:50:49.178" v="304"/>
          <ac:spMkLst>
            <pc:docMk/>
            <pc:sldMk cId="2202489257" sldId="303"/>
            <ac:spMk id="7" creationId="{D1367303-385F-936B-A8C5-B25C8839ED5C}"/>
          </ac:spMkLst>
        </pc:spChg>
        <pc:spChg chg="mod">
          <ac:chgData name="ANTONINO INDELICATO" userId="78fdb576-f322-4c01-901e-05cf1ed96118" providerId="ADAL" clId="{FC2495E2-8B0D-4116-B2E4-E6373A947D4B}" dt="2022-11-03T17:51:57.976" v="306" actId="12788"/>
          <ac:spMkLst>
            <pc:docMk/>
            <pc:sldMk cId="2202489257" sldId="303"/>
            <ac:spMk id="8" creationId="{95EB69F0-BDBC-6071-5D47-CB81712F3DF9}"/>
          </ac:spMkLst>
        </pc:spChg>
        <pc:spChg chg="mod">
          <ac:chgData name="ANTONINO INDELICATO" userId="78fdb576-f322-4c01-901e-05cf1ed96118" providerId="ADAL" clId="{FC2495E2-8B0D-4116-B2E4-E6373A947D4B}" dt="2022-11-03T17:50:49.178" v="304"/>
          <ac:spMkLst>
            <pc:docMk/>
            <pc:sldMk cId="2202489257" sldId="303"/>
            <ac:spMk id="16" creationId="{72490AAC-352A-FAE9-E13F-728810F9C422}"/>
          </ac:spMkLst>
        </pc:spChg>
        <pc:spChg chg="mod">
          <ac:chgData name="ANTONINO INDELICATO" userId="78fdb576-f322-4c01-901e-05cf1ed96118" providerId="ADAL" clId="{FC2495E2-8B0D-4116-B2E4-E6373A947D4B}" dt="2022-11-03T17:50:49.178" v="304"/>
          <ac:spMkLst>
            <pc:docMk/>
            <pc:sldMk cId="2202489257" sldId="303"/>
            <ac:spMk id="19" creationId="{7A83A16D-D30D-4C19-B03A-6D6BA8880BBD}"/>
          </ac:spMkLst>
        </pc:spChg>
        <pc:spChg chg="mod">
          <ac:chgData name="ANTONINO INDELICATO" userId="78fdb576-f322-4c01-901e-05cf1ed96118" providerId="ADAL" clId="{FC2495E2-8B0D-4116-B2E4-E6373A947D4B}" dt="2022-11-03T17:50:49.178" v="304"/>
          <ac:spMkLst>
            <pc:docMk/>
            <pc:sldMk cId="2202489257" sldId="303"/>
            <ac:spMk id="20" creationId="{220A437C-B8F7-DE9F-4747-DFA18DE930BD}"/>
          </ac:spMkLst>
        </pc:spChg>
        <pc:spChg chg="mod">
          <ac:chgData name="ANTONINO INDELICATO" userId="78fdb576-f322-4c01-901e-05cf1ed96118" providerId="ADAL" clId="{FC2495E2-8B0D-4116-B2E4-E6373A947D4B}" dt="2022-11-03T17:50:49.178" v="304"/>
          <ac:spMkLst>
            <pc:docMk/>
            <pc:sldMk cId="2202489257" sldId="303"/>
            <ac:spMk id="21" creationId="{E28C080A-5D2A-E0DB-2AF8-06F5839CA520}"/>
          </ac:spMkLst>
        </pc:spChg>
        <pc:spChg chg="mod">
          <ac:chgData name="ANTONINO INDELICATO" userId="78fdb576-f322-4c01-901e-05cf1ed96118" providerId="ADAL" clId="{FC2495E2-8B0D-4116-B2E4-E6373A947D4B}" dt="2022-11-03T17:50:49.178" v="304"/>
          <ac:spMkLst>
            <pc:docMk/>
            <pc:sldMk cId="2202489257" sldId="303"/>
            <ac:spMk id="22" creationId="{5C034DBA-C6DC-CCFC-175B-E73E2322CDAD}"/>
          </ac:spMkLst>
        </pc:spChg>
        <pc:spChg chg="del mod">
          <ac:chgData name="ANTONINO INDELICATO" userId="78fdb576-f322-4c01-901e-05cf1ed96118" providerId="ADAL" clId="{FC2495E2-8B0D-4116-B2E4-E6373A947D4B}" dt="2022-11-03T17:50:40.333" v="301" actId="478"/>
          <ac:spMkLst>
            <pc:docMk/>
            <pc:sldMk cId="2202489257" sldId="303"/>
            <ac:spMk id="1027" creationId="{E1A26356-84BB-F3B4-A738-622893E5D3A0}"/>
          </ac:spMkLst>
        </pc:spChg>
        <pc:grpChg chg="add mod">
          <ac:chgData name="ANTONINO INDELICATO" userId="78fdb576-f322-4c01-901e-05cf1ed96118" providerId="ADAL" clId="{FC2495E2-8B0D-4116-B2E4-E6373A947D4B}" dt="2022-11-03T17:59:54.520" v="349" actId="1076"/>
          <ac:grpSpMkLst>
            <pc:docMk/>
            <pc:sldMk cId="2202489257" sldId="303"/>
            <ac:grpSpMk id="3" creationId="{A633C61B-C476-80AD-5483-F35B60E8E386}"/>
          </ac:grpSpMkLst>
        </pc:grpChg>
        <pc:grpChg chg="del">
          <ac:chgData name="ANTONINO INDELICATO" userId="78fdb576-f322-4c01-901e-05cf1ed96118" providerId="ADAL" clId="{FC2495E2-8B0D-4116-B2E4-E6373A947D4B}" dt="2022-11-03T17:50:47.910" v="303" actId="478"/>
          <ac:grpSpMkLst>
            <pc:docMk/>
            <pc:sldMk cId="2202489257" sldId="303"/>
            <ac:grpSpMk id="1030" creationId="{4F60D09F-27D0-496F-2D2D-A407A8D5AB08}"/>
          </ac:grpSpMkLst>
        </pc:grpChg>
        <pc:picChg chg="add del mod">
          <ac:chgData name="ANTONINO INDELICATO" userId="78fdb576-f322-4c01-901e-05cf1ed96118" providerId="ADAL" clId="{FC2495E2-8B0D-4116-B2E4-E6373A947D4B}" dt="2022-11-03T17:59:29.129" v="347" actId="478"/>
          <ac:picMkLst>
            <pc:docMk/>
            <pc:sldMk cId="2202489257" sldId="303"/>
            <ac:picMk id="2050" creationId="{42F8C0DE-83B0-1903-9BDC-E04E628E3075}"/>
          </ac:picMkLst>
        </pc:picChg>
        <pc:picChg chg="add mod">
          <ac:chgData name="ANTONINO INDELICATO" userId="78fdb576-f322-4c01-901e-05cf1ed96118" providerId="ADAL" clId="{FC2495E2-8B0D-4116-B2E4-E6373A947D4B}" dt="2022-11-03T18:12:51.834" v="387" actId="14861"/>
          <ac:picMkLst>
            <pc:docMk/>
            <pc:sldMk cId="2202489257" sldId="303"/>
            <ac:picMk id="2052" creationId="{D13B0EBC-93B3-263B-AEF6-B9C9C9ADE947}"/>
          </ac:picMkLst>
        </pc:picChg>
        <pc:cxnChg chg="mod">
          <ac:chgData name="ANTONINO INDELICATO" userId="78fdb576-f322-4c01-901e-05cf1ed96118" providerId="ADAL" clId="{FC2495E2-8B0D-4116-B2E4-E6373A947D4B}" dt="2022-11-03T17:50:49.178" v="304"/>
          <ac:cxnSpMkLst>
            <pc:docMk/>
            <pc:sldMk cId="2202489257" sldId="303"/>
            <ac:cxnSpMk id="9" creationId="{D28A5149-8B43-26A6-92E0-C5D22D5168B8}"/>
          </ac:cxnSpMkLst>
        </pc:cxnChg>
        <pc:cxnChg chg="mod">
          <ac:chgData name="ANTONINO INDELICATO" userId="78fdb576-f322-4c01-901e-05cf1ed96118" providerId="ADAL" clId="{FC2495E2-8B0D-4116-B2E4-E6373A947D4B}" dt="2022-11-03T17:50:49.178" v="304"/>
          <ac:cxnSpMkLst>
            <pc:docMk/>
            <pc:sldMk cId="2202489257" sldId="303"/>
            <ac:cxnSpMk id="11" creationId="{A9E74FDA-A3EC-F6E4-8A78-1EF3039DA114}"/>
          </ac:cxnSpMkLst>
        </pc:cxnChg>
        <pc:cxnChg chg="mod">
          <ac:chgData name="ANTONINO INDELICATO" userId="78fdb576-f322-4c01-901e-05cf1ed96118" providerId="ADAL" clId="{FC2495E2-8B0D-4116-B2E4-E6373A947D4B}" dt="2022-11-03T17:50:47.910" v="303" actId="478"/>
          <ac:cxnSpMkLst>
            <pc:docMk/>
            <pc:sldMk cId="2202489257" sldId="303"/>
            <ac:cxnSpMk id="13" creationId="{8D67CB1B-D397-C3B8-DBFA-8D3205B8A858}"/>
          </ac:cxnSpMkLst>
        </pc:cxnChg>
        <pc:cxnChg chg="mod">
          <ac:chgData name="ANTONINO INDELICATO" userId="78fdb576-f322-4c01-901e-05cf1ed96118" providerId="ADAL" clId="{FC2495E2-8B0D-4116-B2E4-E6373A947D4B}" dt="2022-11-03T17:50:49.178" v="304"/>
          <ac:cxnSpMkLst>
            <pc:docMk/>
            <pc:sldMk cId="2202489257" sldId="303"/>
            <ac:cxnSpMk id="14" creationId="{CE60EEFA-560B-FEE0-4522-5F5CB9A0A3A5}"/>
          </ac:cxnSpMkLst>
        </pc:cxnChg>
        <pc:cxnChg chg="mod">
          <ac:chgData name="ANTONINO INDELICATO" userId="78fdb576-f322-4c01-901e-05cf1ed96118" providerId="ADAL" clId="{FC2495E2-8B0D-4116-B2E4-E6373A947D4B}" dt="2022-11-03T17:50:49.178" v="304"/>
          <ac:cxnSpMkLst>
            <pc:docMk/>
            <pc:sldMk cId="2202489257" sldId="303"/>
            <ac:cxnSpMk id="15" creationId="{545C1EB2-6820-555D-3652-6EB2687DED1D}"/>
          </ac:cxnSpMkLst>
        </pc:cxnChg>
        <pc:cxnChg chg="mod">
          <ac:chgData name="ANTONINO INDELICATO" userId="78fdb576-f322-4c01-901e-05cf1ed96118" providerId="ADAL" clId="{FC2495E2-8B0D-4116-B2E4-E6373A947D4B}" dt="2022-11-03T17:50:47.910" v="303" actId="478"/>
          <ac:cxnSpMkLst>
            <pc:docMk/>
            <pc:sldMk cId="2202489257" sldId="303"/>
            <ac:cxnSpMk id="41" creationId="{7E7061AB-300A-67EF-845B-F9468E0960EC}"/>
          </ac:cxnSpMkLst>
        </pc:cxnChg>
        <pc:cxnChg chg="mod">
          <ac:chgData name="ANTONINO INDELICATO" userId="78fdb576-f322-4c01-901e-05cf1ed96118" providerId="ADAL" clId="{FC2495E2-8B0D-4116-B2E4-E6373A947D4B}" dt="2022-11-03T17:50:47.910" v="303" actId="478"/>
          <ac:cxnSpMkLst>
            <pc:docMk/>
            <pc:sldMk cId="2202489257" sldId="303"/>
            <ac:cxnSpMk id="46" creationId="{42F99523-DC7B-B8CF-65DE-254453BEF48A}"/>
          </ac:cxnSpMkLst>
        </pc:cxnChg>
        <pc:cxnChg chg="mod">
          <ac:chgData name="ANTONINO INDELICATO" userId="78fdb576-f322-4c01-901e-05cf1ed96118" providerId="ADAL" clId="{FC2495E2-8B0D-4116-B2E4-E6373A947D4B}" dt="2022-11-03T17:50:47.910" v="303" actId="478"/>
          <ac:cxnSpMkLst>
            <pc:docMk/>
            <pc:sldMk cId="2202489257" sldId="303"/>
            <ac:cxnSpMk id="49" creationId="{83D0B3A5-C814-33F1-B413-6DC884BB8CDD}"/>
          </ac:cxnSpMkLst>
        </pc:cxnChg>
        <pc:cxnChg chg="mod">
          <ac:chgData name="ANTONINO INDELICATO" userId="78fdb576-f322-4c01-901e-05cf1ed96118" providerId="ADAL" clId="{FC2495E2-8B0D-4116-B2E4-E6373A947D4B}" dt="2022-11-03T17:50:47.910" v="303" actId="478"/>
          <ac:cxnSpMkLst>
            <pc:docMk/>
            <pc:sldMk cId="2202489257" sldId="303"/>
            <ac:cxnSpMk id="60" creationId="{4158B013-8BAD-B2B3-6FEE-CE93BBC1E378}"/>
          </ac:cxnSpMkLst>
        </pc:cxnChg>
      </pc:sldChg>
      <pc:sldChg chg="addSp modSp mod">
        <pc:chgData name="ANTONINO INDELICATO" userId="78fdb576-f322-4c01-901e-05cf1ed96118" providerId="ADAL" clId="{FC2495E2-8B0D-4116-B2E4-E6373A947D4B}" dt="2022-11-03T19:03:36.587" v="493" actId="166"/>
        <pc:sldMkLst>
          <pc:docMk/>
          <pc:sldMk cId="2450596710" sldId="304"/>
        </pc:sldMkLst>
        <pc:spChg chg="mod">
          <ac:chgData name="ANTONINO INDELICATO" userId="78fdb576-f322-4c01-901e-05cf1ed96118" providerId="ADAL" clId="{FC2495E2-8B0D-4116-B2E4-E6373A947D4B}" dt="2022-11-03T18:21:30.458" v="460" actId="5793"/>
          <ac:spMkLst>
            <pc:docMk/>
            <pc:sldMk cId="2450596710" sldId="304"/>
            <ac:spMk id="8" creationId="{95EB69F0-BDBC-6071-5D47-CB81712F3DF9}"/>
          </ac:spMkLst>
        </pc:spChg>
        <pc:spChg chg="mod">
          <ac:chgData name="ANTONINO INDELICATO" userId="78fdb576-f322-4c01-901e-05cf1ed96118" providerId="ADAL" clId="{FC2495E2-8B0D-4116-B2E4-E6373A947D4B}" dt="2022-11-03T18:59:19.032" v="481" actId="1076"/>
          <ac:spMkLst>
            <pc:docMk/>
            <pc:sldMk cId="2450596710" sldId="304"/>
            <ac:spMk id="20" creationId="{9D485832-AA09-B179-0C6B-0F9D3A7D4CCD}"/>
          </ac:spMkLst>
        </pc:spChg>
        <pc:spChg chg="mod">
          <ac:chgData name="ANTONINO INDELICATO" userId="78fdb576-f322-4c01-901e-05cf1ed96118" providerId="ADAL" clId="{FC2495E2-8B0D-4116-B2E4-E6373A947D4B}" dt="2022-11-03T18:26:55.610" v="470" actId="1076"/>
          <ac:spMkLst>
            <pc:docMk/>
            <pc:sldMk cId="2450596710" sldId="304"/>
            <ac:spMk id="26" creationId="{436365E7-933C-1F48-7383-E06C0CF04351}"/>
          </ac:spMkLst>
        </pc:spChg>
        <pc:spChg chg="mod">
          <ac:chgData name="ANTONINO INDELICATO" userId="78fdb576-f322-4c01-901e-05cf1ed96118" providerId="ADAL" clId="{FC2495E2-8B0D-4116-B2E4-E6373A947D4B}" dt="2022-11-03T18:27:15.268" v="472" actId="1076"/>
          <ac:spMkLst>
            <pc:docMk/>
            <pc:sldMk cId="2450596710" sldId="304"/>
            <ac:spMk id="27" creationId="{B8D819EA-534F-16F9-E2BA-C8872C94524A}"/>
          </ac:spMkLst>
        </pc:spChg>
        <pc:spChg chg="add mod">
          <ac:chgData name="ANTONINO INDELICATO" userId="78fdb576-f322-4c01-901e-05cf1ed96118" providerId="ADAL" clId="{FC2495E2-8B0D-4116-B2E4-E6373A947D4B}" dt="2022-11-03T18:27:27.714" v="477" actId="20577"/>
          <ac:spMkLst>
            <pc:docMk/>
            <pc:sldMk cId="2450596710" sldId="304"/>
            <ac:spMk id="30" creationId="{09776824-E1D4-0DCC-4691-F7E00F6EDE71}"/>
          </ac:spMkLst>
        </pc:spChg>
        <pc:spChg chg="add mod">
          <ac:chgData name="ANTONINO INDELICATO" userId="78fdb576-f322-4c01-901e-05cf1ed96118" providerId="ADAL" clId="{FC2495E2-8B0D-4116-B2E4-E6373A947D4B}" dt="2022-11-03T18:27:24.433" v="475" actId="20577"/>
          <ac:spMkLst>
            <pc:docMk/>
            <pc:sldMk cId="2450596710" sldId="304"/>
            <ac:spMk id="31" creationId="{F614BB4A-3273-FC8E-0BFC-94F23ABD550F}"/>
          </ac:spMkLst>
        </pc:spChg>
        <pc:spChg chg="add mod">
          <ac:chgData name="ANTONINO INDELICATO" userId="78fdb576-f322-4c01-901e-05cf1ed96118" providerId="ADAL" clId="{FC2495E2-8B0D-4116-B2E4-E6373A947D4B}" dt="2022-11-03T18:27:31.378" v="480" actId="20577"/>
          <ac:spMkLst>
            <pc:docMk/>
            <pc:sldMk cId="2450596710" sldId="304"/>
            <ac:spMk id="32" creationId="{C304BDE4-1834-0FB8-EC18-00BA8962FB54}"/>
          </ac:spMkLst>
        </pc:spChg>
        <pc:spChg chg="add mod">
          <ac:chgData name="ANTONINO INDELICATO" userId="78fdb576-f322-4c01-901e-05cf1ed96118" providerId="ADAL" clId="{FC2495E2-8B0D-4116-B2E4-E6373A947D4B}" dt="2022-11-03T18:59:49.924" v="482" actId="571"/>
          <ac:spMkLst>
            <pc:docMk/>
            <pc:sldMk cId="2450596710" sldId="304"/>
            <ac:spMk id="33" creationId="{EE76B550-780C-7443-51B7-34C5937BACF8}"/>
          </ac:spMkLst>
        </pc:spChg>
        <pc:spChg chg="add mod">
          <ac:chgData name="ANTONINO INDELICATO" userId="78fdb576-f322-4c01-901e-05cf1ed96118" providerId="ADAL" clId="{FC2495E2-8B0D-4116-B2E4-E6373A947D4B}" dt="2022-11-03T18:59:52.301" v="483" actId="571"/>
          <ac:spMkLst>
            <pc:docMk/>
            <pc:sldMk cId="2450596710" sldId="304"/>
            <ac:spMk id="34" creationId="{AE6F528D-0394-4A7E-BC48-10665B843432}"/>
          </ac:spMkLst>
        </pc:spChg>
        <pc:spChg chg="add mod ord">
          <ac:chgData name="ANTONINO INDELICATO" userId="78fdb576-f322-4c01-901e-05cf1ed96118" providerId="ADAL" clId="{FC2495E2-8B0D-4116-B2E4-E6373A947D4B}" dt="2022-11-03T19:03:30.472" v="492" actId="171"/>
          <ac:spMkLst>
            <pc:docMk/>
            <pc:sldMk cId="2450596710" sldId="304"/>
            <ac:spMk id="35" creationId="{9F89EAE6-354F-68C1-C172-17C12DCE77F0}"/>
          </ac:spMkLst>
        </pc:spChg>
        <pc:grpChg chg="mod ord">
          <ac:chgData name="ANTONINO INDELICATO" userId="78fdb576-f322-4c01-901e-05cf1ed96118" providerId="ADAL" clId="{FC2495E2-8B0D-4116-B2E4-E6373A947D4B}" dt="2022-11-03T19:03:25.499" v="491" actId="167"/>
          <ac:grpSpMkLst>
            <pc:docMk/>
            <pc:sldMk cId="2450596710" sldId="304"/>
            <ac:grpSpMk id="2" creationId="{1D6971A5-2F4A-88D4-C257-B1644F1DDF89}"/>
          </ac:grpSpMkLst>
        </pc:grpChg>
        <pc:picChg chg="mod">
          <ac:chgData name="ANTONINO INDELICATO" userId="78fdb576-f322-4c01-901e-05cf1ed96118" providerId="ADAL" clId="{FC2495E2-8B0D-4116-B2E4-E6373A947D4B}" dt="2022-11-03T18:24:14.031" v="462" actId="1076"/>
          <ac:picMkLst>
            <pc:docMk/>
            <pc:sldMk cId="2450596710" sldId="304"/>
            <ac:picMk id="5" creationId="{87378829-D288-BAF6-BDC8-C4B7D26B954E}"/>
          </ac:picMkLst>
        </pc:picChg>
        <pc:picChg chg="mod">
          <ac:chgData name="ANTONINO INDELICATO" userId="78fdb576-f322-4c01-901e-05cf1ed96118" providerId="ADAL" clId="{FC2495E2-8B0D-4116-B2E4-E6373A947D4B}" dt="2022-11-03T18:24:23.041" v="463" actId="1076"/>
          <ac:picMkLst>
            <pc:docMk/>
            <pc:sldMk cId="2450596710" sldId="304"/>
            <ac:picMk id="13" creationId="{D5EC49EB-F54C-C94D-B941-6FB4D5F4AE22}"/>
          </ac:picMkLst>
        </pc:picChg>
        <pc:cxnChg chg="mod">
          <ac:chgData name="ANTONINO INDELICATO" userId="78fdb576-f322-4c01-901e-05cf1ed96118" providerId="ADAL" clId="{FC2495E2-8B0D-4116-B2E4-E6373A947D4B}" dt="2022-11-03T18:24:29.585" v="465" actId="14100"/>
          <ac:cxnSpMkLst>
            <pc:docMk/>
            <pc:sldMk cId="2450596710" sldId="304"/>
            <ac:cxnSpMk id="23" creationId="{BE14B667-8403-C5AE-2030-E2373A99D3A9}"/>
          </ac:cxnSpMkLst>
        </pc:cxnChg>
        <pc:cxnChg chg="mod ord">
          <ac:chgData name="ANTONINO INDELICATO" userId="78fdb576-f322-4c01-901e-05cf1ed96118" providerId="ADAL" clId="{FC2495E2-8B0D-4116-B2E4-E6373A947D4B}" dt="2022-11-03T19:03:36.587" v="493" actId="166"/>
          <ac:cxnSpMkLst>
            <pc:docMk/>
            <pc:sldMk cId="2450596710" sldId="304"/>
            <ac:cxnSpMk id="24" creationId="{4F70269F-E426-1166-7D2E-978A7C6E6699}"/>
          </ac:cxnSpMkLst>
        </pc:cxnChg>
      </pc:sldChg>
      <pc:sldChg chg="addSp delSp modSp add mod">
        <pc:chgData name="ANTONINO INDELICATO" userId="78fdb576-f322-4c01-901e-05cf1ed96118" providerId="ADAL" clId="{FC2495E2-8B0D-4116-B2E4-E6373A947D4B}" dt="2022-11-03T22:33:14.622" v="729" actId="1076"/>
        <pc:sldMkLst>
          <pc:docMk/>
          <pc:sldMk cId="125666608" sldId="305"/>
        </pc:sldMkLst>
        <pc:spChg chg="mod">
          <ac:chgData name="ANTONINO INDELICATO" userId="78fdb576-f322-4c01-901e-05cf1ed96118" providerId="ADAL" clId="{FC2495E2-8B0D-4116-B2E4-E6373A947D4B}" dt="2022-11-03T20:57:34.085" v="551" actId="1076"/>
          <ac:spMkLst>
            <pc:docMk/>
            <pc:sldMk cId="125666608" sldId="305"/>
            <ac:spMk id="6" creationId="{BBEB4EFE-639B-B95B-4442-025600BCE0BE}"/>
          </ac:spMkLst>
        </pc:spChg>
        <pc:spChg chg="mod">
          <ac:chgData name="ANTONINO INDELICATO" userId="78fdb576-f322-4c01-901e-05cf1ed96118" providerId="ADAL" clId="{FC2495E2-8B0D-4116-B2E4-E6373A947D4B}" dt="2022-11-03T22:31:50.452" v="722" actId="1076"/>
          <ac:spMkLst>
            <pc:docMk/>
            <pc:sldMk cId="125666608" sldId="305"/>
            <ac:spMk id="7" creationId="{7A11C003-0793-CE48-8005-5486C776D2FB}"/>
          </ac:spMkLst>
        </pc:spChg>
        <pc:spChg chg="mod">
          <ac:chgData name="ANTONINO INDELICATO" userId="78fdb576-f322-4c01-901e-05cf1ed96118" providerId="ADAL" clId="{FC2495E2-8B0D-4116-B2E4-E6373A947D4B}" dt="2022-11-03T21:43:03.441" v="696" actId="20577"/>
          <ac:spMkLst>
            <pc:docMk/>
            <pc:sldMk cId="125666608" sldId="305"/>
            <ac:spMk id="8" creationId="{95EB69F0-BDBC-6071-5D47-CB81712F3DF9}"/>
          </ac:spMkLst>
        </pc:spChg>
        <pc:spChg chg="mod">
          <ac:chgData name="ANTONINO INDELICATO" userId="78fdb576-f322-4c01-901e-05cf1ed96118" providerId="ADAL" clId="{FC2495E2-8B0D-4116-B2E4-E6373A947D4B}" dt="2022-11-03T22:32:00.229" v="724" actId="1076"/>
          <ac:spMkLst>
            <pc:docMk/>
            <pc:sldMk cId="125666608" sldId="305"/>
            <ac:spMk id="9" creationId="{7C7B3CB5-8C38-13D1-5008-39A80A3F8335}"/>
          </ac:spMkLst>
        </pc:spChg>
        <pc:spChg chg="mod">
          <ac:chgData name="ANTONINO INDELICATO" userId="78fdb576-f322-4c01-901e-05cf1ed96118" providerId="ADAL" clId="{FC2495E2-8B0D-4116-B2E4-E6373A947D4B}" dt="2022-11-03T20:56:04.386" v="542" actId="1076"/>
          <ac:spMkLst>
            <pc:docMk/>
            <pc:sldMk cId="125666608" sldId="305"/>
            <ac:spMk id="11" creationId="{73CC7EBF-37C6-9850-4A5E-019AD709CF78}"/>
          </ac:spMkLst>
        </pc:spChg>
        <pc:spChg chg="add mod">
          <ac:chgData name="ANTONINO INDELICATO" userId="78fdb576-f322-4c01-901e-05cf1ed96118" providerId="ADAL" clId="{FC2495E2-8B0D-4116-B2E4-E6373A947D4B}" dt="2022-11-03T20:53:32.513" v="527" actId="571"/>
          <ac:spMkLst>
            <pc:docMk/>
            <pc:sldMk cId="125666608" sldId="305"/>
            <ac:spMk id="14" creationId="{BA036DF4-F9A1-3A64-D58E-71EDF85525BA}"/>
          </ac:spMkLst>
        </pc:spChg>
        <pc:spChg chg="mod">
          <ac:chgData name="ANTONINO INDELICATO" userId="78fdb576-f322-4c01-901e-05cf1ed96118" providerId="ADAL" clId="{FC2495E2-8B0D-4116-B2E4-E6373A947D4B}" dt="2022-11-03T20:53:56.691" v="530" actId="1076"/>
          <ac:spMkLst>
            <pc:docMk/>
            <pc:sldMk cId="125666608" sldId="305"/>
            <ac:spMk id="16" creationId="{BBD1CB1C-8BD0-C1A3-75A7-FBC1CA00FB6F}"/>
          </ac:spMkLst>
        </pc:spChg>
        <pc:spChg chg="mod">
          <ac:chgData name="ANTONINO INDELICATO" userId="78fdb576-f322-4c01-901e-05cf1ed96118" providerId="ADAL" clId="{FC2495E2-8B0D-4116-B2E4-E6373A947D4B}" dt="2022-11-03T22:33:14.622" v="729" actId="1076"/>
          <ac:spMkLst>
            <pc:docMk/>
            <pc:sldMk cId="125666608" sldId="305"/>
            <ac:spMk id="21" creationId="{177A4510-CAE9-132C-D710-6B0001CA8C8B}"/>
          </ac:spMkLst>
        </pc:spChg>
        <pc:spChg chg="mod">
          <ac:chgData name="ANTONINO INDELICATO" userId="78fdb576-f322-4c01-901e-05cf1ed96118" providerId="ADAL" clId="{FC2495E2-8B0D-4116-B2E4-E6373A947D4B}" dt="2022-11-03T20:57:56.287" v="553" actId="1076"/>
          <ac:spMkLst>
            <pc:docMk/>
            <pc:sldMk cId="125666608" sldId="305"/>
            <ac:spMk id="25" creationId="{158FD50D-E3C7-BB4B-5230-4F02484D9467}"/>
          </ac:spMkLst>
        </pc:spChg>
        <pc:spChg chg="mod">
          <ac:chgData name="ANTONINO INDELICATO" userId="78fdb576-f322-4c01-901e-05cf1ed96118" providerId="ADAL" clId="{FC2495E2-8B0D-4116-B2E4-E6373A947D4B}" dt="2022-11-03T20:53:17.263" v="525" actId="1076"/>
          <ac:spMkLst>
            <pc:docMk/>
            <pc:sldMk cId="125666608" sldId="305"/>
            <ac:spMk id="26" creationId="{436365E7-933C-1F48-7383-E06C0CF04351}"/>
          </ac:spMkLst>
        </pc:spChg>
        <pc:spChg chg="mod">
          <ac:chgData name="ANTONINO INDELICATO" userId="78fdb576-f322-4c01-901e-05cf1ed96118" providerId="ADAL" clId="{FC2495E2-8B0D-4116-B2E4-E6373A947D4B}" dt="2022-11-03T20:52:58.117" v="523" actId="1076"/>
          <ac:spMkLst>
            <pc:docMk/>
            <pc:sldMk cId="125666608" sldId="305"/>
            <ac:spMk id="27" creationId="{B8D819EA-534F-16F9-E2BA-C8872C94524A}"/>
          </ac:spMkLst>
        </pc:spChg>
        <pc:spChg chg="mod">
          <ac:chgData name="ANTONINO INDELICATO" userId="78fdb576-f322-4c01-901e-05cf1ed96118" providerId="ADAL" clId="{FC2495E2-8B0D-4116-B2E4-E6373A947D4B}" dt="2022-11-03T20:54:16.494" v="531" actId="1076"/>
          <ac:spMkLst>
            <pc:docMk/>
            <pc:sldMk cId="125666608" sldId="305"/>
            <ac:spMk id="30" creationId="{09776824-E1D4-0DCC-4691-F7E00F6EDE71}"/>
          </ac:spMkLst>
        </pc:spChg>
        <pc:spChg chg="del mod">
          <ac:chgData name="ANTONINO INDELICATO" userId="78fdb576-f322-4c01-901e-05cf1ed96118" providerId="ADAL" clId="{FC2495E2-8B0D-4116-B2E4-E6373A947D4B}" dt="2022-11-03T20:53:34.973" v="528" actId="478"/>
          <ac:spMkLst>
            <pc:docMk/>
            <pc:sldMk cId="125666608" sldId="305"/>
            <ac:spMk id="31" creationId="{F614BB4A-3273-FC8E-0BFC-94F23ABD550F}"/>
          </ac:spMkLst>
        </pc:spChg>
        <pc:spChg chg="mod">
          <ac:chgData name="ANTONINO INDELICATO" userId="78fdb576-f322-4c01-901e-05cf1ed96118" providerId="ADAL" clId="{FC2495E2-8B0D-4116-B2E4-E6373A947D4B}" dt="2022-11-03T20:53:44.378" v="529" actId="1076"/>
          <ac:spMkLst>
            <pc:docMk/>
            <pc:sldMk cId="125666608" sldId="305"/>
            <ac:spMk id="32" creationId="{C304BDE4-1834-0FB8-EC18-00BA8962FB54}"/>
          </ac:spMkLst>
        </pc:spChg>
        <pc:spChg chg="add del mod">
          <ac:chgData name="ANTONINO INDELICATO" userId="78fdb576-f322-4c01-901e-05cf1ed96118" providerId="ADAL" clId="{FC2495E2-8B0D-4116-B2E4-E6373A947D4B}" dt="2022-11-03T21:38:02.222" v="667" actId="478"/>
          <ac:spMkLst>
            <pc:docMk/>
            <pc:sldMk cId="125666608" sldId="305"/>
            <ac:spMk id="35" creationId="{7800B325-3F3E-EECE-95F9-E26ADCA17AEC}"/>
          </ac:spMkLst>
        </pc:spChg>
        <pc:spChg chg="mod">
          <ac:chgData name="ANTONINO INDELICATO" userId="78fdb576-f322-4c01-901e-05cf1ed96118" providerId="ADAL" clId="{FC2495E2-8B0D-4116-B2E4-E6373A947D4B}" dt="2022-11-03T22:32:03.893" v="725" actId="1076"/>
          <ac:spMkLst>
            <pc:docMk/>
            <pc:sldMk cId="125666608" sldId="305"/>
            <ac:spMk id="37" creationId="{47196F6A-28B3-AF0C-EF7C-51A0DB142431}"/>
          </ac:spMkLst>
        </pc:spChg>
        <pc:spChg chg="mod">
          <ac:chgData name="ANTONINO INDELICATO" userId="78fdb576-f322-4c01-901e-05cf1ed96118" providerId="ADAL" clId="{FC2495E2-8B0D-4116-B2E4-E6373A947D4B}" dt="2022-11-03T20:57:50.262" v="552" actId="1076"/>
          <ac:spMkLst>
            <pc:docMk/>
            <pc:sldMk cId="125666608" sldId="305"/>
            <ac:spMk id="38" creationId="{B1532652-1F6A-C7B3-E0A6-5A7A99A5AE9B}"/>
          </ac:spMkLst>
        </pc:spChg>
        <pc:grpChg chg="del">
          <ac:chgData name="ANTONINO INDELICATO" userId="78fdb576-f322-4c01-901e-05cf1ed96118" providerId="ADAL" clId="{FC2495E2-8B0D-4116-B2E4-E6373A947D4B}" dt="2022-11-03T20:49:03.766" v="504" actId="165"/>
          <ac:grpSpMkLst>
            <pc:docMk/>
            <pc:sldMk cId="125666608" sldId="305"/>
            <ac:grpSpMk id="2" creationId="{1D6971A5-2F4A-88D4-C257-B1644F1DDF89}"/>
          </ac:grpSpMkLst>
        </pc:grpChg>
        <pc:picChg chg="mod topLvl">
          <ac:chgData name="ANTONINO INDELICATO" userId="78fdb576-f322-4c01-901e-05cf1ed96118" providerId="ADAL" clId="{FC2495E2-8B0D-4116-B2E4-E6373A947D4B}" dt="2022-11-03T21:12:18.366" v="590" actId="554"/>
          <ac:picMkLst>
            <pc:docMk/>
            <pc:sldMk cId="125666608" sldId="305"/>
            <ac:picMk id="4" creationId="{D8D47348-92A0-F345-9A12-B1D5475A7311}"/>
          </ac:picMkLst>
        </pc:picChg>
        <pc:picChg chg="mod topLvl">
          <ac:chgData name="ANTONINO INDELICATO" userId="78fdb576-f322-4c01-901e-05cf1ed96118" providerId="ADAL" clId="{FC2495E2-8B0D-4116-B2E4-E6373A947D4B}" dt="2022-11-03T20:52:27.285" v="520" actId="408"/>
          <ac:picMkLst>
            <pc:docMk/>
            <pc:sldMk cId="125666608" sldId="305"/>
            <ac:picMk id="5" creationId="{87378829-D288-BAF6-BDC8-C4B7D26B954E}"/>
          </ac:picMkLst>
        </pc:picChg>
        <pc:picChg chg="mod topLvl">
          <ac:chgData name="ANTONINO INDELICATO" userId="78fdb576-f322-4c01-901e-05cf1ed96118" providerId="ADAL" clId="{FC2495E2-8B0D-4116-B2E4-E6373A947D4B}" dt="2022-11-03T21:12:18.366" v="590" actId="554"/>
          <ac:picMkLst>
            <pc:docMk/>
            <pc:sldMk cId="125666608" sldId="305"/>
            <ac:picMk id="10" creationId="{69C6D307-812E-B336-0C06-97ECCA11AC99}"/>
          </ac:picMkLst>
        </pc:picChg>
        <pc:picChg chg="mod topLvl">
          <ac:chgData name="ANTONINO INDELICATO" userId="78fdb576-f322-4c01-901e-05cf1ed96118" providerId="ADAL" clId="{FC2495E2-8B0D-4116-B2E4-E6373A947D4B}" dt="2022-11-03T20:52:27.285" v="520" actId="408"/>
          <ac:picMkLst>
            <pc:docMk/>
            <pc:sldMk cId="125666608" sldId="305"/>
            <ac:picMk id="13" creationId="{D5EC49EB-F54C-C94D-B941-6FB4D5F4AE22}"/>
          </ac:picMkLst>
        </pc:picChg>
        <pc:picChg chg="mod topLvl">
          <ac:chgData name="ANTONINO INDELICATO" userId="78fdb576-f322-4c01-901e-05cf1ed96118" providerId="ADAL" clId="{FC2495E2-8B0D-4116-B2E4-E6373A947D4B}" dt="2022-11-03T20:52:27.285" v="520" actId="408"/>
          <ac:picMkLst>
            <pc:docMk/>
            <pc:sldMk cId="125666608" sldId="305"/>
            <ac:picMk id="17" creationId="{443E6E2A-B711-F6F8-DF76-06F6B02467E4}"/>
          </ac:picMkLst>
        </pc:picChg>
        <pc:picChg chg="mod">
          <ac:chgData name="ANTONINO INDELICATO" userId="78fdb576-f322-4c01-901e-05cf1ed96118" providerId="ADAL" clId="{FC2495E2-8B0D-4116-B2E4-E6373A947D4B}" dt="2022-11-03T20:52:34.543" v="521" actId="408"/>
          <ac:picMkLst>
            <pc:docMk/>
            <pc:sldMk cId="125666608" sldId="305"/>
            <ac:picMk id="28" creationId="{1478AAFE-E1BC-C994-9E9B-A471F700D253}"/>
          </ac:picMkLst>
        </pc:picChg>
        <pc:inkChg chg="add del mod">
          <ac:chgData name="ANTONINO INDELICATO" userId="78fdb576-f322-4c01-901e-05cf1ed96118" providerId="ADAL" clId="{FC2495E2-8B0D-4116-B2E4-E6373A947D4B}" dt="2022-11-03T21:38:03.455" v="668" actId="478"/>
          <ac:inkMkLst>
            <pc:docMk/>
            <pc:sldMk cId="125666608" sldId="305"/>
            <ac:inkMk id="34" creationId="{4FB40A21-4612-8530-8453-6A0198153830}"/>
          </ac:inkMkLst>
        </pc:inkChg>
        <pc:cxnChg chg="mod topLvl">
          <ac:chgData name="ANTONINO INDELICATO" userId="78fdb576-f322-4c01-901e-05cf1ed96118" providerId="ADAL" clId="{FC2495E2-8B0D-4116-B2E4-E6373A947D4B}" dt="2022-11-03T21:40:50.005" v="676" actId="14100"/>
          <ac:cxnSpMkLst>
            <pc:docMk/>
            <pc:sldMk cId="125666608" sldId="305"/>
            <ac:cxnSpMk id="12" creationId="{6B98B80E-0F7D-7A6D-46E0-74346FC1470A}"/>
          </ac:cxnSpMkLst>
        </pc:cxnChg>
        <pc:cxnChg chg="mod topLvl">
          <ac:chgData name="ANTONINO INDELICATO" userId="78fdb576-f322-4c01-901e-05cf1ed96118" providerId="ADAL" clId="{FC2495E2-8B0D-4116-B2E4-E6373A947D4B}" dt="2022-11-03T21:40:53.391" v="677" actId="14100"/>
          <ac:cxnSpMkLst>
            <pc:docMk/>
            <pc:sldMk cId="125666608" sldId="305"/>
            <ac:cxnSpMk id="18" creationId="{58BE1E25-7AAA-4677-4776-2399CA78B2FB}"/>
          </ac:cxnSpMkLst>
        </pc:cxnChg>
        <pc:cxnChg chg="mod topLvl">
          <ac:chgData name="ANTONINO INDELICATO" userId="78fdb576-f322-4c01-901e-05cf1ed96118" providerId="ADAL" clId="{FC2495E2-8B0D-4116-B2E4-E6373A947D4B}" dt="2022-11-03T20:55:26.615" v="537" actId="14100"/>
          <ac:cxnSpMkLst>
            <pc:docMk/>
            <pc:sldMk cId="125666608" sldId="305"/>
            <ac:cxnSpMk id="23" creationId="{BE14B667-8403-C5AE-2030-E2373A99D3A9}"/>
          </ac:cxnSpMkLst>
        </pc:cxnChg>
        <pc:cxnChg chg="mod topLvl">
          <ac:chgData name="ANTONINO INDELICATO" userId="78fdb576-f322-4c01-901e-05cf1ed96118" providerId="ADAL" clId="{FC2495E2-8B0D-4116-B2E4-E6373A947D4B}" dt="2022-11-03T20:55:49.617" v="539" actId="14100"/>
          <ac:cxnSpMkLst>
            <pc:docMk/>
            <pc:sldMk cId="125666608" sldId="305"/>
            <ac:cxnSpMk id="24" creationId="{4F70269F-E426-1166-7D2E-978A7C6E6699}"/>
          </ac:cxnSpMkLst>
        </pc:cxnChg>
        <pc:cxnChg chg="mod">
          <ac:chgData name="ANTONINO INDELICATO" userId="78fdb576-f322-4c01-901e-05cf1ed96118" providerId="ADAL" clId="{FC2495E2-8B0D-4116-B2E4-E6373A947D4B}" dt="2022-11-03T20:56:00.658" v="541" actId="14100"/>
          <ac:cxnSpMkLst>
            <pc:docMk/>
            <pc:sldMk cId="125666608" sldId="305"/>
            <ac:cxnSpMk id="36" creationId="{086B4C84-6F82-CF18-C86A-9D723C1B5760}"/>
          </ac:cxnSpMkLst>
        </pc:cxnChg>
      </pc:sldChg>
      <pc:sldChg chg="addSp delSp modSp mod">
        <pc:chgData name="ANTONINO INDELICATO" userId="78fdb576-f322-4c01-901e-05cf1ed96118" providerId="ADAL" clId="{FC2495E2-8B0D-4116-B2E4-E6373A947D4B}" dt="2022-11-03T22:33:42.769" v="730" actId="1076"/>
        <pc:sldMkLst>
          <pc:docMk/>
          <pc:sldMk cId="4114501957" sldId="306"/>
        </pc:sldMkLst>
        <pc:spChg chg="del">
          <ac:chgData name="ANTONINO INDELICATO" userId="78fdb576-f322-4c01-901e-05cf1ed96118" providerId="ADAL" clId="{FC2495E2-8B0D-4116-B2E4-E6373A947D4B}" dt="2022-11-03T21:19:31.727" v="637" actId="478"/>
          <ac:spMkLst>
            <pc:docMk/>
            <pc:sldMk cId="4114501957" sldId="306"/>
            <ac:spMk id="3" creationId="{CEF19FEC-2D6A-6FD8-DD46-39843FCEFD43}"/>
          </ac:spMkLst>
        </pc:spChg>
        <pc:spChg chg="mod ord">
          <ac:chgData name="ANTONINO INDELICATO" userId="78fdb576-f322-4c01-901e-05cf1ed96118" providerId="ADAL" clId="{FC2495E2-8B0D-4116-B2E4-E6373A947D4B}" dt="2022-11-03T21:09:36.912" v="570" actId="1076"/>
          <ac:spMkLst>
            <pc:docMk/>
            <pc:sldMk cId="4114501957" sldId="306"/>
            <ac:spMk id="6" creationId="{BBEB4EFE-639B-B95B-4442-025600BCE0BE}"/>
          </ac:spMkLst>
        </pc:spChg>
        <pc:spChg chg="mod">
          <ac:chgData name="ANTONINO INDELICATO" userId="78fdb576-f322-4c01-901e-05cf1ed96118" providerId="ADAL" clId="{FC2495E2-8B0D-4116-B2E4-E6373A947D4B}" dt="2022-11-03T21:18:51.254" v="633" actId="1076"/>
          <ac:spMkLst>
            <pc:docMk/>
            <pc:sldMk cId="4114501957" sldId="306"/>
            <ac:spMk id="7" creationId="{7A11C003-0793-CE48-8005-5486C776D2FB}"/>
          </ac:spMkLst>
        </pc:spChg>
        <pc:spChg chg="mod">
          <ac:chgData name="ANTONINO INDELICATO" userId="78fdb576-f322-4c01-901e-05cf1ed96118" providerId="ADAL" clId="{FC2495E2-8B0D-4116-B2E4-E6373A947D4B}" dt="2022-11-03T21:43:13.714" v="710" actId="20577"/>
          <ac:spMkLst>
            <pc:docMk/>
            <pc:sldMk cId="4114501957" sldId="306"/>
            <ac:spMk id="8" creationId="{95EB69F0-BDBC-6071-5D47-CB81712F3DF9}"/>
          </ac:spMkLst>
        </pc:spChg>
        <pc:spChg chg="mod">
          <ac:chgData name="ANTONINO INDELICATO" userId="78fdb576-f322-4c01-901e-05cf1ed96118" providerId="ADAL" clId="{FC2495E2-8B0D-4116-B2E4-E6373A947D4B}" dt="2022-11-03T22:32:22.280" v="728" actId="1076"/>
          <ac:spMkLst>
            <pc:docMk/>
            <pc:sldMk cId="4114501957" sldId="306"/>
            <ac:spMk id="9" creationId="{7C7B3CB5-8C38-13D1-5008-39A80A3F8335}"/>
          </ac:spMkLst>
        </pc:spChg>
        <pc:spChg chg="mod">
          <ac:chgData name="ANTONINO INDELICATO" userId="78fdb576-f322-4c01-901e-05cf1ed96118" providerId="ADAL" clId="{FC2495E2-8B0D-4116-B2E4-E6373A947D4B}" dt="2022-11-03T22:32:18.175" v="727" actId="1076"/>
          <ac:spMkLst>
            <pc:docMk/>
            <pc:sldMk cId="4114501957" sldId="306"/>
            <ac:spMk id="11" creationId="{73CC7EBF-37C6-9850-4A5E-019AD709CF78}"/>
          </ac:spMkLst>
        </pc:spChg>
        <pc:spChg chg="mod">
          <ac:chgData name="ANTONINO INDELICATO" userId="78fdb576-f322-4c01-901e-05cf1ed96118" providerId="ADAL" clId="{FC2495E2-8B0D-4116-B2E4-E6373A947D4B}" dt="2022-11-03T22:33:42.769" v="730" actId="1076"/>
          <ac:spMkLst>
            <pc:docMk/>
            <pc:sldMk cId="4114501957" sldId="306"/>
            <ac:spMk id="21" creationId="{177A4510-CAE9-132C-D710-6B0001CA8C8B}"/>
          </ac:spMkLst>
        </pc:spChg>
        <pc:spChg chg="mod">
          <ac:chgData name="ANTONINO INDELICATO" userId="78fdb576-f322-4c01-901e-05cf1ed96118" providerId="ADAL" clId="{FC2495E2-8B0D-4116-B2E4-E6373A947D4B}" dt="2022-11-03T22:32:14.023" v="726" actId="1076"/>
          <ac:spMkLst>
            <pc:docMk/>
            <pc:sldMk cId="4114501957" sldId="306"/>
            <ac:spMk id="37" creationId="{47196F6A-28B3-AF0C-EF7C-51A0DB142431}"/>
          </ac:spMkLst>
        </pc:spChg>
        <pc:spChg chg="del">
          <ac:chgData name="ANTONINO INDELICATO" userId="78fdb576-f322-4c01-901e-05cf1ed96118" providerId="ADAL" clId="{FC2495E2-8B0D-4116-B2E4-E6373A947D4B}" dt="2022-11-03T21:14:10.835" v="598" actId="478"/>
          <ac:spMkLst>
            <pc:docMk/>
            <pc:sldMk cId="4114501957" sldId="306"/>
            <ac:spMk id="38" creationId="{B1532652-1F6A-C7B3-E0A6-5A7A99A5AE9B}"/>
          </ac:spMkLst>
        </pc:spChg>
        <pc:spChg chg="del">
          <ac:chgData name="ANTONINO INDELICATO" userId="78fdb576-f322-4c01-901e-05cf1ed96118" providerId="ADAL" clId="{FC2495E2-8B0D-4116-B2E4-E6373A947D4B}" dt="2022-11-03T21:16:32.211" v="613" actId="478"/>
          <ac:spMkLst>
            <pc:docMk/>
            <pc:sldMk cId="4114501957" sldId="306"/>
            <ac:spMk id="39" creationId="{EC812D08-00F1-B2A3-EAF8-A6F6A054E61C}"/>
          </ac:spMkLst>
        </pc:spChg>
        <pc:spChg chg="add mod">
          <ac:chgData name="ANTONINO INDELICATO" userId="78fdb576-f322-4c01-901e-05cf1ed96118" providerId="ADAL" clId="{FC2495E2-8B0D-4116-B2E4-E6373A947D4B}" dt="2022-11-03T21:35:35.706" v="639" actId="1076"/>
          <ac:spMkLst>
            <pc:docMk/>
            <pc:sldMk cId="4114501957" sldId="306"/>
            <ac:spMk id="49" creationId="{80B18010-B781-7E60-2BE5-B41367BE31B1}"/>
          </ac:spMkLst>
        </pc:spChg>
        <pc:spChg chg="add mod">
          <ac:chgData name="ANTONINO INDELICATO" userId="78fdb576-f322-4c01-901e-05cf1ed96118" providerId="ADAL" clId="{FC2495E2-8B0D-4116-B2E4-E6373A947D4B}" dt="2022-11-03T21:35:47.580" v="641" actId="1076"/>
          <ac:spMkLst>
            <pc:docMk/>
            <pc:sldMk cId="4114501957" sldId="306"/>
            <ac:spMk id="50" creationId="{FCE15F7F-A9D3-ACC4-6072-C4538C534825}"/>
          </ac:spMkLst>
        </pc:spChg>
        <pc:picChg chg="add mod">
          <ac:chgData name="ANTONINO INDELICATO" userId="78fdb576-f322-4c01-901e-05cf1ed96118" providerId="ADAL" clId="{FC2495E2-8B0D-4116-B2E4-E6373A947D4B}" dt="2022-11-03T21:09:18.421" v="566" actId="1076"/>
          <ac:picMkLst>
            <pc:docMk/>
            <pc:sldMk cId="4114501957" sldId="306"/>
            <ac:picMk id="2" creationId="{2537712C-9647-AEA6-F0C3-CB8AB977D745}"/>
          </ac:picMkLst>
        </pc:picChg>
        <pc:picChg chg="mod">
          <ac:chgData name="ANTONINO INDELICATO" userId="78fdb576-f322-4c01-901e-05cf1ed96118" providerId="ADAL" clId="{FC2495E2-8B0D-4116-B2E4-E6373A947D4B}" dt="2022-11-03T21:40:01.160" v="671" actId="1076"/>
          <ac:picMkLst>
            <pc:docMk/>
            <pc:sldMk cId="4114501957" sldId="306"/>
            <ac:picMk id="4" creationId="{D8D47348-92A0-F345-9A12-B1D5475A7311}"/>
          </ac:picMkLst>
        </pc:picChg>
        <pc:picChg chg="del">
          <ac:chgData name="ANTONINO INDELICATO" userId="78fdb576-f322-4c01-901e-05cf1ed96118" providerId="ADAL" clId="{FC2495E2-8B0D-4116-B2E4-E6373A947D4B}" dt="2022-11-03T21:08:23.515" v="560" actId="478"/>
          <ac:picMkLst>
            <pc:docMk/>
            <pc:sldMk cId="4114501957" sldId="306"/>
            <ac:picMk id="5" creationId="{87378829-D288-BAF6-BDC8-C4B7D26B954E}"/>
          </ac:picMkLst>
        </pc:picChg>
        <pc:picChg chg="del">
          <ac:chgData name="ANTONINO INDELICATO" userId="78fdb576-f322-4c01-901e-05cf1ed96118" providerId="ADAL" clId="{FC2495E2-8B0D-4116-B2E4-E6373A947D4B}" dt="2022-11-03T21:10:37.202" v="576" actId="478"/>
          <ac:picMkLst>
            <pc:docMk/>
            <pc:sldMk cId="4114501957" sldId="306"/>
            <ac:picMk id="10" creationId="{69C6D307-812E-B336-0C06-97ECCA11AC99}"/>
          </ac:picMkLst>
        </pc:picChg>
        <pc:picChg chg="del">
          <ac:chgData name="ANTONINO INDELICATO" userId="78fdb576-f322-4c01-901e-05cf1ed96118" providerId="ADAL" clId="{FC2495E2-8B0D-4116-B2E4-E6373A947D4B}" dt="2022-11-03T21:14:08.194" v="597" actId="478"/>
          <ac:picMkLst>
            <pc:docMk/>
            <pc:sldMk cId="4114501957" sldId="306"/>
            <ac:picMk id="13" creationId="{D5EC49EB-F54C-C94D-B941-6FB4D5F4AE22}"/>
          </ac:picMkLst>
        </pc:picChg>
        <pc:picChg chg="del">
          <ac:chgData name="ANTONINO INDELICATO" userId="78fdb576-f322-4c01-901e-05cf1ed96118" providerId="ADAL" clId="{FC2495E2-8B0D-4116-B2E4-E6373A947D4B}" dt="2022-11-03T21:17:57.012" v="622" actId="478"/>
          <ac:picMkLst>
            <pc:docMk/>
            <pc:sldMk cId="4114501957" sldId="306"/>
            <ac:picMk id="17" creationId="{443E6E2A-B711-F6F8-DF76-06F6B02467E4}"/>
          </ac:picMkLst>
        </pc:picChg>
        <pc:picChg chg="add mod">
          <ac:chgData name="ANTONINO INDELICATO" userId="78fdb576-f322-4c01-901e-05cf1ed96118" providerId="ADAL" clId="{FC2495E2-8B0D-4116-B2E4-E6373A947D4B}" dt="2022-11-03T21:39:53.791" v="670" actId="1076"/>
          <ac:picMkLst>
            <pc:docMk/>
            <pc:sldMk cId="4114501957" sldId="306"/>
            <ac:picMk id="19" creationId="{3A02B7F8-8B69-8FD9-E352-BE1BA726F5D4}"/>
          </ac:picMkLst>
        </pc:picChg>
        <pc:picChg chg="del">
          <ac:chgData name="ANTONINO INDELICATO" userId="78fdb576-f322-4c01-901e-05cf1ed96118" providerId="ADAL" clId="{FC2495E2-8B0D-4116-B2E4-E6373A947D4B}" dt="2022-11-03T21:16:30.474" v="612" actId="478"/>
          <ac:picMkLst>
            <pc:docMk/>
            <pc:sldMk cId="4114501957" sldId="306"/>
            <ac:picMk id="28" creationId="{1478AAFE-E1BC-C994-9E9B-A471F700D253}"/>
          </ac:picMkLst>
        </pc:picChg>
        <pc:picChg chg="add mod">
          <ac:chgData name="ANTONINO INDELICATO" userId="78fdb576-f322-4c01-901e-05cf1ed96118" providerId="ADAL" clId="{FC2495E2-8B0D-4116-B2E4-E6373A947D4B}" dt="2022-11-03T21:15:01.964" v="604" actId="1076"/>
          <ac:picMkLst>
            <pc:docMk/>
            <pc:sldMk cId="4114501957" sldId="306"/>
            <ac:picMk id="40" creationId="{DEC6DB39-A56B-66C2-A6D8-FDD2FB61C44B}"/>
          </ac:picMkLst>
        </pc:picChg>
        <pc:picChg chg="add mod ord">
          <ac:chgData name="ANTONINO INDELICATO" userId="78fdb576-f322-4c01-901e-05cf1ed96118" providerId="ADAL" clId="{FC2495E2-8B0D-4116-B2E4-E6373A947D4B}" dt="2022-11-03T21:17:18.043" v="619" actId="167"/>
          <ac:picMkLst>
            <pc:docMk/>
            <pc:sldMk cId="4114501957" sldId="306"/>
            <ac:picMk id="44" creationId="{609CF2A4-7520-D368-11BB-8B86BE14DC65}"/>
          </ac:picMkLst>
        </pc:picChg>
        <pc:picChg chg="add mod ord">
          <ac:chgData name="ANTONINO INDELICATO" userId="78fdb576-f322-4c01-901e-05cf1ed96118" providerId="ADAL" clId="{FC2495E2-8B0D-4116-B2E4-E6373A947D4B}" dt="2022-11-03T21:19:20.170" v="636" actId="167"/>
          <ac:picMkLst>
            <pc:docMk/>
            <pc:sldMk cId="4114501957" sldId="306"/>
            <ac:picMk id="47" creationId="{76917DBC-DE8C-BF72-F31D-C42115A563BF}"/>
          </ac:picMkLst>
        </pc:picChg>
        <pc:cxnChg chg="mod ord">
          <ac:chgData name="ANTONINO INDELICATO" userId="78fdb576-f322-4c01-901e-05cf1ed96118" providerId="ADAL" clId="{FC2495E2-8B0D-4116-B2E4-E6373A947D4B}" dt="2022-11-03T21:15:48.233" v="606" actId="14100"/>
          <ac:cxnSpMkLst>
            <pc:docMk/>
            <pc:sldMk cId="4114501957" sldId="306"/>
            <ac:cxnSpMk id="12" creationId="{6B98B80E-0F7D-7A6D-46E0-74346FC1470A}"/>
          </ac:cxnSpMkLst>
        </pc:cxnChg>
        <pc:cxnChg chg="mod ord">
          <ac:chgData name="ANTONINO INDELICATO" userId="78fdb576-f322-4c01-901e-05cf1ed96118" providerId="ADAL" clId="{FC2495E2-8B0D-4116-B2E4-E6373A947D4B}" dt="2022-11-03T21:40:03.913" v="672" actId="14100"/>
          <ac:cxnSpMkLst>
            <pc:docMk/>
            <pc:sldMk cId="4114501957" sldId="306"/>
            <ac:cxnSpMk id="18" creationId="{58BE1E25-7AAA-4677-4776-2399CA78B2FB}"/>
          </ac:cxnSpMkLst>
        </pc:cxnChg>
        <pc:cxnChg chg="mod">
          <ac:chgData name="ANTONINO INDELICATO" userId="78fdb576-f322-4c01-901e-05cf1ed96118" providerId="ADAL" clId="{FC2495E2-8B0D-4116-B2E4-E6373A947D4B}" dt="2022-11-03T21:41:10.194" v="678" actId="14100"/>
          <ac:cxnSpMkLst>
            <pc:docMk/>
            <pc:sldMk cId="4114501957" sldId="306"/>
            <ac:cxnSpMk id="23" creationId="{BE14B667-8403-C5AE-2030-E2373A99D3A9}"/>
          </ac:cxnSpMkLst>
        </pc:cxnChg>
        <pc:cxnChg chg="mod">
          <ac:chgData name="ANTONINO INDELICATO" userId="78fdb576-f322-4c01-901e-05cf1ed96118" providerId="ADAL" clId="{FC2495E2-8B0D-4116-B2E4-E6373A947D4B}" dt="2022-11-03T21:17:32.917" v="621" actId="14100"/>
          <ac:cxnSpMkLst>
            <pc:docMk/>
            <pc:sldMk cId="4114501957" sldId="306"/>
            <ac:cxnSpMk id="24" creationId="{4F70269F-E426-1166-7D2E-978A7C6E6699}"/>
          </ac:cxnSpMkLst>
        </pc:cxnChg>
        <pc:cxnChg chg="mod">
          <ac:chgData name="ANTONINO INDELICATO" userId="78fdb576-f322-4c01-901e-05cf1ed96118" providerId="ADAL" clId="{FC2495E2-8B0D-4116-B2E4-E6373A947D4B}" dt="2022-11-03T21:39:05.378" v="669" actId="14100"/>
          <ac:cxnSpMkLst>
            <pc:docMk/>
            <pc:sldMk cId="4114501957" sldId="306"/>
            <ac:cxnSpMk id="36" creationId="{086B4C84-6F82-CF18-C86A-9D723C1B5760}"/>
          </ac:cxnSpMkLst>
        </pc:cxnChg>
      </pc:sldChg>
    </pc:docChg>
  </pc:docChgLst>
  <pc:docChgLst>
    <pc:chgData name="GAETANO RANDAZZO" userId="6bcc7446-c451-42ee-9900-145cf876e556" providerId="ADAL" clId="{702D1A11-D757-49ED-AB91-8881674D0317}"/>
    <pc:docChg chg="undo redo custSel addSld delSld modSld sldOrd">
      <pc:chgData name="GAETANO RANDAZZO" userId="6bcc7446-c451-42ee-9900-145cf876e556" providerId="ADAL" clId="{702D1A11-D757-49ED-AB91-8881674D0317}" dt="2022-10-25T10:16:15.360" v="1455" actId="115"/>
      <pc:docMkLst>
        <pc:docMk/>
      </pc:docMkLst>
      <pc:sldChg chg="modSp add mod">
        <pc:chgData name="GAETANO RANDAZZO" userId="6bcc7446-c451-42ee-9900-145cf876e556" providerId="ADAL" clId="{702D1A11-D757-49ED-AB91-8881674D0317}" dt="2022-10-22T13:41:46.459" v="62" actId="1076"/>
        <pc:sldMkLst>
          <pc:docMk/>
          <pc:sldMk cId="2659957991" sldId="260"/>
        </pc:sldMkLst>
        <pc:spChg chg="mod">
          <ac:chgData name="GAETANO RANDAZZO" userId="6bcc7446-c451-42ee-9900-145cf876e556" providerId="ADAL" clId="{702D1A11-D757-49ED-AB91-8881674D0317}" dt="2022-10-22T13:39:48.921" v="50" actId="1076"/>
          <ac:spMkLst>
            <pc:docMk/>
            <pc:sldMk cId="2659957991" sldId="260"/>
            <ac:spMk id="2" creationId="{FE14437B-0A89-A9BD-6821-FA84C2EB061C}"/>
          </ac:spMkLst>
        </pc:spChg>
        <pc:spChg chg="mod">
          <ac:chgData name="GAETANO RANDAZZO" userId="6bcc7446-c451-42ee-9900-145cf876e556" providerId="ADAL" clId="{702D1A11-D757-49ED-AB91-8881674D0317}" dt="2022-10-22T13:37:26.259" v="32" actId="1076"/>
          <ac:spMkLst>
            <pc:docMk/>
            <pc:sldMk cId="2659957991" sldId="260"/>
            <ac:spMk id="13" creationId="{9726989E-E2B4-D31B-69D0-BF877CAAD27D}"/>
          </ac:spMkLst>
        </pc:spChg>
        <pc:spChg chg="mod">
          <ac:chgData name="GAETANO RANDAZZO" userId="6bcc7446-c451-42ee-9900-145cf876e556" providerId="ADAL" clId="{702D1A11-D757-49ED-AB91-8881674D0317}" dt="2022-10-22T13:36:59.940" v="26" actId="1076"/>
          <ac:spMkLst>
            <pc:docMk/>
            <pc:sldMk cId="2659957991" sldId="260"/>
            <ac:spMk id="15" creationId="{FAE6EFD5-79A5-9EDC-F8A1-3ECDE8FF81FD}"/>
          </ac:spMkLst>
        </pc:spChg>
        <pc:spChg chg="mod">
          <ac:chgData name="GAETANO RANDAZZO" userId="6bcc7446-c451-42ee-9900-145cf876e556" providerId="ADAL" clId="{702D1A11-D757-49ED-AB91-8881674D0317}" dt="2022-10-22T13:37:22.692" v="31" actId="1076"/>
          <ac:spMkLst>
            <pc:docMk/>
            <pc:sldMk cId="2659957991" sldId="260"/>
            <ac:spMk id="16" creationId="{12D27260-B82A-4646-DB99-73FA795BF293}"/>
          </ac:spMkLst>
        </pc:spChg>
        <pc:spChg chg="mod">
          <ac:chgData name="GAETANO RANDAZZO" userId="6bcc7446-c451-42ee-9900-145cf876e556" providerId="ADAL" clId="{702D1A11-D757-49ED-AB91-8881674D0317}" dt="2022-10-22T13:35:41.731" v="7" actId="1076"/>
          <ac:spMkLst>
            <pc:docMk/>
            <pc:sldMk cId="2659957991" sldId="260"/>
            <ac:spMk id="19" creationId="{71C863D9-E0D5-80F1-62DC-3B3987076847}"/>
          </ac:spMkLst>
        </pc:spChg>
        <pc:spChg chg="mod">
          <ac:chgData name="GAETANO RANDAZZO" userId="6bcc7446-c451-42ee-9900-145cf876e556" providerId="ADAL" clId="{702D1A11-D757-49ED-AB91-8881674D0317}" dt="2022-10-22T13:36:07.379" v="13" actId="1076"/>
          <ac:spMkLst>
            <pc:docMk/>
            <pc:sldMk cId="2659957991" sldId="260"/>
            <ac:spMk id="20" creationId="{0944CE09-4BAC-21C5-27A5-D6B9B722268F}"/>
          </ac:spMkLst>
        </pc:spChg>
        <pc:spChg chg="mod">
          <ac:chgData name="GAETANO RANDAZZO" userId="6bcc7446-c451-42ee-9900-145cf876e556" providerId="ADAL" clId="{702D1A11-D757-49ED-AB91-8881674D0317}" dt="2022-10-22T13:36:11.044" v="14" actId="1076"/>
          <ac:spMkLst>
            <pc:docMk/>
            <pc:sldMk cId="2659957991" sldId="260"/>
            <ac:spMk id="22" creationId="{38AEA21A-D408-F515-30F0-03998234512F}"/>
          </ac:spMkLst>
        </pc:spChg>
        <pc:spChg chg="mod">
          <ac:chgData name="GAETANO RANDAZZO" userId="6bcc7446-c451-42ee-9900-145cf876e556" providerId="ADAL" clId="{702D1A11-D757-49ED-AB91-8881674D0317}" dt="2022-10-22T13:38:11.885" v="41" actId="1076"/>
          <ac:spMkLst>
            <pc:docMk/>
            <pc:sldMk cId="2659957991" sldId="260"/>
            <ac:spMk id="24" creationId="{D5E3B136-51B2-81AB-BEFD-AAD793E688BE}"/>
          </ac:spMkLst>
        </pc:spChg>
        <pc:spChg chg="mod">
          <ac:chgData name="GAETANO RANDAZZO" userId="6bcc7446-c451-42ee-9900-145cf876e556" providerId="ADAL" clId="{702D1A11-D757-49ED-AB91-8881674D0317}" dt="2022-10-22T13:41:17.869" v="60" actId="14100"/>
          <ac:spMkLst>
            <pc:docMk/>
            <pc:sldMk cId="2659957991" sldId="260"/>
            <ac:spMk id="33" creationId="{E506E6BB-A30E-A08D-314B-B93854BADD0C}"/>
          </ac:spMkLst>
        </pc:spChg>
        <pc:spChg chg="mod">
          <ac:chgData name="GAETANO RANDAZZO" userId="6bcc7446-c451-42ee-9900-145cf876e556" providerId="ADAL" clId="{702D1A11-D757-49ED-AB91-8881674D0317}" dt="2022-10-22T13:35:57.876" v="10" actId="1076"/>
          <ac:spMkLst>
            <pc:docMk/>
            <pc:sldMk cId="2659957991" sldId="260"/>
            <ac:spMk id="34" creationId="{486C2FF4-AFD9-C6D7-016D-A2D6FB4AC9AE}"/>
          </ac:spMkLst>
        </pc:spChg>
        <pc:spChg chg="mod">
          <ac:chgData name="GAETANO RANDAZZO" userId="6bcc7446-c451-42ee-9900-145cf876e556" providerId="ADAL" clId="{702D1A11-D757-49ED-AB91-8881674D0317}" dt="2022-10-22T13:36:26.387" v="18" actId="1076"/>
          <ac:spMkLst>
            <pc:docMk/>
            <pc:sldMk cId="2659957991" sldId="260"/>
            <ac:spMk id="37" creationId="{4BFED920-3929-7B16-E341-F33D4F3DC829}"/>
          </ac:spMkLst>
        </pc:spChg>
        <pc:spChg chg="mod">
          <ac:chgData name="GAETANO RANDAZZO" userId="6bcc7446-c451-42ee-9900-145cf876e556" providerId="ADAL" clId="{702D1A11-D757-49ED-AB91-8881674D0317}" dt="2022-10-22T13:37:22.692" v="31" actId="1076"/>
          <ac:spMkLst>
            <pc:docMk/>
            <pc:sldMk cId="2659957991" sldId="260"/>
            <ac:spMk id="40" creationId="{C8B67D7B-8253-A465-C228-7E64CFADFA7F}"/>
          </ac:spMkLst>
        </pc:spChg>
        <pc:grpChg chg="mod">
          <ac:chgData name="GAETANO RANDAZZO" userId="6bcc7446-c451-42ee-9900-145cf876e556" providerId="ADAL" clId="{702D1A11-D757-49ED-AB91-8881674D0317}" dt="2022-10-22T13:41:46.459" v="62" actId="1076"/>
          <ac:grpSpMkLst>
            <pc:docMk/>
            <pc:sldMk cId="2659957991" sldId="260"/>
            <ac:grpSpMk id="31" creationId="{61FD4756-08BC-342A-329A-95123B98C3D0}"/>
          </ac:grpSpMkLst>
        </pc:grpChg>
        <pc:cxnChg chg="mod">
          <ac:chgData name="GAETANO RANDAZZO" userId="6bcc7446-c451-42ee-9900-145cf876e556" providerId="ADAL" clId="{702D1A11-D757-49ED-AB91-8881674D0317}" dt="2022-10-22T13:37:07.043" v="28" actId="14100"/>
          <ac:cxnSpMkLst>
            <pc:docMk/>
            <pc:sldMk cId="2659957991" sldId="260"/>
            <ac:cxnSpMk id="14" creationId="{1B644CD9-1FFC-EFF9-F33D-50B646BA3168}"/>
          </ac:cxnSpMkLst>
        </pc:cxnChg>
        <pc:cxnChg chg="mod">
          <ac:chgData name="GAETANO RANDAZZO" userId="6bcc7446-c451-42ee-9900-145cf876e556" providerId="ADAL" clId="{702D1A11-D757-49ED-AB91-8881674D0317}" dt="2022-10-22T13:36:59.940" v="26" actId="1076"/>
          <ac:cxnSpMkLst>
            <pc:docMk/>
            <pc:sldMk cId="2659957991" sldId="260"/>
            <ac:cxnSpMk id="28" creationId="{E0496B95-61E5-7DCD-9638-C193DAF76C92}"/>
          </ac:cxnSpMkLst>
        </pc:cxnChg>
        <pc:cxnChg chg="mod">
          <ac:chgData name="GAETANO RANDAZZO" userId="6bcc7446-c451-42ee-9900-145cf876e556" providerId="ADAL" clId="{702D1A11-D757-49ED-AB91-8881674D0317}" dt="2022-10-22T13:36:22.235" v="17" actId="14100"/>
          <ac:cxnSpMkLst>
            <pc:docMk/>
            <pc:sldMk cId="2659957991" sldId="260"/>
            <ac:cxnSpMk id="32" creationId="{003D1A00-173D-05FE-E0F0-76EEA096667C}"/>
          </ac:cxnSpMkLst>
        </pc:cxnChg>
        <pc:cxnChg chg="mod">
          <ac:chgData name="GAETANO RANDAZZO" userId="6bcc7446-c451-42ee-9900-145cf876e556" providerId="ADAL" clId="{702D1A11-D757-49ED-AB91-8881674D0317}" dt="2022-10-22T13:36:04.930" v="12" actId="14100"/>
          <ac:cxnSpMkLst>
            <pc:docMk/>
            <pc:sldMk cId="2659957991" sldId="260"/>
            <ac:cxnSpMk id="41" creationId="{516E9CDF-8FEB-6B36-077E-C162EBBC195E}"/>
          </ac:cxnSpMkLst>
        </pc:cxnChg>
      </pc:sldChg>
      <pc:sldChg chg="modSp mod">
        <pc:chgData name="GAETANO RANDAZZO" userId="6bcc7446-c451-42ee-9900-145cf876e556" providerId="ADAL" clId="{702D1A11-D757-49ED-AB91-8881674D0317}" dt="2022-10-25T10:14:07.662" v="1399" actId="14100"/>
        <pc:sldMkLst>
          <pc:docMk/>
          <pc:sldMk cId="3943622918" sldId="263"/>
        </pc:sldMkLst>
        <pc:graphicFrameChg chg="mod modGraphic">
          <ac:chgData name="GAETANO RANDAZZO" userId="6bcc7446-c451-42ee-9900-145cf876e556" providerId="ADAL" clId="{702D1A11-D757-49ED-AB91-8881674D0317}" dt="2022-10-25T10:14:07.662" v="1399" actId="14100"/>
          <ac:graphicFrameMkLst>
            <pc:docMk/>
            <pc:sldMk cId="3943622918" sldId="263"/>
            <ac:graphicFrameMk id="4" creationId="{9C67068B-39F4-EB21-CC14-6A47D3F04814}"/>
          </ac:graphicFrameMkLst>
        </pc:graphicFrameChg>
      </pc:sldChg>
      <pc:sldChg chg="modSp add mod">
        <pc:chgData name="GAETANO RANDAZZO" userId="6bcc7446-c451-42ee-9900-145cf876e556" providerId="ADAL" clId="{702D1A11-D757-49ED-AB91-8881674D0317}" dt="2022-10-22T14:19:12.363" v="161" actId="1076"/>
        <pc:sldMkLst>
          <pc:docMk/>
          <pc:sldMk cId="31195671" sldId="266"/>
        </pc:sldMkLst>
        <pc:spChg chg="mod">
          <ac:chgData name="GAETANO RANDAZZO" userId="6bcc7446-c451-42ee-9900-145cf876e556" providerId="ADAL" clId="{702D1A11-D757-49ED-AB91-8881674D0317}" dt="2022-10-22T14:16:40.050" v="148" actId="1076"/>
          <ac:spMkLst>
            <pc:docMk/>
            <pc:sldMk cId="31195671" sldId="266"/>
            <ac:spMk id="2" creationId="{FE14437B-0A89-A9BD-6821-FA84C2EB061C}"/>
          </ac:spMkLst>
        </pc:spChg>
        <pc:spChg chg="mod">
          <ac:chgData name="GAETANO RANDAZZO" userId="6bcc7446-c451-42ee-9900-145cf876e556" providerId="ADAL" clId="{702D1A11-D757-49ED-AB91-8881674D0317}" dt="2022-10-22T14:18:30.938" v="156" actId="1076"/>
          <ac:spMkLst>
            <pc:docMk/>
            <pc:sldMk cId="31195671" sldId="266"/>
            <ac:spMk id="4" creationId="{0E3B6ABA-48B3-C477-E8FC-99EDC3F80331}"/>
          </ac:spMkLst>
        </pc:spChg>
        <pc:spChg chg="mod">
          <ac:chgData name="GAETANO RANDAZZO" userId="6bcc7446-c451-42ee-9900-145cf876e556" providerId="ADAL" clId="{702D1A11-D757-49ED-AB91-8881674D0317}" dt="2022-10-22T14:19:05.377" v="159" actId="1076"/>
          <ac:spMkLst>
            <pc:docMk/>
            <pc:sldMk cId="31195671" sldId="266"/>
            <ac:spMk id="6" creationId="{A9730726-9803-E876-9F25-6C82C40080C4}"/>
          </ac:spMkLst>
        </pc:spChg>
        <pc:spChg chg="mod">
          <ac:chgData name="GAETANO RANDAZZO" userId="6bcc7446-c451-42ee-9900-145cf876e556" providerId="ADAL" clId="{702D1A11-D757-49ED-AB91-8881674D0317}" dt="2022-10-22T14:18:30.938" v="156" actId="1076"/>
          <ac:spMkLst>
            <pc:docMk/>
            <pc:sldMk cId="31195671" sldId="266"/>
            <ac:spMk id="12" creationId="{EC7CB792-AC67-3A86-FCA5-855D68DD1BCA}"/>
          </ac:spMkLst>
        </pc:spChg>
        <pc:spChg chg="mod">
          <ac:chgData name="GAETANO RANDAZZO" userId="6bcc7446-c451-42ee-9900-145cf876e556" providerId="ADAL" clId="{702D1A11-D757-49ED-AB91-8881674D0317}" dt="2022-10-22T14:11:26.684" v="88" actId="14100"/>
          <ac:spMkLst>
            <pc:docMk/>
            <pc:sldMk cId="31195671" sldId="266"/>
            <ac:spMk id="13" creationId="{9726989E-E2B4-D31B-69D0-BF877CAAD27D}"/>
          </ac:spMkLst>
        </pc:spChg>
        <pc:spChg chg="mod">
          <ac:chgData name="GAETANO RANDAZZO" userId="6bcc7446-c451-42ee-9900-145cf876e556" providerId="ADAL" clId="{702D1A11-D757-49ED-AB91-8881674D0317}" dt="2022-10-22T14:14:09.883" v="120" actId="1076"/>
          <ac:spMkLst>
            <pc:docMk/>
            <pc:sldMk cId="31195671" sldId="266"/>
            <ac:spMk id="15" creationId="{FAE6EFD5-79A5-9EDC-F8A1-3ECDE8FF81FD}"/>
          </ac:spMkLst>
        </pc:spChg>
        <pc:spChg chg="mod">
          <ac:chgData name="GAETANO RANDAZZO" userId="6bcc7446-c451-42ee-9900-145cf876e556" providerId="ADAL" clId="{702D1A11-D757-49ED-AB91-8881674D0317}" dt="2022-10-22T14:10:58.250" v="81" actId="1076"/>
          <ac:spMkLst>
            <pc:docMk/>
            <pc:sldMk cId="31195671" sldId="266"/>
            <ac:spMk id="16" creationId="{12D27260-B82A-4646-DB99-73FA795BF293}"/>
          </ac:spMkLst>
        </pc:spChg>
        <pc:spChg chg="mod">
          <ac:chgData name="GAETANO RANDAZZO" userId="6bcc7446-c451-42ee-9900-145cf876e556" providerId="ADAL" clId="{702D1A11-D757-49ED-AB91-8881674D0317}" dt="2022-10-22T14:18:30.938" v="156" actId="1076"/>
          <ac:spMkLst>
            <pc:docMk/>
            <pc:sldMk cId="31195671" sldId="266"/>
            <ac:spMk id="21" creationId="{7C77339F-3A6D-EAD5-7214-1C553D8F6292}"/>
          </ac:spMkLst>
        </pc:spChg>
        <pc:spChg chg="mod">
          <ac:chgData name="GAETANO RANDAZZO" userId="6bcc7446-c451-42ee-9900-145cf876e556" providerId="ADAL" clId="{702D1A11-D757-49ED-AB91-8881674D0317}" dt="2022-10-22T14:13:38.346" v="115" actId="1076"/>
          <ac:spMkLst>
            <pc:docMk/>
            <pc:sldMk cId="31195671" sldId="266"/>
            <ac:spMk id="22" creationId="{38AEA21A-D408-F515-30F0-03998234512F}"/>
          </ac:spMkLst>
        </pc:spChg>
        <pc:spChg chg="mod">
          <ac:chgData name="GAETANO RANDAZZO" userId="6bcc7446-c451-42ee-9900-145cf876e556" providerId="ADAL" clId="{702D1A11-D757-49ED-AB91-8881674D0317}" dt="2022-10-22T14:18:30.938" v="156" actId="1076"/>
          <ac:spMkLst>
            <pc:docMk/>
            <pc:sldMk cId="31195671" sldId="266"/>
            <ac:spMk id="23" creationId="{86CDCAFF-6AE7-8D5C-8B62-40C1D47FE83D}"/>
          </ac:spMkLst>
        </pc:spChg>
        <pc:spChg chg="mod">
          <ac:chgData name="GAETANO RANDAZZO" userId="6bcc7446-c451-42ee-9900-145cf876e556" providerId="ADAL" clId="{702D1A11-D757-49ED-AB91-8881674D0317}" dt="2022-10-22T14:19:12.363" v="161" actId="1076"/>
          <ac:spMkLst>
            <pc:docMk/>
            <pc:sldMk cId="31195671" sldId="266"/>
            <ac:spMk id="24" creationId="{1728DEAE-2DC1-5CF6-68F6-5DBCE0356B4B}"/>
          </ac:spMkLst>
        </pc:spChg>
        <pc:spChg chg="mod">
          <ac:chgData name="GAETANO RANDAZZO" userId="6bcc7446-c451-42ee-9900-145cf876e556" providerId="ADAL" clId="{702D1A11-D757-49ED-AB91-8881674D0317}" dt="2022-10-22T14:18:10.337" v="153" actId="1076"/>
          <ac:spMkLst>
            <pc:docMk/>
            <pc:sldMk cId="31195671" sldId="266"/>
            <ac:spMk id="33" creationId="{E506E6BB-A30E-A08D-314B-B93854BADD0C}"/>
          </ac:spMkLst>
        </pc:spChg>
        <pc:spChg chg="mod">
          <ac:chgData name="GAETANO RANDAZZO" userId="6bcc7446-c451-42ee-9900-145cf876e556" providerId="ADAL" clId="{702D1A11-D757-49ED-AB91-8881674D0317}" dt="2022-10-22T14:13:24.154" v="110" actId="1076"/>
          <ac:spMkLst>
            <pc:docMk/>
            <pc:sldMk cId="31195671" sldId="266"/>
            <ac:spMk id="37" creationId="{4BFED920-3929-7B16-E341-F33D4F3DC829}"/>
          </ac:spMkLst>
        </pc:spChg>
        <pc:spChg chg="mod">
          <ac:chgData name="GAETANO RANDAZZO" userId="6bcc7446-c451-42ee-9900-145cf876e556" providerId="ADAL" clId="{702D1A11-D757-49ED-AB91-8881674D0317}" dt="2022-10-22T14:10:58.250" v="81" actId="1076"/>
          <ac:spMkLst>
            <pc:docMk/>
            <pc:sldMk cId="31195671" sldId="266"/>
            <ac:spMk id="40" creationId="{C8B67D7B-8253-A465-C228-7E64CFADFA7F}"/>
          </ac:spMkLst>
        </pc:spChg>
        <pc:grpChg chg="mod">
          <ac:chgData name="GAETANO RANDAZZO" userId="6bcc7446-c451-42ee-9900-145cf876e556" providerId="ADAL" clId="{702D1A11-D757-49ED-AB91-8881674D0317}" dt="2022-10-22T14:18:30.938" v="156" actId="1076"/>
          <ac:grpSpMkLst>
            <pc:docMk/>
            <pc:sldMk cId="31195671" sldId="266"/>
            <ac:grpSpMk id="31" creationId="{61FD4756-08BC-342A-329A-95123B98C3D0}"/>
          </ac:grpSpMkLst>
        </pc:grpChg>
        <pc:cxnChg chg="mod">
          <ac:chgData name="GAETANO RANDAZZO" userId="6bcc7446-c451-42ee-9900-145cf876e556" providerId="ADAL" clId="{702D1A11-D757-49ED-AB91-8881674D0317}" dt="2022-10-22T14:14:09.883" v="120" actId="1076"/>
          <ac:cxnSpMkLst>
            <pc:docMk/>
            <pc:sldMk cId="31195671" sldId="266"/>
            <ac:cxnSpMk id="14" creationId="{1B644CD9-1FFC-EFF9-F33D-50B646BA3168}"/>
          </ac:cxnSpMkLst>
        </pc:cxnChg>
        <pc:cxnChg chg="mod">
          <ac:chgData name="GAETANO RANDAZZO" userId="6bcc7446-c451-42ee-9900-145cf876e556" providerId="ADAL" clId="{702D1A11-D757-49ED-AB91-8881674D0317}" dt="2022-10-22T14:13:26.971" v="111" actId="14100"/>
          <ac:cxnSpMkLst>
            <pc:docMk/>
            <pc:sldMk cId="31195671" sldId="266"/>
            <ac:cxnSpMk id="28" creationId="{E0496B95-61E5-7DCD-9638-C193DAF76C92}"/>
          </ac:cxnSpMkLst>
        </pc:cxnChg>
        <pc:cxnChg chg="mod">
          <ac:chgData name="GAETANO RANDAZZO" userId="6bcc7446-c451-42ee-9900-145cf876e556" providerId="ADAL" clId="{702D1A11-D757-49ED-AB91-8881674D0317}" dt="2022-10-22T14:13:30.291" v="112" actId="14100"/>
          <ac:cxnSpMkLst>
            <pc:docMk/>
            <pc:sldMk cId="31195671" sldId="266"/>
            <ac:cxnSpMk id="32" creationId="{003D1A00-173D-05FE-E0F0-76EEA096667C}"/>
          </ac:cxnSpMkLst>
        </pc:cxnChg>
      </pc:sldChg>
      <pc:sldChg chg="addSp delSp modSp mod">
        <pc:chgData name="GAETANO RANDAZZO" userId="6bcc7446-c451-42ee-9900-145cf876e556" providerId="ADAL" clId="{702D1A11-D757-49ED-AB91-8881674D0317}" dt="2022-10-25T09:49:05.722" v="873"/>
        <pc:sldMkLst>
          <pc:docMk/>
          <pc:sldMk cId="3251740834" sldId="268"/>
        </pc:sldMkLst>
        <pc:spChg chg="mod">
          <ac:chgData name="GAETANO RANDAZZO" userId="6bcc7446-c451-42ee-9900-145cf876e556" providerId="ADAL" clId="{702D1A11-D757-49ED-AB91-8881674D0317}" dt="2022-10-25T09:29:27.774" v="232" actId="1076"/>
          <ac:spMkLst>
            <pc:docMk/>
            <pc:sldMk cId="3251740834" sldId="268"/>
            <ac:spMk id="4" creationId="{0E3B6ABA-48B3-C477-E8FC-99EDC3F80331}"/>
          </ac:spMkLst>
        </pc:spChg>
        <pc:spChg chg="mod">
          <ac:chgData name="GAETANO RANDAZZO" userId="6bcc7446-c451-42ee-9900-145cf876e556" providerId="ADAL" clId="{702D1A11-D757-49ED-AB91-8881674D0317}" dt="2022-10-25T09:36:54.501" v="332" actId="1076"/>
          <ac:spMkLst>
            <pc:docMk/>
            <pc:sldMk cId="3251740834" sldId="268"/>
            <ac:spMk id="6" creationId="{A9730726-9803-E876-9F25-6C82C40080C4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10" creationId="{0F523720-CA77-2424-C659-74BD6BE1C73A}"/>
          </ac:spMkLst>
        </pc:spChg>
        <pc:spChg chg="mod">
          <ac:chgData name="GAETANO RANDAZZO" userId="6bcc7446-c451-42ee-9900-145cf876e556" providerId="ADAL" clId="{702D1A11-D757-49ED-AB91-8881674D0317}" dt="2022-10-25T09:27:37.570" v="213" actId="1076"/>
          <ac:spMkLst>
            <pc:docMk/>
            <pc:sldMk cId="3251740834" sldId="268"/>
            <ac:spMk id="12" creationId="{EC7CB792-AC67-3A86-FCA5-855D68DD1BCA}"/>
          </ac:spMkLst>
        </pc:spChg>
        <pc:spChg chg="mod">
          <ac:chgData name="GAETANO RANDAZZO" userId="6bcc7446-c451-42ee-9900-145cf876e556" providerId="ADAL" clId="{702D1A11-D757-49ED-AB91-8881674D0317}" dt="2022-10-25T09:38:13.578" v="355" actId="1076"/>
          <ac:spMkLst>
            <pc:docMk/>
            <pc:sldMk cId="3251740834" sldId="268"/>
            <ac:spMk id="13" creationId="{9726989E-E2B4-D31B-69D0-BF877CAAD27D}"/>
          </ac:spMkLst>
        </pc:spChg>
        <pc:spChg chg="mod">
          <ac:chgData name="GAETANO RANDAZZO" userId="6bcc7446-c451-42ee-9900-145cf876e556" providerId="ADAL" clId="{702D1A11-D757-49ED-AB91-8881674D0317}" dt="2022-10-25T09:28:07.854" v="217" actId="1076"/>
          <ac:spMkLst>
            <pc:docMk/>
            <pc:sldMk cId="3251740834" sldId="268"/>
            <ac:spMk id="15" creationId="{FAE6EFD5-79A5-9EDC-F8A1-3ECDE8FF81FD}"/>
          </ac:spMkLst>
        </pc:spChg>
        <pc:spChg chg="mod">
          <ac:chgData name="GAETANO RANDAZZO" userId="6bcc7446-c451-42ee-9900-145cf876e556" providerId="ADAL" clId="{702D1A11-D757-49ED-AB91-8881674D0317}" dt="2022-10-25T09:29:42.227" v="235" actId="1076"/>
          <ac:spMkLst>
            <pc:docMk/>
            <pc:sldMk cId="3251740834" sldId="268"/>
            <ac:spMk id="16" creationId="{12D27260-B82A-4646-DB99-73FA795BF293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17" creationId="{5BA43611-4F30-8B8D-49BD-A9C460D1642D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18" creationId="{AC41D56E-D851-9E67-6191-90B1E9FF71BF}"/>
          </ac:spMkLst>
        </pc:spChg>
        <pc:spChg chg="mod">
          <ac:chgData name="GAETANO RANDAZZO" userId="6bcc7446-c451-42ee-9900-145cf876e556" providerId="ADAL" clId="{702D1A11-D757-49ED-AB91-8881674D0317}" dt="2022-10-25T09:33:17.019" v="284"/>
          <ac:spMkLst>
            <pc:docMk/>
            <pc:sldMk cId="3251740834" sldId="268"/>
            <ac:spMk id="19" creationId="{71C863D9-E0D5-80F1-62DC-3B3987076847}"/>
          </ac:spMkLst>
        </pc:spChg>
        <pc:spChg chg="mod">
          <ac:chgData name="GAETANO RANDAZZO" userId="6bcc7446-c451-42ee-9900-145cf876e556" providerId="ADAL" clId="{702D1A11-D757-49ED-AB91-8881674D0317}" dt="2022-10-25T09:30:36.555" v="243" actId="1076"/>
          <ac:spMkLst>
            <pc:docMk/>
            <pc:sldMk cId="3251740834" sldId="268"/>
            <ac:spMk id="21" creationId="{7C77339F-3A6D-EAD5-7214-1C553D8F6292}"/>
          </ac:spMkLst>
        </pc:spChg>
        <pc:spChg chg="mod">
          <ac:chgData name="GAETANO RANDAZZO" userId="6bcc7446-c451-42ee-9900-145cf876e556" providerId="ADAL" clId="{702D1A11-D757-49ED-AB91-8881674D0317}" dt="2022-10-25T09:37:26.974" v="348" actId="1076"/>
          <ac:spMkLst>
            <pc:docMk/>
            <pc:sldMk cId="3251740834" sldId="268"/>
            <ac:spMk id="23" creationId="{86CDCAFF-6AE7-8D5C-8B62-40C1D47FE83D}"/>
          </ac:spMkLst>
        </pc:spChg>
        <pc:spChg chg="mod">
          <ac:chgData name="GAETANO RANDAZZO" userId="6bcc7446-c451-42ee-9900-145cf876e556" providerId="ADAL" clId="{702D1A11-D757-49ED-AB91-8881674D0317}" dt="2022-10-25T09:30:07.771" v="240" actId="1076"/>
          <ac:spMkLst>
            <pc:docMk/>
            <pc:sldMk cId="3251740834" sldId="268"/>
            <ac:spMk id="24" creationId="{1728DEAE-2DC1-5CF6-68F6-5DBCE0356B4B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25" creationId="{838285E5-BA90-C5D8-0DB2-84832236A56B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26" creationId="{5E4F2936-FDC7-D4DE-BD36-F970D6240B9F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27" creationId="{63EB00FD-BD7B-668F-A8C2-AD0322B53DAA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30" creationId="{BEB7744E-ACBD-34BB-7347-CE682384AB7C}"/>
          </ac:spMkLst>
        </pc:spChg>
        <pc:spChg chg="mod">
          <ac:chgData name="GAETANO RANDAZZO" userId="6bcc7446-c451-42ee-9900-145cf876e556" providerId="ADAL" clId="{702D1A11-D757-49ED-AB91-8881674D0317}" dt="2022-10-25T09:36:37.255" v="330" actId="1076"/>
          <ac:spMkLst>
            <pc:docMk/>
            <pc:sldMk cId="3251740834" sldId="268"/>
            <ac:spMk id="33" creationId="{E506E6BB-A30E-A08D-314B-B93854BADD0C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35" creationId="{31E67699-450B-3731-5333-3B2322C2C671}"/>
          </ac:spMkLst>
        </pc:spChg>
        <pc:spChg chg="mod">
          <ac:chgData name="GAETANO RANDAZZO" userId="6bcc7446-c451-42ee-9900-145cf876e556" providerId="ADAL" clId="{702D1A11-D757-49ED-AB91-8881674D0317}" dt="2022-10-25T09:24:07.629" v="182"/>
          <ac:spMkLst>
            <pc:docMk/>
            <pc:sldMk cId="3251740834" sldId="268"/>
            <ac:spMk id="38" creationId="{6D60AF51-D41F-4798-6D3A-A0E6B6B0CF18}"/>
          </ac:spMkLst>
        </pc:spChg>
        <pc:spChg chg="add del mod">
          <ac:chgData name="GAETANO RANDAZZO" userId="6bcc7446-c451-42ee-9900-145cf876e556" providerId="ADAL" clId="{702D1A11-D757-49ED-AB91-8881674D0317}" dt="2022-10-25T09:24:08.938" v="183"/>
          <ac:spMkLst>
            <pc:docMk/>
            <pc:sldMk cId="3251740834" sldId="268"/>
            <ac:spMk id="39" creationId="{69395A44-CC37-26E8-A7A6-D3024376237E}"/>
          </ac:spMkLst>
        </pc:spChg>
        <pc:spChg chg="mod">
          <ac:chgData name="GAETANO RANDAZZO" userId="6bcc7446-c451-42ee-9900-145cf876e556" providerId="ADAL" clId="{702D1A11-D757-49ED-AB91-8881674D0317}" dt="2022-10-25T09:31:05.120" v="245" actId="1076"/>
          <ac:spMkLst>
            <pc:docMk/>
            <pc:sldMk cId="3251740834" sldId="268"/>
            <ac:spMk id="40" creationId="{C8B67D7B-8253-A465-C228-7E64CFADFA7F}"/>
          </ac:spMkLst>
        </pc:spChg>
        <pc:spChg chg="add mod">
          <ac:chgData name="GAETANO RANDAZZO" userId="6bcc7446-c451-42ee-9900-145cf876e556" providerId="ADAL" clId="{702D1A11-D757-49ED-AB91-8881674D0317}" dt="2022-10-25T09:30:19.141" v="241" actId="1076"/>
          <ac:spMkLst>
            <pc:docMk/>
            <pc:sldMk cId="3251740834" sldId="268"/>
            <ac:spMk id="42" creationId="{CC4ADA8B-82B7-7F33-F17B-27E454F716E8}"/>
          </ac:spMkLst>
        </pc:spChg>
        <pc:spChg chg="add del mod">
          <ac:chgData name="GAETANO RANDAZZO" userId="6bcc7446-c451-42ee-9900-145cf876e556" providerId="ADAL" clId="{702D1A11-D757-49ED-AB91-8881674D0317}" dt="2022-10-25T09:24:21.963" v="187"/>
          <ac:spMkLst>
            <pc:docMk/>
            <pc:sldMk cId="3251740834" sldId="268"/>
            <ac:spMk id="43" creationId="{6269A3C8-868C-E9BB-D8A0-B5D38F93C53F}"/>
          </ac:spMkLst>
        </pc:spChg>
        <pc:spChg chg="add mod">
          <ac:chgData name="GAETANO RANDAZZO" userId="6bcc7446-c451-42ee-9900-145cf876e556" providerId="ADAL" clId="{702D1A11-D757-49ED-AB91-8881674D0317}" dt="2022-10-25T09:31:25.575" v="251" actId="20577"/>
          <ac:spMkLst>
            <pc:docMk/>
            <pc:sldMk cId="3251740834" sldId="268"/>
            <ac:spMk id="44" creationId="{18CE6371-E014-2A02-7A26-8683D0C9050C}"/>
          </ac:spMkLst>
        </pc:spChg>
        <pc:spChg chg="add mod">
          <ac:chgData name="GAETANO RANDAZZO" userId="6bcc7446-c451-42ee-9900-145cf876e556" providerId="ADAL" clId="{702D1A11-D757-49ED-AB91-8881674D0317}" dt="2022-10-25T09:31:20.769" v="249" actId="20577"/>
          <ac:spMkLst>
            <pc:docMk/>
            <pc:sldMk cId="3251740834" sldId="268"/>
            <ac:spMk id="50" creationId="{C7AA8C99-126D-EC76-C114-A8CF8B83D429}"/>
          </ac:spMkLst>
        </pc:spChg>
        <pc:spChg chg="add mod">
          <ac:chgData name="GAETANO RANDAZZO" userId="6bcc7446-c451-42ee-9900-145cf876e556" providerId="ADAL" clId="{702D1A11-D757-49ED-AB91-8881674D0317}" dt="2022-10-25T09:36:13.702" v="326" actId="1076"/>
          <ac:spMkLst>
            <pc:docMk/>
            <pc:sldMk cId="3251740834" sldId="268"/>
            <ac:spMk id="52" creationId="{1C9B8CFD-C3AB-3926-FE1D-5FBBFD8E73B6}"/>
          </ac:spMkLst>
        </pc:spChg>
        <pc:spChg chg="add del mod">
          <ac:chgData name="GAETANO RANDAZZO" userId="6bcc7446-c451-42ee-9900-145cf876e556" providerId="ADAL" clId="{702D1A11-D757-49ED-AB91-8881674D0317}" dt="2022-10-25T09:36:02.349" v="323"/>
          <ac:spMkLst>
            <pc:docMk/>
            <pc:sldMk cId="3251740834" sldId="268"/>
            <ac:spMk id="53" creationId="{D4A8991D-F2CD-62D4-D50B-4BD92417F636}"/>
          </ac:spMkLst>
        </pc:spChg>
        <pc:spChg chg="add mod">
          <ac:chgData name="GAETANO RANDAZZO" userId="6bcc7446-c451-42ee-9900-145cf876e556" providerId="ADAL" clId="{702D1A11-D757-49ED-AB91-8881674D0317}" dt="2022-10-25T09:38:07.459" v="354" actId="1076"/>
          <ac:spMkLst>
            <pc:docMk/>
            <pc:sldMk cId="3251740834" sldId="268"/>
            <ac:spMk id="54" creationId="{46EA539C-93EA-46B4-5ED2-2FCA7A656C7E}"/>
          </ac:spMkLst>
        </pc:spChg>
        <pc:spChg chg="add del mod">
          <ac:chgData name="GAETANO RANDAZZO" userId="6bcc7446-c451-42ee-9900-145cf876e556" providerId="ADAL" clId="{702D1A11-D757-49ED-AB91-8881674D0317}" dt="2022-10-25T09:49:05.722" v="873"/>
          <ac:spMkLst>
            <pc:docMk/>
            <pc:sldMk cId="3251740834" sldId="268"/>
            <ac:spMk id="56" creationId="{6C526E13-96F2-B1F8-012C-8E27628E444C}"/>
          </ac:spMkLst>
        </pc:spChg>
        <pc:grpChg chg="add del mod">
          <ac:chgData name="GAETANO RANDAZZO" userId="6bcc7446-c451-42ee-9900-145cf876e556" providerId="ADAL" clId="{702D1A11-D757-49ED-AB91-8881674D0317}" dt="2022-10-25T09:24:08.938" v="183"/>
          <ac:grpSpMkLst>
            <pc:docMk/>
            <pc:sldMk cId="3251740834" sldId="268"/>
            <ac:grpSpMk id="7" creationId="{058040A8-4FB2-2FD6-EA17-AE24BB860970}"/>
          </ac:grpSpMkLst>
        </pc:grpChg>
        <pc:grpChg chg="mod">
          <ac:chgData name="GAETANO RANDAZZO" userId="6bcc7446-c451-42ee-9900-145cf876e556" providerId="ADAL" clId="{702D1A11-D757-49ED-AB91-8881674D0317}" dt="2022-10-25T09:23:23.698" v="178" actId="1076"/>
          <ac:grpSpMkLst>
            <pc:docMk/>
            <pc:sldMk cId="3251740834" sldId="268"/>
            <ac:grpSpMk id="31" creationId="{61FD4756-08BC-342A-329A-95123B98C3D0}"/>
          </ac:grpSpMkLst>
        </pc:grpChg>
        <pc:picChg chg="add mod">
          <ac:chgData name="GAETANO RANDAZZO" userId="6bcc7446-c451-42ee-9900-145cf876e556" providerId="ADAL" clId="{702D1A11-D757-49ED-AB91-8881674D0317}" dt="2022-10-25T09:38:27.695" v="357" actId="1076"/>
          <ac:picMkLst>
            <pc:docMk/>
            <pc:sldMk cId="3251740834" sldId="268"/>
            <ac:picMk id="55" creationId="{F8550BB0-CB99-8AE3-6F9B-05E502160ECC}"/>
          </ac:picMkLst>
        </pc:picChg>
        <pc:picChg chg="add mod">
          <ac:chgData name="GAETANO RANDAZZO" userId="6bcc7446-c451-42ee-9900-145cf876e556" providerId="ADAL" clId="{702D1A11-D757-49ED-AB91-8881674D0317}" dt="2022-10-25T09:37:45.430" v="351" actId="1076"/>
          <ac:picMkLst>
            <pc:docMk/>
            <pc:sldMk cId="3251740834" sldId="268"/>
            <ac:picMk id="1026" creationId="{E97E7FB6-F406-DE74-8DD1-7B891E0D1078}"/>
          </ac:picMkLst>
        </pc:picChg>
        <pc:picChg chg="add del">
          <ac:chgData name="GAETANO RANDAZZO" userId="6bcc7446-c451-42ee-9900-145cf876e556" providerId="ADAL" clId="{702D1A11-D757-49ED-AB91-8881674D0317}" dt="2022-10-25T09:33:12.565" v="282"/>
          <ac:picMkLst>
            <pc:docMk/>
            <pc:sldMk cId="3251740834" sldId="268"/>
            <ac:picMk id="1028" creationId="{A23ED35B-AD03-9C4F-AE01-FB4E292B5C19}"/>
          </ac:picMkLst>
        </pc:picChg>
        <pc:cxnChg chg="mod">
          <ac:chgData name="GAETANO RANDAZZO" userId="6bcc7446-c451-42ee-9900-145cf876e556" providerId="ADAL" clId="{702D1A11-D757-49ED-AB91-8881674D0317}" dt="2022-10-25T09:24:07.629" v="182"/>
          <ac:cxnSpMkLst>
            <pc:docMk/>
            <pc:sldMk cId="3251740834" sldId="268"/>
            <ac:cxnSpMk id="9" creationId="{49287FF8-5CCC-C556-626F-B7F59C73D824}"/>
          </ac:cxnSpMkLst>
        </pc:cxnChg>
        <pc:cxnChg chg="mod">
          <ac:chgData name="GAETANO RANDAZZO" userId="6bcc7446-c451-42ee-9900-145cf876e556" providerId="ADAL" clId="{702D1A11-D757-49ED-AB91-8881674D0317}" dt="2022-10-25T09:24:07.629" v="182"/>
          <ac:cxnSpMkLst>
            <pc:docMk/>
            <pc:sldMk cId="3251740834" sldId="268"/>
            <ac:cxnSpMk id="11" creationId="{05C6DE07-A463-61A5-B9EC-CF360F8E9DA1}"/>
          </ac:cxnSpMkLst>
        </pc:cxnChg>
        <pc:cxnChg chg="mod">
          <ac:chgData name="GAETANO RANDAZZO" userId="6bcc7446-c451-42ee-9900-145cf876e556" providerId="ADAL" clId="{702D1A11-D757-49ED-AB91-8881674D0317}" dt="2022-10-25T09:28:26.548" v="221" actId="1076"/>
          <ac:cxnSpMkLst>
            <pc:docMk/>
            <pc:sldMk cId="3251740834" sldId="268"/>
            <ac:cxnSpMk id="14" creationId="{1B644CD9-1FFC-EFF9-F33D-50B646BA3168}"/>
          </ac:cxnSpMkLst>
        </pc:cxnChg>
        <pc:cxnChg chg="mod">
          <ac:chgData name="GAETANO RANDAZZO" userId="6bcc7446-c451-42ee-9900-145cf876e556" providerId="ADAL" clId="{702D1A11-D757-49ED-AB91-8881674D0317}" dt="2022-10-25T09:28:02.939" v="216" actId="14100"/>
          <ac:cxnSpMkLst>
            <pc:docMk/>
            <pc:sldMk cId="3251740834" sldId="268"/>
            <ac:cxnSpMk id="28" creationId="{E0496B95-61E5-7DCD-9638-C193DAF76C92}"/>
          </ac:cxnSpMkLst>
        </pc:cxnChg>
        <pc:cxnChg chg="mod">
          <ac:chgData name="GAETANO RANDAZZO" userId="6bcc7446-c451-42ee-9900-145cf876e556" providerId="ADAL" clId="{702D1A11-D757-49ED-AB91-8881674D0317}" dt="2022-10-25T09:24:07.629" v="182"/>
          <ac:cxnSpMkLst>
            <pc:docMk/>
            <pc:sldMk cId="3251740834" sldId="268"/>
            <ac:cxnSpMk id="29" creationId="{FCA8E559-C321-BCB8-5C61-B6DADC688976}"/>
          </ac:cxnSpMkLst>
        </pc:cxnChg>
        <pc:cxnChg chg="mod">
          <ac:chgData name="GAETANO RANDAZZO" userId="6bcc7446-c451-42ee-9900-145cf876e556" providerId="ADAL" clId="{702D1A11-D757-49ED-AB91-8881674D0317}" dt="2022-10-25T09:24:07.629" v="182"/>
          <ac:cxnSpMkLst>
            <pc:docMk/>
            <pc:sldMk cId="3251740834" sldId="268"/>
            <ac:cxnSpMk id="36" creationId="{1B9A0F7A-D9EB-C5DF-E152-8D5A658A19CB}"/>
          </ac:cxnSpMkLst>
        </pc:cxnChg>
        <pc:cxnChg chg="add mod">
          <ac:chgData name="GAETANO RANDAZZO" userId="6bcc7446-c451-42ee-9900-145cf876e556" providerId="ADAL" clId="{702D1A11-D757-49ED-AB91-8881674D0317}" dt="2022-10-25T09:31:14.611" v="247" actId="1076"/>
          <ac:cxnSpMkLst>
            <pc:docMk/>
            <pc:sldMk cId="3251740834" sldId="268"/>
            <ac:cxnSpMk id="51" creationId="{2B32A7F7-6172-B68C-95FB-CE7B4EFE2378}"/>
          </ac:cxnSpMkLst>
        </pc:cxnChg>
      </pc:sldChg>
      <pc:sldChg chg="modSp mod">
        <pc:chgData name="GAETANO RANDAZZO" userId="6bcc7446-c451-42ee-9900-145cf876e556" providerId="ADAL" clId="{702D1A11-D757-49ED-AB91-8881674D0317}" dt="2022-10-25T09:44:34.830" v="453" actId="1076"/>
        <pc:sldMkLst>
          <pc:docMk/>
          <pc:sldMk cId="2300599847" sldId="269"/>
        </pc:sldMkLst>
        <pc:grpChg chg="mod">
          <ac:chgData name="GAETANO RANDAZZO" userId="6bcc7446-c451-42ee-9900-145cf876e556" providerId="ADAL" clId="{702D1A11-D757-49ED-AB91-8881674D0317}" dt="2022-10-25T09:44:34.830" v="453" actId="1076"/>
          <ac:grpSpMkLst>
            <pc:docMk/>
            <pc:sldMk cId="2300599847" sldId="269"/>
            <ac:grpSpMk id="20" creationId="{283503E1-0C00-88ED-6946-94F13E59C259}"/>
          </ac:grpSpMkLst>
        </pc:grpChg>
      </pc:sldChg>
      <pc:sldChg chg="ord">
        <pc:chgData name="GAETANO RANDAZZO" userId="6bcc7446-c451-42ee-9900-145cf876e556" providerId="ADAL" clId="{702D1A11-D757-49ED-AB91-8881674D0317}" dt="2022-10-25T09:49:06.681" v="875"/>
        <pc:sldMkLst>
          <pc:docMk/>
          <pc:sldMk cId="2272389343" sldId="270"/>
        </pc:sldMkLst>
      </pc:sldChg>
      <pc:sldChg chg="modSp mod">
        <pc:chgData name="GAETANO RANDAZZO" userId="6bcc7446-c451-42ee-9900-145cf876e556" providerId="ADAL" clId="{702D1A11-D757-49ED-AB91-8881674D0317}" dt="2022-10-25T10:15:17.751" v="1428" actId="20577"/>
        <pc:sldMkLst>
          <pc:docMk/>
          <pc:sldMk cId="602782628" sldId="275"/>
        </pc:sldMkLst>
        <pc:spChg chg="mod">
          <ac:chgData name="GAETANO RANDAZZO" userId="6bcc7446-c451-42ee-9900-145cf876e556" providerId="ADAL" clId="{702D1A11-D757-49ED-AB91-8881674D0317}" dt="2022-10-25T10:15:17.751" v="1428" actId="20577"/>
          <ac:spMkLst>
            <pc:docMk/>
            <pc:sldMk cId="602782628" sldId="275"/>
            <ac:spMk id="2" creationId="{9F854B06-E5FB-F9DB-2D80-D502C39F937C}"/>
          </ac:spMkLst>
        </pc:spChg>
      </pc:sldChg>
      <pc:sldChg chg="del">
        <pc:chgData name="GAETANO RANDAZZO" userId="6bcc7446-c451-42ee-9900-145cf876e556" providerId="ADAL" clId="{702D1A11-D757-49ED-AB91-8881674D0317}" dt="2022-10-25T10:14:49.960" v="1403" actId="2696"/>
        <pc:sldMkLst>
          <pc:docMk/>
          <pc:sldMk cId="4005347508" sldId="277"/>
        </pc:sldMkLst>
      </pc:sldChg>
      <pc:sldChg chg="delSp modSp add mod ord">
        <pc:chgData name="GAETANO RANDAZZO" userId="6bcc7446-c451-42ee-9900-145cf876e556" providerId="ADAL" clId="{702D1A11-D757-49ED-AB91-8881674D0317}" dt="2022-10-25T09:53:54.449" v="1215" actId="20577"/>
        <pc:sldMkLst>
          <pc:docMk/>
          <pc:sldMk cId="463006921" sldId="278"/>
        </pc:sldMkLst>
        <pc:spChg chg="mod">
          <ac:chgData name="GAETANO RANDAZZO" userId="6bcc7446-c451-42ee-9900-145cf876e556" providerId="ADAL" clId="{702D1A11-D757-49ED-AB91-8881674D0317}" dt="2022-10-25T09:53:54.449" v="1215" actId="20577"/>
          <ac:spMkLst>
            <pc:docMk/>
            <pc:sldMk cId="463006921" sldId="278"/>
            <ac:spMk id="3" creationId="{83C49618-F7CE-CCCE-AC84-B89CDBF50C79}"/>
          </ac:spMkLst>
        </pc:spChg>
        <pc:grpChg chg="del">
          <ac:chgData name="GAETANO RANDAZZO" userId="6bcc7446-c451-42ee-9900-145cf876e556" providerId="ADAL" clId="{702D1A11-D757-49ED-AB91-8881674D0317}" dt="2022-10-25T09:49:46.534" v="883" actId="478"/>
          <ac:grpSpMkLst>
            <pc:docMk/>
            <pc:sldMk cId="463006921" sldId="278"/>
            <ac:grpSpMk id="30" creationId="{84BAA12F-599B-1D72-BB8E-63BA2B8EE190}"/>
          </ac:grpSpMkLst>
        </pc:grpChg>
      </pc:sldChg>
      <pc:sldChg chg="addSp delSp modSp add mod">
        <pc:chgData name="GAETANO RANDAZZO" userId="6bcc7446-c451-42ee-9900-145cf876e556" providerId="ADAL" clId="{702D1A11-D757-49ED-AB91-8881674D0317}" dt="2022-10-25T10:00:55.280" v="1325" actId="14100"/>
        <pc:sldMkLst>
          <pc:docMk/>
          <pc:sldMk cId="180580702" sldId="279"/>
        </pc:sldMkLst>
        <pc:spChg chg="add del mod">
          <ac:chgData name="GAETANO RANDAZZO" userId="6bcc7446-c451-42ee-9900-145cf876e556" providerId="ADAL" clId="{702D1A11-D757-49ED-AB91-8881674D0317}" dt="2022-10-25T09:55:17.238" v="1285" actId="1076"/>
          <ac:spMkLst>
            <pc:docMk/>
            <pc:sldMk cId="180580702" sldId="279"/>
            <ac:spMk id="9" creationId="{6F31210C-3334-D5D2-3586-0AF466FA19B1}"/>
          </ac:spMkLst>
        </pc:spChg>
        <pc:spChg chg="del">
          <ac:chgData name="GAETANO RANDAZZO" userId="6bcc7446-c451-42ee-9900-145cf876e556" providerId="ADAL" clId="{702D1A11-D757-49ED-AB91-8881674D0317}" dt="2022-10-25T09:55:29.833" v="1294" actId="478"/>
          <ac:spMkLst>
            <pc:docMk/>
            <pc:sldMk cId="180580702" sldId="279"/>
            <ac:spMk id="32" creationId="{FE671A91-1265-6A07-50BE-DA2281954133}"/>
          </ac:spMkLst>
        </pc:spChg>
        <pc:grpChg chg="del">
          <ac:chgData name="GAETANO RANDAZZO" userId="6bcc7446-c451-42ee-9900-145cf876e556" providerId="ADAL" clId="{702D1A11-D757-49ED-AB91-8881674D0317}" dt="2022-10-25T09:55:20.039" v="1286" actId="478"/>
          <ac:grpSpMkLst>
            <pc:docMk/>
            <pc:sldMk cId="180580702" sldId="279"/>
            <ac:grpSpMk id="19" creationId="{477972E7-A8CC-441D-EEE0-9F458482F06F}"/>
          </ac:grpSpMkLst>
        </pc:grpChg>
        <pc:grpChg chg="del mod">
          <ac:chgData name="GAETANO RANDAZZO" userId="6bcc7446-c451-42ee-9900-145cf876e556" providerId="ADAL" clId="{702D1A11-D757-49ED-AB91-8881674D0317}" dt="2022-10-25T09:55:20.763" v="1288" actId="478"/>
          <ac:grpSpMkLst>
            <pc:docMk/>
            <pc:sldMk cId="180580702" sldId="279"/>
            <ac:grpSpMk id="20" creationId="{283503E1-0C00-88ED-6946-94F13E59C259}"/>
          </ac:grpSpMkLst>
        </pc:grpChg>
        <pc:grpChg chg="del">
          <ac:chgData name="GAETANO RANDAZZO" userId="6bcc7446-c451-42ee-9900-145cf876e556" providerId="ADAL" clId="{702D1A11-D757-49ED-AB91-8881674D0317}" dt="2022-10-25T09:55:21.536" v="1289" actId="478"/>
          <ac:grpSpMkLst>
            <pc:docMk/>
            <pc:sldMk cId="180580702" sldId="279"/>
            <ac:grpSpMk id="21" creationId="{52A9574F-BC2E-C74C-398A-03108006EF4D}"/>
          </ac:grpSpMkLst>
        </pc:grpChg>
        <pc:grpChg chg="del">
          <ac:chgData name="GAETANO RANDAZZO" userId="6bcc7446-c451-42ee-9900-145cf876e556" providerId="ADAL" clId="{702D1A11-D757-49ED-AB91-8881674D0317}" dt="2022-10-25T09:55:23.743" v="1291" actId="478"/>
          <ac:grpSpMkLst>
            <pc:docMk/>
            <pc:sldMk cId="180580702" sldId="279"/>
            <ac:grpSpMk id="22" creationId="{DACB9CD1-887C-BC46-1C3D-8222E4489641}"/>
          </ac:grpSpMkLst>
        </pc:grpChg>
        <pc:grpChg chg="del">
          <ac:chgData name="GAETANO RANDAZZO" userId="6bcc7446-c451-42ee-9900-145cf876e556" providerId="ADAL" clId="{702D1A11-D757-49ED-AB91-8881674D0317}" dt="2022-10-25T09:55:23.129" v="1290" actId="478"/>
          <ac:grpSpMkLst>
            <pc:docMk/>
            <pc:sldMk cId="180580702" sldId="279"/>
            <ac:grpSpMk id="23" creationId="{604B9BAA-A645-76DB-7F00-958816E5175D}"/>
          </ac:grpSpMkLst>
        </pc:grpChg>
        <pc:picChg chg="add del mod">
          <ac:chgData name="GAETANO RANDAZZO" userId="6bcc7446-c451-42ee-9900-145cf876e556" providerId="ADAL" clId="{702D1A11-D757-49ED-AB91-8881674D0317}" dt="2022-10-25T10:00:08.687" v="1320" actId="478"/>
          <ac:picMkLst>
            <pc:docMk/>
            <pc:sldMk cId="180580702" sldId="279"/>
            <ac:picMk id="5" creationId="{5B640014-C834-2912-892D-A547C229CEEB}"/>
          </ac:picMkLst>
        </pc:picChg>
        <pc:picChg chg="add mod">
          <ac:chgData name="GAETANO RANDAZZO" userId="6bcc7446-c451-42ee-9900-145cf876e556" providerId="ADAL" clId="{702D1A11-D757-49ED-AB91-8881674D0317}" dt="2022-10-25T10:00:55.280" v="1325" actId="14100"/>
          <ac:picMkLst>
            <pc:docMk/>
            <pc:sldMk cId="180580702" sldId="279"/>
            <ac:picMk id="8" creationId="{BEB7E2C9-2F6C-AA55-7374-A990B3F7F0C4}"/>
          </ac:picMkLst>
        </pc:picChg>
        <pc:picChg chg="del">
          <ac:chgData name="GAETANO RANDAZZO" userId="6bcc7446-c451-42ee-9900-145cf876e556" providerId="ADAL" clId="{702D1A11-D757-49ED-AB91-8881674D0317}" dt="2022-10-25T09:55:24.202" v="1292" actId="478"/>
          <ac:picMkLst>
            <pc:docMk/>
            <pc:sldMk cId="180580702" sldId="279"/>
            <ac:picMk id="41" creationId="{96C75317-F949-3371-90F0-9DBC17A14927}"/>
          </ac:picMkLst>
        </pc:picChg>
        <pc:cxnChg chg="del">
          <ac:chgData name="GAETANO RANDAZZO" userId="6bcc7446-c451-42ee-9900-145cf876e556" providerId="ADAL" clId="{702D1A11-D757-49ED-AB91-8881674D0317}" dt="2022-10-25T09:55:25.316" v="1293" actId="478"/>
          <ac:cxnSpMkLst>
            <pc:docMk/>
            <pc:sldMk cId="180580702" sldId="279"/>
            <ac:cxnSpMk id="28" creationId="{1AE565E3-BCD1-077B-53E8-1B6BEE9F0856}"/>
          </ac:cxnSpMkLst>
        </pc:cxnChg>
      </pc:sldChg>
      <pc:sldChg chg="addSp delSp modSp add mod ord">
        <pc:chgData name="GAETANO RANDAZZO" userId="6bcc7446-c451-42ee-9900-145cf876e556" providerId="ADAL" clId="{702D1A11-D757-49ED-AB91-8881674D0317}" dt="2022-10-25T10:03:58.431" v="1332" actId="1076"/>
        <pc:sldMkLst>
          <pc:docMk/>
          <pc:sldMk cId="1384433766" sldId="280"/>
        </pc:sldMkLst>
        <pc:picChg chg="add mod">
          <ac:chgData name="GAETANO RANDAZZO" userId="6bcc7446-c451-42ee-9900-145cf876e556" providerId="ADAL" clId="{702D1A11-D757-49ED-AB91-8881674D0317}" dt="2022-10-25T10:03:58.431" v="1332" actId="1076"/>
          <ac:picMkLst>
            <pc:docMk/>
            <pc:sldMk cId="1384433766" sldId="280"/>
            <ac:picMk id="3" creationId="{E54B5D5D-6A58-B89B-3336-84716D5AAF49}"/>
          </ac:picMkLst>
        </pc:picChg>
        <pc:picChg chg="del">
          <ac:chgData name="GAETANO RANDAZZO" userId="6bcc7446-c451-42ee-9900-145cf876e556" providerId="ADAL" clId="{702D1A11-D757-49ED-AB91-8881674D0317}" dt="2022-10-25T10:01:32.671" v="1329" actId="478"/>
          <ac:picMkLst>
            <pc:docMk/>
            <pc:sldMk cId="1384433766" sldId="280"/>
            <ac:picMk id="8" creationId="{BEB7E2C9-2F6C-AA55-7374-A990B3F7F0C4}"/>
          </ac:picMkLst>
        </pc:picChg>
      </pc:sldChg>
      <pc:sldChg chg="addSp modSp add mod">
        <pc:chgData name="GAETANO RANDAZZO" userId="6bcc7446-c451-42ee-9900-145cf876e556" providerId="ADAL" clId="{702D1A11-D757-49ED-AB91-8881674D0317}" dt="2022-10-25T10:04:49.700" v="1368" actId="1076"/>
        <pc:sldMkLst>
          <pc:docMk/>
          <pc:sldMk cId="1675385068" sldId="281"/>
        </pc:sldMkLst>
        <pc:spChg chg="mod">
          <ac:chgData name="GAETANO RANDAZZO" userId="6bcc7446-c451-42ee-9900-145cf876e556" providerId="ADAL" clId="{702D1A11-D757-49ED-AB91-8881674D0317}" dt="2022-10-25T10:04:10.493" v="1348" actId="1076"/>
          <ac:spMkLst>
            <pc:docMk/>
            <pc:sldMk cId="1675385068" sldId="281"/>
            <ac:spMk id="9" creationId="{6F31210C-3334-D5D2-3586-0AF466FA19B1}"/>
          </ac:spMkLst>
        </pc:spChg>
        <pc:picChg chg="add mod">
          <ac:chgData name="GAETANO RANDAZZO" userId="6bcc7446-c451-42ee-9900-145cf876e556" providerId="ADAL" clId="{702D1A11-D757-49ED-AB91-8881674D0317}" dt="2022-10-25T10:04:49.700" v="1368" actId="1076"/>
          <ac:picMkLst>
            <pc:docMk/>
            <pc:sldMk cId="1675385068" sldId="281"/>
            <ac:picMk id="2" creationId="{1A6689EF-92FF-350B-1D3B-C7C0E6AAE4C9}"/>
          </ac:picMkLst>
        </pc:picChg>
        <pc:picChg chg="mod">
          <ac:chgData name="GAETANO RANDAZZO" userId="6bcc7446-c451-42ee-9900-145cf876e556" providerId="ADAL" clId="{702D1A11-D757-49ED-AB91-8881674D0317}" dt="2022-10-25T10:04:48.164" v="1367" actId="1076"/>
          <ac:picMkLst>
            <pc:docMk/>
            <pc:sldMk cId="1675385068" sldId="281"/>
            <ac:picMk id="3" creationId="{E54B5D5D-6A58-B89B-3336-84716D5AAF49}"/>
          </ac:picMkLst>
        </pc:picChg>
      </pc:sldChg>
      <pc:sldChg chg="add ord">
        <pc:chgData name="GAETANO RANDAZZO" userId="6bcc7446-c451-42ee-9900-145cf876e556" providerId="ADAL" clId="{702D1A11-D757-49ED-AB91-8881674D0317}" dt="2022-10-25T10:14:43.111" v="1402"/>
        <pc:sldMkLst>
          <pc:docMk/>
          <pc:sldMk cId="2153404291" sldId="282"/>
        </pc:sldMkLst>
      </pc:sldChg>
      <pc:sldChg chg="modSp add mod ord">
        <pc:chgData name="GAETANO RANDAZZO" userId="6bcc7446-c451-42ee-9900-145cf876e556" providerId="ADAL" clId="{702D1A11-D757-49ED-AB91-8881674D0317}" dt="2022-10-25T10:16:15.360" v="1455" actId="115"/>
        <pc:sldMkLst>
          <pc:docMk/>
          <pc:sldMk cId="1782249678" sldId="283"/>
        </pc:sldMkLst>
        <pc:spChg chg="mod">
          <ac:chgData name="GAETANO RANDAZZO" userId="6bcc7446-c451-42ee-9900-145cf876e556" providerId="ADAL" clId="{702D1A11-D757-49ED-AB91-8881674D0317}" dt="2022-10-25T10:16:03.791" v="1452"/>
          <ac:spMkLst>
            <pc:docMk/>
            <pc:sldMk cId="1782249678" sldId="283"/>
            <ac:spMk id="6" creationId="{A9730726-9803-E876-9F25-6C82C40080C4}"/>
          </ac:spMkLst>
        </pc:spChg>
        <pc:spChg chg="mod">
          <ac:chgData name="GAETANO RANDAZZO" userId="6bcc7446-c451-42ee-9900-145cf876e556" providerId="ADAL" clId="{702D1A11-D757-49ED-AB91-8881674D0317}" dt="2022-10-25T10:15:31.246" v="1448" actId="14100"/>
          <ac:spMkLst>
            <pc:docMk/>
            <pc:sldMk cId="1782249678" sldId="283"/>
            <ac:spMk id="8" creationId="{95EB69F0-BDBC-6071-5D47-CB81712F3DF9}"/>
          </ac:spMkLst>
        </pc:spChg>
        <pc:spChg chg="mod">
          <ac:chgData name="GAETANO RANDAZZO" userId="6bcc7446-c451-42ee-9900-145cf876e556" providerId="ADAL" clId="{702D1A11-D757-49ED-AB91-8881674D0317}" dt="2022-10-25T10:15:54.066" v="1451"/>
          <ac:spMkLst>
            <pc:docMk/>
            <pc:sldMk cId="1782249678" sldId="283"/>
            <ac:spMk id="12" creationId="{EC7CB792-AC67-3A86-FCA5-855D68DD1BCA}"/>
          </ac:spMkLst>
        </pc:spChg>
        <pc:spChg chg="mod">
          <ac:chgData name="GAETANO RANDAZZO" userId="6bcc7446-c451-42ee-9900-145cf876e556" providerId="ADAL" clId="{702D1A11-D757-49ED-AB91-8881674D0317}" dt="2022-10-25T10:15:47.129" v="1450"/>
          <ac:spMkLst>
            <pc:docMk/>
            <pc:sldMk cId="1782249678" sldId="283"/>
            <ac:spMk id="21" creationId="{7C77339F-3A6D-EAD5-7214-1C553D8F6292}"/>
          </ac:spMkLst>
        </pc:spChg>
        <pc:spChg chg="mod">
          <ac:chgData name="GAETANO RANDAZZO" userId="6bcc7446-c451-42ee-9900-145cf876e556" providerId="ADAL" clId="{702D1A11-D757-49ED-AB91-8881674D0317}" dt="2022-10-25T10:15:39.214" v="1449"/>
          <ac:spMkLst>
            <pc:docMk/>
            <pc:sldMk cId="1782249678" sldId="283"/>
            <ac:spMk id="23" creationId="{86CDCAFF-6AE7-8D5C-8B62-40C1D47FE83D}"/>
          </ac:spMkLst>
        </pc:spChg>
        <pc:spChg chg="mod">
          <ac:chgData name="GAETANO RANDAZZO" userId="6bcc7446-c451-42ee-9900-145cf876e556" providerId="ADAL" clId="{702D1A11-D757-49ED-AB91-8881674D0317}" dt="2022-10-25T10:16:11.512" v="1453"/>
          <ac:spMkLst>
            <pc:docMk/>
            <pc:sldMk cId="1782249678" sldId="283"/>
            <ac:spMk id="24" creationId="{1728DEAE-2DC1-5CF6-68F6-5DBCE0356B4B}"/>
          </ac:spMkLst>
        </pc:spChg>
        <pc:spChg chg="mod">
          <ac:chgData name="GAETANO RANDAZZO" userId="6bcc7446-c451-42ee-9900-145cf876e556" providerId="ADAL" clId="{702D1A11-D757-49ED-AB91-8881674D0317}" dt="2022-10-25T10:16:15.360" v="1455" actId="115"/>
          <ac:spMkLst>
            <pc:docMk/>
            <pc:sldMk cId="1782249678" sldId="283"/>
            <ac:spMk id="42" creationId="{CC4ADA8B-82B7-7F33-F17B-27E454F716E8}"/>
          </ac:spMkLst>
        </pc:spChg>
      </pc:sldChg>
    </pc:docChg>
  </pc:docChgLst>
  <pc:docChgLst>
    <pc:chgData name="CLARA DI PIAZZA" userId="bd862384-123f-4ee2-aeda-536dfd36a613" providerId="ADAL" clId="{45487C04-0A47-4CD7-93B1-3374A5C12C8B}"/>
    <pc:docChg chg="undo redo custSel addSld delSld modSld sldOrd">
      <pc:chgData name="CLARA DI PIAZZA" userId="bd862384-123f-4ee2-aeda-536dfd36a613" providerId="ADAL" clId="{45487C04-0A47-4CD7-93B1-3374A5C12C8B}" dt="2022-10-25T10:53:48.858" v="1543" actId="1076"/>
      <pc:docMkLst>
        <pc:docMk/>
      </pc:docMkLst>
      <pc:sldChg chg="addSp delSp modSp mod setBg delDesignElem">
        <pc:chgData name="CLARA DI PIAZZA" userId="bd862384-123f-4ee2-aeda-536dfd36a613" providerId="ADAL" clId="{45487C04-0A47-4CD7-93B1-3374A5C12C8B}" dt="2022-10-22T18:12:46.911" v="1309" actId="20577"/>
        <pc:sldMkLst>
          <pc:docMk/>
          <pc:sldMk cId="129218223" sldId="256"/>
        </pc:sldMkLst>
        <pc:spChg chg="mod">
          <ac:chgData name="CLARA DI PIAZZA" userId="bd862384-123f-4ee2-aeda-536dfd36a613" providerId="ADAL" clId="{45487C04-0A47-4CD7-93B1-3374A5C12C8B}" dt="2022-10-22T17:47:22.011" v="1258" actId="1076"/>
          <ac:spMkLst>
            <pc:docMk/>
            <pc:sldMk cId="129218223" sldId="256"/>
            <ac:spMk id="2" creationId="{97FD337D-D0E8-F228-25D7-BE0F6009B2E4}"/>
          </ac:spMkLst>
        </pc:spChg>
        <pc:spChg chg="mod">
          <ac:chgData name="CLARA DI PIAZZA" userId="bd862384-123f-4ee2-aeda-536dfd36a613" providerId="ADAL" clId="{45487C04-0A47-4CD7-93B1-3374A5C12C8B}" dt="2022-10-22T18:12:46.911" v="1309" actId="20577"/>
          <ac:spMkLst>
            <pc:docMk/>
            <pc:sldMk cId="129218223" sldId="256"/>
            <ac:spMk id="3" creationId="{49E3FD2A-5F6B-3798-DF9A-FE1E28F80CDC}"/>
          </ac:spMkLst>
        </pc:spChg>
        <pc:spChg chg="add del">
          <ac:chgData name="CLARA DI PIAZZA" userId="bd862384-123f-4ee2-aeda-536dfd36a613" providerId="ADAL" clId="{45487C04-0A47-4CD7-93B1-3374A5C12C8B}" dt="2022-10-22T17:47:05.391" v="1251" actId="26606"/>
          <ac:spMkLst>
            <pc:docMk/>
            <pc:sldMk cId="129218223" sldId="256"/>
            <ac:spMk id="7" creationId="{27427488-068E-4B55-AC8D-CD070B8CD46D}"/>
          </ac:spMkLst>
        </pc:spChg>
        <pc:spChg chg="del">
          <ac:chgData name="CLARA DI PIAZZA" userId="bd862384-123f-4ee2-aeda-536dfd36a613" providerId="ADAL" clId="{45487C04-0A47-4CD7-93B1-3374A5C12C8B}" dt="2022-10-22T13:23:41.992" v="55"/>
          <ac:spMkLst>
            <pc:docMk/>
            <pc:sldMk cId="129218223" sldId="256"/>
            <ac:spMk id="9" creationId="{EA3B6404-C37D-4FE3-8124-9FC5ECE56273}"/>
          </ac:spMkLst>
        </pc:spChg>
        <pc:spChg chg="add del">
          <ac:chgData name="CLARA DI PIAZZA" userId="bd862384-123f-4ee2-aeda-536dfd36a613" providerId="ADAL" clId="{45487C04-0A47-4CD7-93B1-3374A5C12C8B}" dt="2022-10-22T17:47:05.391" v="1251" actId="26606"/>
          <ac:spMkLst>
            <pc:docMk/>
            <pc:sldMk cId="129218223" sldId="256"/>
            <ac:spMk id="16" creationId="{3FE49A6B-0100-4397-88F8-FE2410D089A8}"/>
          </ac:spMkLst>
        </pc:spChg>
        <pc:spChg chg="add del">
          <ac:chgData name="CLARA DI PIAZZA" userId="bd862384-123f-4ee2-aeda-536dfd36a613" providerId="ADAL" clId="{45487C04-0A47-4CD7-93B1-3374A5C12C8B}" dt="2022-10-22T17:47:05.391" v="1251" actId="26606"/>
          <ac:spMkLst>
            <pc:docMk/>
            <pc:sldMk cId="129218223" sldId="256"/>
            <ac:spMk id="17" creationId="{A20AF199-99C2-4569-9CAF-24514AE5E82A}"/>
          </ac:spMkLst>
        </pc:spChg>
        <pc:spChg chg="add">
          <ac:chgData name="CLARA DI PIAZZA" userId="bd862384-123f-4ee2-aeda-536dfd36a613" providerId="ADAL" clId="{45487C04-0A47-4CD7-93B1-3374A5C12C8B}" dt="2022-10-22T17:47:05.391" v="1251" actId="26606"/>
          <ac:spMkLst>
            <pc:docMk/>
            <pc:sldMk cId="129218223" sldId="256"/>
            <ac:spMk id="22" creationId="{47942995-B07F-4636-9A06-C6A104B260A8}"/>
          </ac:spMkLst>
        </pc:spChg>
        <pc:spChg chg="add">
          <ac:chgData name="CLARA DI PIAZZA" userId="bd862384-123f-4ee2-aeda-536dfd36a613" providerId="ADAL" clId="{45487C04-0A47-4CD7-93B1-3374A5C12C8B}" dt="2022-10-22T17:47:05.391" v="1251" actId="26606"/>
          <ac:spMkLst>
            <pc:docMk/>
            <pc:sldMk cId="129218223" sldId="256"/>
            <ac:spMk id="29" creationId="{B81933D1-5615-42C7-9C0B-4EB7105CCE2D}"/>
          </ac:spMkLst>
        </pc:spChg>
        <pc:spChg chg="add">
          <ac:chgData name="CLARA DI PIAZZA" userId="bd862384-123f-4ee2-aeda-536dfd36a613" providerId="ADAL" clId="{45487C04-0A47-4CD7-93B1-3374A5C12C8B}" dt="2022-10-22T17:47:05.391" v="1251" actId="26606"/>
          <ac:spMkLst>
            <pc:docMk/>
            <pc:sldMk cId="129218223" sldId="256"/>
            <ac:spMk id="31" creationId="{19C9EAEA-39D0-4B0E-A0EB-51E7B26740B1}"/>
          </ac:spMkLst>
        </pc:spChg>
        <pc:grpChg chg="add del">
          <ac:chgData name="CLARA DI PIAZZA" userId="bd862384-123f-4ee2-aeda-536dfd36a613" providerId="ADAL" clId="{45487C04-0A47-4CD7-93B1-3374A5C12C8B}" dt="2022-10-22T17:42:27.492" v="1194" actId="26606"/>
          <ac:grpSpMkLst>
            <pc:docMk/>
            <pc:sldMk cId="129218223" sldId="256"/>
            <ac:grpSpMk id="6" creationId="{25A657F0-42F3-40D3-BC75-7DA1F5C6A225}"/>
          </ac:grpSpMkLst>
        </pc:grpChg>
        <pc:grpChg chg="add del">
          <ac:chgData name="CLARA DI PIAZZA" userId="bd862384-123f-4ee2-aeda-536dfd36a613" providerId="ADAL" clId="{45487C04-0A47-4CD7-93B1-3374A5C12C8B}" dt="2022-10-22T17:47:05.391" v="1251" actId="26606"/>
          <ac:grpSpMkLst>
            <pc:docMk/>
            <pc:sldMk cId="129218223" sldId="256"/>
            <ac:grpSpMk id="8" creationId="{5DD5AFF2-B0BF-41FA-BA95-B06DB47DF11B}"/>
          </ac:grpSpMkLst>
        </pc:grpChg>
        <pc:grpChg chg="add del">
          <ac:chgData name="CLARA DI PIAZZA" userId="bd862384-123f-4ee2-aeda-536dfd36a613" providerId="ADAL" clId="{45487C04-0A47-4CD7-93B1-3374A5C12C8B}" dt="2022-10-22T17:42:47.614" v="1197" actId="26606"/>
          <ac:grpSpMkLst>
            <pc:docMk/>
            <pc:sldMk cId="129218223" sldId="256"/>
            <ac:grpSpMk id="14" creationId="{7E2D86BB-893F-471B-AD66-50E01777C082}"/>
          </ac:grpSpMkLst>
        </pc:grpChg>
        <pc:grpChg chg="add del">
          <ac:chgData name="CLARA DI PIAZZA" userId="bd862384-123f-4ee2-aeda-536dfd36a613" providerId="ADAL" clId="{45487C04-0A47-4CD7-93B1-3374A5C12C8B}" dt="2022-10-22T17:42:51.165" v="1200" actId="26606"/>
          <ac:grpSpMkLst>
            <pc:docMk/>
            <pc:sldMk cId="129218223" sldId="256"/>
            <ac:grpSpMk id="18" creationId="{25A657F0-42F3-40D3-BC75-7DA1F5C6A225}"/>
          </ac:grpSpMkLst>
        </pc:grpChg>
        <pc:grpChg chg="add del">
          <ac:chgData name="CLARA DI PIAZZA" userId="bd862384-123f-4ee2-aeda-536dfd36a613" providerId="ADAL" clId="{45487C04-0A47-4CD7-93B1-3374A5C12C8B}" dt="2022-10-22T17:44:12.539" v="1233" actId="26606"/>
          <ac:grpSpMkLst>
            <pc:docMk/>
            <pc:sldMk cId="129218223" sldId="256"/>
            <ac:grpSpMk id="21" creationId="{7E2D86BB-893F-471B-AD66-50E01777C082}"/>
          </ac:grpSpMkLst>
        </pc:grpChg>
        <pc:grpChg chg="add">
          <ac:chgData name="CLARA DI PIAZZA" userId="bd862384-123f-4ee2-aeda-536dfd36a613" providerId="ADAL" clId="{45487C04-0A47-4CD7-93B1-3374A5C12C8B}" dt="2022-10-22T17:47:05.391" v="1251" actId="26606"/>
          <ac:grpSpMkLst>
            <pc:docMk/>
            <pc:sldMk cId="129218223" sldId="256"/>
            <ac:grpSpMk id="24" creationId="{032D8612-31EB-44CF-A1D0-14FD4C705424}"/>
          </ac:grpSpMkLst>
        </pc:grpChg>
        <pc:picChg chg="mod">
          <ac:chgData name="CLARA DI PIAZZA" userId="bd862384-123f-4ee2-aeda-536dfd36a613" providerId="ADAL" clId="{45487C04-0A47-4CD7-93B1-3374A5C12C8B}" dt="2022-10-22T17:47:05.391" v="1251" actId="26606"/>
          <ac:picMkLst>
            <pc:docMk/>
            <pc:sldMk cId="129218223" sldId="256"/>
            <ac:picMk id="4" creationId="{191D58FE-65E5-C992-2A81-6DB0F3F9B10C}"/>
          </ac:picMkLst>
        </pc:picChg>
        <pc:cxnChg chg="del">
          <ac:chgData name="CLARA DI PIAZZA" userId="bd862384-123f-4ee2-aeda-536dfd36a613" providerId="ADAL" clId="{45487C04-0A47-4CD7-93B1-3374A5C12C8B}" dt="2022-10-22T13:23:41.992" v="55"/>
          <ac:cxnSpMkLst>
            <pc:docMk/>
            <pc:sldMk cId="129218223" sldId="256"/>
            <ac:cxnSpMk id="11" creationId="{B42E889C-BF1F-40B2-86C2-92153DB7E609}"/>
          </ac:cxnSpMkLst>
        </pc:cxnChg>
        <pc:cxnChg chg="del">
          <ac:chgData name="CLARA DI PIAZZA" userId="bd862384-123f-4ee2-aeda-536dfd36a613" providerId="ADAL" clId="{45487C04-0A47-4CD7-93B1-3374A5C12C8B}" dt="2022-10-22T13:23:41.992" v="55"/>
          <ac:cxnSpMkLst>
            <pc:docMk/>
            <pc:sldMk cId="129218223" sldId="256"/>
            <ac:cxnSpMk id="13" creationId="{8557940A-71CE-48E1-BD71-2BEF15613C87}"/>
          </ac:cxnSpMkLst>
        </pc:cxnChg>
        <pc:cxnChg chg="del">
          <ac:chgData name="CLARA DI PIAZZA" userId="bd862384-123f-4ee2-aeda-536dfd36a613" providerId="ADAL" clId="{45487C04-0A47-4CD7-93B1-3374A5C12C8B}" dt="2022-10-22T13:23:41.992" v="55"/>
          <ac:cxnSpMkLst>
            <pc:docMk/>
            <pc:sldMk cId="129218223" sldId="256"/>
            <ac:cxnSpMk id="15" creationId="{4777C915-01E5-4C85-B3BF-7BF7CC3FEFE2}"/>
          </ac:cxnSpMkLst>
        </pc:cxnChg>
      </pc:sldChg>
      <pc:sldChg chg="addSp delSp modSp mod">
        <pc:chgData name="CLARA DI PIAZZA" userId="bd862384-123f-4ee2-aeda-536dfd36a613" providerId="ADAL" clId="{45487C04-0A47-4CD7-93B1-3374A5C12C8B}" dt="2022-10-22T13:29:21.822" v="72" actId="1076"/>
        <pc:sldMkLst>
          <pc:docMk/>
          <pc:sldMk cId="1566372270" sldId="257"/>
        </pc:sldMkLst>
        <pc:spChg chg="mod">
          <ac:chgData name="CLARA DI PIAZZA" userId="bd862384-123f-4ee2-aeda-536dfd36a613" providerId="ADAL" clId="{45487C04-0A47-4CD7-93B1-3374A5C12C8B}" dt="2022-10-22T13:29:21.822" v="72" actId="1076"/>
          <ac:spMkLst>
            <pc:docMk/>
            <pc:sldMk cId="1566372270" sldId="257"/>
            <ac:spMk id="13" creationId="{9726989E-E2B4-D31B-69D0-BF877CAAD27D}"/>
          </ac:spMkLst>
        </pc:spChg>
        <pc:spChg chg="mod">
          <ac:chgData name="CLARA DI PIAZZA" userId="bd862384-123f-4ee2-aeda-536dfd36a613" providerId="ADAL" clId="{45487C04-0A47-4CD7-93B1-3374A5C12C8B}" dt="2022-10-22T13:29:21.822" v="72" actId="1076"/>
          <ac:spMkLst>
            <pc:docMk/>
            <pc:sldMk cId="1566372270" sldId="257"/>
            <ac:spMk id="15" creationId="{FAE6EFD5-79A5-9EDC-F8A1-3ECDE8FF81FD}"/>
          </ac:spMkLst>
        </pc:spChg>
        <pc:spChg chg="mod">
          <ac:chgData name="CLARA DI PIAZZA" userId="bd862384-123f-4ee2-aeda-536dfd36a613" providerId="ADAL" clId="{45487C04-0A47-4CD7-93B1-3374A5C12C8B}" dt="2022-10-22T13:29:21.822" v="72" actId="1076"/>
          <ac:spMkLst>
            <pc:docMk/>
            <pc:sldMk cId="1566372270" sldId="257"/>
            <ac:spMk id="16" creationId="{12D27260-B82A-4646-DB99-73FA795BF293}"/>
          </ac:spMkLst>
        </pc:spChg>
        <pc:spChg chg="mod">
          <ac:chgData name="CLARA DI PIAZZA" userId="bd862384-123f-4ee2-aeda-536dfd36a613" providerId="ADAL" clId="{45487C04-0A47-4CD7-93B1-3374A5C12C8B}" dt="2022-10-22T13:29:21.822" v="72" actId="1076"/>
          <ac:spMkLst>
            <pc:docMk/>
            <pc:sldMk cId="1566372270" sldId="257"/>
            <ac:spMk id="24" creationId="{D5E3B136-51B2-81AB-BEFD-AAD793E688BE}"/>
          </ac:spMkLst>
        </pc:spChg>
        <pc:spChg chg="del mod">
          <ac:chgData name="CLARA DI PIAZZA" userId="bd862384-123f-4ee2-aeda-536dfd36a613" providerId="ADAL" clId="{45487C04-0A47-4CD7-93B1-3374A5C12C8B}" dt="2022-10-22T11:10:53.751" v="47" actId="478"/>
          <ac:spMkLst>
            <pc:docMk/>
            <pc:sldMk cId="1566372270" sldId="257"/>
            <ac:spMk id="25" creationId="{694C8010-FDD7-4C5B-3603-28E7D5EA4A59}"/>
          </ac:spMkLst>
        </pc:spChg>
        <pc:spChg chg="mod">
          <ac:chgData name="CLARA DI PIAZZA" userId="bd862384-123f-4ee2-aeda-536dfd36a613" providerId="ADAL" clId="{45487C04-0A47-4CD7-93B1-3374A5C12C8B}" dt="2022-10-22T13:24:02.009" v="58" actId="2085"/>
          <ac:spMkLst>
            <pc:docMk/>
            <pc:sldMk cId="1566372270" sldId="257"/>
            <ac:spMk id="33" creationId="{E506E6BB-A30E-A08D-314B-B93854BADD0C}"/>
          </ac:spMkLst>
        </pc:spChg>
        <pc:spChg chg="del">
          <ac:chgData name="CLARA DI PIAZZA" userId="bd862384-123f-4ee2-aeda-536dfd36a613" providerId="ADAL" clId="{45487C04-0A47-4CD7-93B1-3374A5C12C8B}" dt="2022-10-22T11:10:53.751" v="47" actId="478"/>
          <ac:spMkLst>
            <pc:docMk/>
            <pc:sldMk cId="1566372270" sldId="257"/>
            <ac:spMk id="38" creationId="{C4E80999-D9C9-2AA8-1C9E-8F909FB978D0}"/>
          </ac:spMkLst>
        </pc:spChg>
        <pc:spChg chg="mod">
          <ac:chgData name="CLARA DI PIAZZA" userId="bd862384-123f-4ee2-aeda-536dfd36a613" providerId="ADAL" clId="{45487C04-0A47-4CD7-93B1-3374A5C12C8B}" dt="2022-10-22T13:29:21.822" v="72" actId="1076"/>
          <ac:spMkLst>
            <pc:docMk/>
            <pc:sldMk cId="1566372270" sldId="257"/>
            <ac:spMk id="40" creationId="{C8B67D7B-8253-A465-C228-7E64CFADFA7F}"/>
          </ac:spMkLst>
        </pc:spChg>
        <pc:grpChg chg="mod">
          <ac:chgData name="CLARA DI PIAZZA" userId="bd862384-123f-4ee2-aeda-536dfd36a613" providerId="ADAL" clId="{45487C04-0A47-4CD7-93B1-3374A5C12C8B}" dt="2022-10-22T11:01:14.664" v="6" actId="1076"/>
          <ac:grpSpMkLst>
            <pc:docMk/>
            <pc:sldMk cId="1566372270" sldId="257"/>
            <ac:grpSpMk id="31" creationId="{61FD4756-08BC-342A-329A-95123B98C3D0}"/>
          </ac:grpSpMkLst>
        </pc:grpChg>
        <pc:cxnChg chg="add mod">
          <ac:chgData name="CLARA DI PIAZZA" userId="bd862384-123f-4ee2-aeda-536dfd36a613" providerId="ADAL" clId="{45487C04-0A47-4CD7-93B1-3374A5C12C8B}" dt="2022-10-22T11:08:30.771" v="46" actId="14100"/>
          <ac:cxnSpMkLst>
            <pc:docMk/>
            <pc:sldMk cId="1566372270" sldId="257"/>
            <ac:cxnSpMk id="4" creationId="{C25613AC-6F9A-4EF0-C27A-0745E8A91A69}"/>
          </ac:cxnSpMkLst>
        </pc:cxnChg>
        <pc:cxnChg chg="mod">
          <ac:chgData name="CLARA DI PIAZZA" userId="bd862384-123f-4ee2-aeda-536dfd36a613" providerId="ADAL" clId="{45487C04-0A47-4CD7-93B1-3374A5C12C8B}" dt="2022-10-22T13:29:21.822" v="72" actId="1076"/>
          <ac:cxnSpMkLst>
            <pc:docMk/>
            <pc:sldMk cId="1566372270" sldId="257"/>
            <ac:cxnSpMk id="14" creationId="{1B644CD9-1FFC-EFF9-F33D-50B646BA3168}"/>
          </ac:cxnSpMkLst>
        </pc:cxnChg>
        <pc:cxnChg chg="mod">
          <ac:chgData name="CLARA DI PIAZZA" userId="bd862384-123f-4ee2-aeda-536dfd36a613" providerId="ADAL" clId="{45487C04-0A47-4CD7-93B1-3374A5C12C8B}" dt="2022-10-22T11:02:59.405" v="9" actId="1076"/>
          <ac:cxnSpMkLst>
            <pc:docMk/>
            <pc:sldMk cId="1566372270" sldId="257"/>
            <ac:cxnSpMk id="26" creationId="{13C777CD-5661-02F5-2F9C-F4412F1F37B0}"/>
          </ac:cxnSpMkLst>
        </pc:cxnChg>
        <pc:cxnChg chg="mod">
          <ac:chgData name="CLARA DI PIAZZA" userId="bd862384-123f-4ee2-aeda-536dfd36a613" providerId="ADAL" clId="{45487C04-0A47-4CD7-93B1-3374A5C12C8B}" dt="2022-10-22T13:29:21.822" v="72" actId="1076"/>
          <ac:cxnSpMkLst>
            <pc:docMk/>
            <pc:sldMk cId="1566372270" sldId="257"/>
            <ac:cxnSpMk id="28" creationId="{E0496B95-61E5-7DCD-9638-C193DAF76C92}"/>
          </ac:cxnSpMkLst>
        </pc:cxnChg>
        <pc:cxnChg chg="del mod">
          <ac:chgData name="CLARA DI PIAZZA" userId="bd862384-123f-4ee2-aeda-536dfd36a613" providerId="ADAL" clId="{45487C04-0A47-4CD7-93B1-3374A5C12C8B}" dt="2022-10-22T11:11:06.436" v="49" actId="478"/>
          <ac:cxnSpMkLst>
            <pc:docMk/>
            <pc:sldMk cId="1566372270" sldId="257"/>
            <ac:cxnSpMk id="29" creationId="{7002F4E2-7EB4-A547-3079-ED5C7749FF08}"/>
          </ac:cxnSpMkLst>
        </pc:cxnChg>
      </pc:sldChg>
      <pc:sldChg chg="addSp delSp modSp new del mod">
        <pc:chgData name="CLARA DI PIAZZA" userId="bd862384-123f-4ee2-aeda-536dfd36a613" providerId="ADAL" clId="{45487C04-0A47-4CD7-93B1-3374A5C12C8B}" dt="2022-10-22T13:50:20.820" v="335" actId="47"/>
        <pc:sldMkLst>
          <pc:docMk/>
          <pc:sldMk cId="1234239955" sldId="258"/>
        </pc:sldMkLst>
        <pc:spChg chg="del">
          <ac:chgData name="CLARA DI PIAZZA" userId="bd862384-123f-4ee2-aeda-536dfd36a613" providerId="ADAL" clId="{45487C04-0A47-4CD7-93B1-3374A5C12C8B}" dt="2022-10-22T13:24:12.042" v="60" actId="478"/>
          <ac:spMkLst>
            <pc:docMk/>
            <pc:sldMk cId="1234239955" sldId="258"/>
            <ac:spMk id="2" creationId="{684E53CA-ED36-450C-1ECF-861B5C02A932}"/>
          </ac:spMkLst>
        </pc:spChg>
        <pc:spChg chg="del">
          <ac:chgData name="CLARA DI PIAZZA" userId="bd862384-123f-4ee2-aeda-536dfd36a613" providerId="ADAL" clId="{45487C04-0A47-4CD7-93B1-3374A5C12C8B}" dt="2022-10-22T13:24:13.776" v="61" actId="478"/>
          <ac:spMkLst>
            <pc:docMk/>
            <pc:sldMk cId="1234239955" sldId="258"/>
            <ac:spMk id="3" creationId="{5CC1C6C5-F473-1447-8525-F4C00B215B47}"/>
          </ac:spMkLst>
        </pc:spChg>
        <pc:spChg chg="add mod">
          <ac:chgData name="CLARA DI PIAZZA" userId="bd862384-123f-4ee2-aeda-536dfd36a613" providerId="ADAL" clId="{45487C04-0A47-4CD7-93B1-3374A5C12C8B}" dt="2022-10-22T13:28:23.899" v="69" actId="1076"/>
          <ac:spMkLst>
            <pc:docMk/>
            <pc:sldMk cId="1234239955" sldId="258"/>
            <ac:spMk id="7" creationId="{DBBD330C-6527-7C4B-4D27-FA5B8BEA45BB}"/>
          </ac:spMkLst>
        </pc:spChg>
        <pc:graphicFrameChg chg="add del mod">
          <ac:chgData name="CLARA DI PIAZZA" userId="bd862384-123f-4ee2-aeda-536dfd36a613" providerId="ADAL" clId="{45487C04-0A47-4CD7-93B1-3374A5C12C8B}" dt="2022-10-22T13:26:35.660" v="63" actId="478"/>
          <ac:graphicFrameMkLst>
            <pc:docMk/>
            <pc:sldMk cId="1234239955" sldId="258"/>
            <ac:graphicFrameMk id="4" creationId="{FF4F7059-E28D-4216-48EE-06C5AF880979}"/>
          </ac:graphicFrameMkLst>
        </pc:graphicFrameChg>
        <pc:graphicFrameChg chg="add mod">
          <ac:chgData name="CLARA DI PIAZZA" userId="bd862384-123f-4ee2-aeda-536dfd36a613" providerId="ADAL" clId="{45487C04-0A47-4CD7-93B1-3374A5C12C8B}" dt="2022-10-22T13:28:33.426" v="70" actId="1076"/>
          <ac:graphicFrameMkLst>
            <pc:docMk/>
            <pc:sldMk cId="1234239955" sldId="258"/>
            <ac:graphicFrameMk id="5" creationId="{C7FE6750-8EDB-57DB-7AFD-4619443DBC2A}"/>
          </ac:graphicFrameMkLst>
        </pc:graphicFrameChg>
      </pc:sldChg>
      <pc:sldChg chg="addSp delSp modSp add del mod">
        <pc:chgData name="CLARA DI PIAZZA" userId="bd862384-123f-4ee2-aeda-536dfd36a613" providerId="ADAL" clId="{45487C04-0A47-4CD7-93B1-3374A5C12C8B}" dt="2022-10-22T14:13:09.898" v="465" actId="47"/>
        <pc:sldMkLst>
          <pc:docMk/>
          <pc:sldMk cId="1215249577" sldId="259"/>
        </pc:sldMkLst>
        <pc:spChg chg="add mod">
          <ac:chgData name="CLARA DI PIAZZA" userId="bd862384-123f-4ee2-aeda-536dfd36a613" providerId="ADAL" clId="{45487C04-0A47-4CD7-93B1-3374A5C12C8B}" dt="2022-10-22T13:32:19.642" v="94" actId="688"/>
          <ac:spMkLst>
            <pc:docMk/>
            <pc:sldMk cId="1215249577" sldId="259"/>
            <ac:spMk id="4" creationId="{0E3B6ABA-48B3-C477-E8FC-99EDC3F80331}"/>
          </ac:spMkLst>
        </pc:spChg>
        <pc:spChg chg="mod">
          <ac:chgData name="CLARA DI PIAZZA" userId="bd862384-123f-4ee2-aeda-536dfd36a613" providerId="ADAL" clId="{45487C04-0A47-4CD7-93B1-3374A5C12C8B}" dt="2022-10-22T13:30:35.428" v="85" actId="1076"/>
          <ac:spMkLst>
            <pc:docMk/>
            <pc:sldMk cId="1215249577" sldId="259"/>
            <ac:spMk id="13" creationId="{9726989E-E2B4-D31B-69D0-BF877CAAD27D}"/>
          </ac:spMkLst>
        </pc:spChg>
        <pc:spChg chg="mod">
          <ac:chgData name="CLARA DI PIAZZA" userId="bd862384-123f-4ee2-aeda-536dfd36a613" providerId="ADAL" clId="{45487C04-0A47-4CD7-93B1-3374A5C12C8B}" dt="2022-10-22T13:30:35.428" v="85" actId="1076"/>
          <ac:spMkLst>
            <pc:docMk/>
            <pc:sldMk cId="1215249577" sldId="259"/>
            <ac:spMk id="15" creationId="{FAE6EFD5-79A5-9EDC-F8A1-3ECDE8FF81FD}"/>
          </ac:spMkLst>
        </pc:spChg>
        <pc:spChg chg="mod">
          <ac:chgData name="CLARA DI PIAZZA" userId="bd862384-123f-4ee2-aeda-536dfd36a613" providerId="ADAL" clId="{45487C04-0A47-4CD7-93B1-3374A5C12C8B}" dt="2022-10-22T13:32:34.195" v="97" actId="1076"/>
          <ac:spMkLst>
            <pc:docMk/>
            <pc:sldMk cId="1215249577" sldId="259"/>
            <ac:spMk id="16" creationId="{12D27260-B82A-4646-DB99-73FA795BF293}"/>
          </ac:spMkLst>
        </pc:spChg>
        <pc:spChg chg="del mod">
          <ac:chgData name="CLARA DI PIAZZA" userId="bd862384-123f-4ee2-aeda-536dfd36a613" providerId="ADAL" clId="{45487C04-0A47-4CD7-93B1-3374A5C12C8B}" dt="2022-10-22T13:30:24.880" v="84" actId="478"/>
          <ac:spMkLst>
            <pc:docMk/>
            <pc:sldMk cId="1215249577" sldId="259"/>
            <ac:spMk id="24" creationId="{D5E3B136-51B2-81AB-BEFD-AAD793E688BE}"/>
          </ac:spMkLst>
        </pc:spChg>
        <pc:spChg chg="mod">
          <ac:chgData name="CLARA DI PIAZZA" userId="bd862384-123f-4ee2-aeda-536dfd36a613" providerId="ADAL" clId="{45487C04-0A47-4CD7-93B1-3374A5C12C8B}" dt="2022-10-22T13:32:25.330" v="96" actId="14100"/>
          <ac:spMkLst>
            <pc:docMk/>
            <pc:sldMk cId="1215249577" sldId="259"/>
            <ac:spMk id="33" creationId="{E506E6BB-A30E-A08D-314B-B93854BADD0C}"/>
          </ac:spMkLst>
        </pc:spChg>
        <pc:spChg chg="mod">
          <ac:chgData name="CLARA DI PIAZZA" userId="bd862384-123f-4ee2-aeda-536dfd36a613" providerId="ADAL" clId="{45487C04-0A47-4CD7-93B1-3374A5C12C8B}" dt="2022-10-22T13:32:34.195" v="97" actId="1076"/>
          <ac:spMkLst>
            <pc:docMk/>
            <pc:sldMk cId="1215249577" sldId="259"/>
            <ac:spMk id="40" creationId="{C8B67D7B-8253-A465-C228-7E64CFADFA7F}"/>
          </ac:spMkLst>
        </pc:spChg>
        <pc:cxnChg chg="mod">
          <ac:chgData name="CLARA DI PIAZZA" userId="bd862384-123f-4ee2-aeda-536dfd36a613" providerId="ADAL" clId="{45487C04-0A47-4CD7-93B1-3374A5C12C8B}" dt="2022-10-22T13:32:37.498" v="98" actId="14100"/>
          <ac:cxnSpMkLst>
            <pc:docMk/>
            <pc:sldMk cId="1215249577" sldId="259"/>
            <ac:cxnSpMk id="14" creationId="{1B644CD9-1FFC-EFF9-F33D-50B646BA3168}"/>
          </ac:cxnSpMkLst>
        </pc:cxnChg>
        <pc:cxnChg chg="mod">
          <ac:chgData name="CLARA DI PIAZZA" userId="bd862384-123f-4ee2-aeda-536dfd36a613" providerId="ADAL" clId="{45487C04-0A47-4CD7-93B1-3374A5C12C8B}" dt="2022-10-22T13:32:06.010" v="92" actId="14100"/>
          <ac:cxnSpMkLst>
            <pc:docMk/>
            <pc:sldMk cId="1215249577" sldId="259"/>
            <ac:cxnSpMk id="28" creationId="{E0496B95-61E5-7DCD-9638-C193DAF76C92}"/>
          </ac:cxnSpMkLst>
        </pc:cxnChg>
      </pc:sldChg>
      <pc:sldChg chg="addSp delSp modSp new mod">
        <pc:chgData name="CLARA DI PIAZZA" userId="bd862384-123f-4ee2-aeda-536dfd36a613" providerId="ADAL" clId="{45487C04-0A47-4CD7-93B1-3374A5C12C8B}" dt="2022-10-22T14:22:39.403" v="577" actId="20577"/>
        <pc:sldMkLst>
          <pc:docMk/>
          <pc:sldMk cId="1390500001" sldId="261"/>
        </pc:sldMkLst>
        <pc:spChg chg="del">
          <ac:chgData name="CLARA DI PIAZZA" userId="bd862384-123f-4ee2-aeda-536dfd36a613" providerId="ADAL" clId="{45487C04-0A47-4CD7-93B1-3374A5C12C8B}" dt="2022-10-22T13:37:08.311" v="100" actId="478"/>
          <ac:spMkLst>
            <pc:docMk/>
            <pc:sldMk cId="1390500001" sldId="261"/>
            <ac:spMk id="2" creationId="{44BDD8F8-7037-AB1C-5B39-A6DEB83C57AE}"/>
          </ac:spMkLst>
        </pc:spChg>
        <pc:spChg chg="del">
          <ac:chgData name="CLARA DI PIAZZA" userId="bd862384-123f-4ee2-aeda-536dfd36a613" providerId="ADAL" clId="{45487C04-0A47-4CD7-93B1-3374A5C12C8B}" dt="2022-10-22T13:37:09.872" v="101" actId="478"/>
          <ac:spMkLst>
            <pc:docMk/>
            <pc:sldMk cId="1390500001" sldId="261"/>
            <ac:spMk id="3" creationId="{06E58D21-CC69-8FB7-79FD-CB2EE7B7B2A2}"/>
          </ac:spMkLst>
        </pc:spChg>
        <pc:spChg chg="add mod">
          <ac:chgData name="CLARA DI PIAZZA" userId="bd862384-123f-4ee2-aeda-536dfd36a613" providerId="ADAL" clId="{45487C04-0A47-4CD7-93B1-3374A5C12C8B}" dt="2022-10-22T13:54:13.561" v="350" actId="554"/>
          <ac:spMkLst>
            <pc:docMk/>
            <pc:sldMk cId="1390500001" sldId="261"/>
            <ac:spMk id="5" creationId="{99DD52A6-353D-8732-998C-B82E54A3EB4E}"/>
          </ac:spMkLst>
        </pc:spChg>
        <pc:spChg chg="add mod">
          <ac:chgData name="CLARA DI PIAZZA" userId="bd862384-123f-4ee2-aeda-536dfd36a613" providerId="ADAL" clId="{45487C04-0A47-4CD7-93B1-3374A5C12C8B}" dt="2022-10-22T13:54:13.561" v="350" actId="554"/>
          <ac:spMkLst>
            <pc:docMk/>
            <pc:sldMk cId="1390500001" sldId="261"/>
            <ac:spMk id="6" creationId="{4559A221-D620-E931-9C77-A9506E7DF879}"/>
          </ac:spMkLst>
        </pc:spChg>
        <pc:spChg chg="add mod">
          <ac:chgData name="CLARA DI PIAZZA" userId="bd862384-123f-4ee2-aeda-536dfd36a613" providerId="ADAL" clId="{45487C04-0A47-4CD7-93B1-3374A5C12C8B}" dt="2022-10-22T13:54:13.561" v="350" actId="554"/>
          <ac:spMkLst>
            <pc:docMk/>
            <pc:sldMk cId="1390500001" sldId="261"/>
            <ac:spMk id="7" creationId="{24DD10B6-83F7-A30E-519B-5D1F2E50E7CF}"/>
          </ac:spMkLst>
        </pc:spChg>
        <pc:spChg chg="add mod">
          <ac:chgData name="CLARA DI PIAZZA" userId="bd862384-123f-4ee2-aeda-536dfd36a613" providerId="ADAL" clId="{45487C04-0A47-4CD7-93B1-3374A5C12C8B}" dt="2022-10-22T13:54:13.561" v="350" actId="554"/>
          <ac:spMkLst>
            <pc:docMk/>
            <pc:sldMk cId="1390500001" sldId="261"/>
            <ac:spMk id="8" creationId="{6188F286-EB21-E6CF-E3BD-B701C3EBE1C9}"/>
          </ac:spMkLst>
        </pc:spChg>
        <pc:spChg chg="add mod">
          <ac:chgData name="CLARA DI PIAZZA" userId="bd862384-123f-4ee2-aeda-536dfd36a613" providerId="ADAL" clId="{45487C04-0A47-4CD7-93B1-3374A5C12C8B}" dt="2022-10-22T13:54:13.561" v="350" actId="554"/>
          <ac:spMkLst>
            <pc:docMk/>
            <pc:sldMk cId="1390500001" sldId="261"/>
            <ac:spMk id="9" creationId="{2474FA3D-4D2F-5600-351C-6F5A8F74E4C4}"/>
          </ac:spMkLst>
        </pc:spChg>
        <pc:graphicFrameChg chg="add mod modGraphic">
          <ac:chgData name="CLARA DI PIAZZA" userId="bd862384-123f-4ee2-aeda-536dfd36a613" providerId="ADAL" clId="{45487C04-0A47-4CD7-93B1-3374A5C12C8B}" dt="2022-10-22T13:54:33.004" v="351" actId="555"/>
          <ac:graphicFrameMkLst>
            <pc:docMk/>
            <pc:sldMk cId="1390500001" sldId="261"/>
            <ac:graphicFrameMk id="10" creationId="{7B5F0894-ECD8-FD09-C131-FF8377E9693B}"/>
          </ac:graphicFrameMkLst>
        </pc:graphicFrameChg>
        <pc:graphicFrameChg chg="add del mod modGraphic">
          <ac:chgData name="CLARA DI PIAZZA" userId="bd862384-123f-4ee2-aeda-536dfd36a613" providerId="ADAL" clId="{45487C04-0A47-4CD7-93B1-3374A5C12C8B}" dt="2022-10-22T13:39:45.521" v="156" actId="478"/>
          <ac:graphicFrameMkLst>
            <pc:docMk/>
            <pc:sldMk cId="1390500001" sldId="261"/>
            <ac:graphicFrameMk id="11" creationId="{1DEA3AC9-1D2A-18B7-F36A-D30B9D1F9FFF}"/>
          </ac:graphicFrameMkLst>
        </pc:graphicFrameChg>
        <pc:graphicFrameChg chg="add del mod">
          <ac:chgData name="CLARA DI PIAZZA" userId="bd862384-123f-4ee2-aeda-536dfd36a613" providerId="ADAL" clId="{45487C04-0A47-4CD7-93B1-3374A5C12C8B}" dt="2022-10-22T13:39:54.887" v="159" actId="478"/>
          <ac:graphicFrameMkLst>
            <pc:docMk/>
            <pc:sldMk cId="1390500001" sldId="261"/>
            <ac:graphicFrameMk id="12" creationId="{3482AF4F-F4B0-E13B-AE13-CE673C9D09EC}"/>
          </ac:graphicFrameMkLst>
        </pc:graphicFrameChg>
        <pc:graphicFrameChg chg="add del mod">
          <ac:chgData name="CLARA DI PIAZZA" userId="bd862384-123f-4ee2-aeda-536dfd36a613" providerId="ADAL" clId="{45487C04-0A47-4CD7-93B1-3374A5C12C8B}" dt="2022-10-22T13:39:56.910" v="160" actId="478"/>
          <ac:graphicFrameMkLst>
            <pc:docMk/>
            <pc:sldMk cId="1390500001" sldId="261"/>
            <ac:graphicFrameMk id="13" creationId="{36A2DDA2-6833-2285-454B-58AA5201AD38}"/>
          </ac:graphicFrameMkLst>
        </pc:graphicFrameChg>
        <pc:graphicFrameChg chg="add del mod modGraphic">
          <ac:chgData name="CLARA DI PIAZZA" userId="bd862384-123f-4ee2-aeda-536dfd36a613" providerId="ADAL" clId="{45487C04-0A47-4CD7-93B1-3374A5C12C8B}" dt="2022-10-22T13:39:59.900" v="162" actId="478"/>
          <ac:graphicFrameMkLst>
            <pc:docMk/>
            <pc:sldMk cId="1390500001" sldId="261"/>
            <ac:graphicFrameMk id="14" creationId="{C46D6590-707C-4172-12D5-2FF232183B46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3:54:33.004" v="351" actId="555"/>
          <ac:graphicFrameMkLst>
            <pc:docMk/>
            <pc:sldMk cId="1390500001" sldId="261"/>
            <ac:graphicFrameMk id="15" creationId="{3A2C8767-839D-F889-3E50-51B0E64A3165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3:54:33.004" v="351" actId="555"/>
          <ac:graphicFrameMkLst>
            <pc:docMk/>
            <pc:sldMk cId="1390500001" sldId="261"/>
            <ac:graphicFrameMk id="16" creationId="{5FA4BBFE-7903-F636-5666-184C5906F137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4:22:39.403" v="577" actId="20577"/>
          <ac:graphicFrameMkLst>
            <pc:docMk/>
            <pc:sldMk cId="1390500001" sldId="261"/>
            <ac:graphicFrameMk id="17" creationId="{56D218E6-D292-93F7-E907-D2A496ED9DF9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3:54:33.004" v="351" actId="555"/>
          <ac:graphicFrameMkLst>
            <pc:docMk/>
            <pc:sldMk cId="1390500001" sldId="261"/>
            <ac:graphicFrameMk id="18" creationId="{20189F95-7FFB-BB98-D510-CC73C5795F89}"/>
          </ac:graphicFrameMkLst>
        </pc:graphicFrameChg>
      </pc:sldChg>
      <pc:sldChg chg="addSp delSp modSp new mod setBg">
        <pc:chgData name="CLARA DI PIAZZA" userId="bd862384-123f-4ee2-aeda-536dfd36a613" providerId="ADAL" clId="{45487C04-0A47-4CD7-93B1-3374A5C12C8B}" dt="2022-10-22T17:45:48.265" v="1243" actId="26606"/>
        <pc:sldMkLst>
          <pc:docMk/>
          <pc:sldMk cId="3943622918" sldId="263"/>
        </pc:sldMkLst>
        <pc:spChg chg="del">
          <ac:chgData name="CLARA DI PIAZZA" userId="bd862384-123f-4ee2-aeda-536dfd36a613" providerId="ADAL" clId="{45487C04-0A47-4CD7-93B1-3374A5C12C8B}" dt="2022-10-22T13:54:50.203" v="353" actId="478"/>
          <ac:spMkLst>
            <pc:docMk/>
            <pc:sldMk cId="3943622918" sldId="263"/>
            <ac:spMk id="2" creationId="{313E6F22-AD04-2BD0-F895-9B88102D18F5}"/>
          </ac:spMkLst>
        </pc:spChg>
        <pc:spChg chg="del">
          <ac:chgData name="CLARA DI PIAZZA" userId="bd862384-123f-4ee2-aeda-536dfd36a613" providerId="ADAL" clId="{45487C04-0A47-4CD7-93B1-3374A5C12C8B}" dt="2022-10-22T13:54:51.935" v="354" actId="478"/>
          <ac:spMkLst>
            <pc:docMk/>
            <pc:sldMk cId="3943622918" sldId="263"/>
            <ac:spMk id="3" creationId="{85B873A5-88D9-32E8-4CDE-0111021DDEFB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9" creationId="{F3060C83-F051-4F0E-ABAD-AA0DFC48B218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11" creationId="{83C98ABE-055B-441F-B07E-44F97F083C39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13" creationId="{29FDB030-9B49-4CED-8CCD-4D99382388AC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15" creationId="{3783CA14-24A1-485C-8B30-D6A5D87987AD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17" creationId="{9A97C86A-04D6-40F7-AE84-31AB43E6A846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19" creationId="{FF9F2414-84E8-453E-B1F3-389FDE8192D9}"/>
          </ac:spMkLst>
        </pc:spChg>
        <pc:spChg chg="add del">
          <ac:chgData name="CLARA DI PIAZZA" userId="bd862384-123f-4ee2-aeda-536dfd36a613" providerId="ADAL" clId="{45487C04-0A47-4CD7-93B1-3374A5C12C8B}" dt="2022-10-22T17:45:47.156" v="1240" actId="26606"/>
          <ac:spMkLst>
            <pc:docMk/>
            <pc:sldMk cId="3943622918" sldId="263"/>
            <ac:spMk id="21" creationId="{3ECA69A1-7536-43AC-85EF-C7106179F5ED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3" creationId="{F3060C83-F051-4F0E-ABAD-AA0DFC48B218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4" creationId="{83C98ABE-055B-441F-B07E-44F97F083C39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5" creationId="{29FDB030-9B49-4CED-8CCD-4D99382388AC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6" creationId="{3783CA14-24A1-485C-8B30-D6A5D87987AD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7" creationId="{9A97C86A-04D6-40F7-AE84-31AB43E6A846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8" creationId="{FF9F2414-84E8-453E-B1F3-389FDE8192D9}"/>
          </ac:spMkLst>
        </pc:spChg>
        <pc:spChg chg="add del">
          <ac:chgData name="CLARA DI PIAZZA" userId="bd862384-123f-4ee2-aeda-536dfd36a613" providerId="ADAL" clId="{45487C04-0A47-4CD7-93B1-3374A5C12C8B}" dt="2022-10-22T17:45:48.182" v="1242" actId="26606"/>
          <ac:spMkLst>
            <pc:docMk/>
            <pc:sldMk cId="3943622918" sldId="263"/>
            <ac:spMk id="29" creationId="{3ECA69A1-7536-43AC-85EF-C7106179F5ED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1" creationId="{F3060C83-F051-4F0E-ABAD-AA0DFC48B218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2" creationId="{83C98ABE-055B-441F-B07E-44F97F083C39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3" creationId="{29FDB030-9B49-4CED-8CCD-4D99382388AC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4" creationId="{3783CA14-24A1-485C-8B30-D6A5D87987AD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5" creationId="{9A97C86A-04D6-40F7-AE84-31AB43E6A846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6" creationId="{FF9F2414-84E8-453E-B1F3-389FDE8192D9}"/>
          </ac:spMkLst>
        </pc:spChg>
        <pc:spChg chg="add">
          <ac:chgData name="CLARA DI PIAZZA" userId="bd862384-123f-4ee2-aeda-536dfd36a613" providerId="ADAL" clId="{45487C04-0A47-4CD7-93B1-3374A5C12C8B}" dt="2022-10-22T17:45:48.265" v="1243" actId="26606"/>
          <ac:spMkLst>
            <pc:docMk/>
            <pc:sldMk cId="3943622918" sldId="263"/>
            <ac:spMk id="37" creationId="{3ECA69A1-7536-43AC-85EF-C7106179F5ED}"/>
          </ac:spMkLst>
        </pc:spChg>
        <pc:graphicFrameChg chg="add mod modGraphic">
          <ac:chgData name="CLARA DI PIAZZA" userId="bd862384-123f-4ee2-aeda-536dfd36a613" providerId="ADAL" clId="{45487C04-0A47-4CD7-93B1-3374A5C12C8B}" dt="2022-10-22T17:45:48.265" v="1243" actId="26606"/>
          <ac:graphicFrameMkLst>
            <pc:docMk/>
            <pc:sldMk cId="3943622918" sldId="263"/>
            <ac:graphicFrameMk id="4" creationId="{9C67068B-39F4-EB21-CC14-6A47D3F04814}"/>
          </ac:graphicFrameMkLst>
        </pc:graphicFrameChg>
      </pc:sldChg>
      <pc:sldChg chg="addSp delSp modSp add mod">
        <pc:chgData name="CLARA DI PIAZZA" userId="bd862384-123f-4ee2-aeda-536dfd36a613" providerId="ADAL" clId="{45487C04-0A47-4CD7-93B1-3374A5C12C8B}" dt="2022-10-22T13:58:54.445" v="388" actId="1076"/>
        <pc:sldMkLst>
          <pc:docMk/>
          <pc:sldMk cId="3783214628" sldId="264"/>
        </pc:sldMkLst>
        <pc:spChg chg="del">
          <ac:chgData name="CLARA DI PIAZZA" userId="bd862384-123f-4ee2-aeda-536dfd36a613" providerId="ADAL" clId="{45487C04-0A47-4CD7-93B1-3374A5C12C8B}" dt="2022-10-22T13:58:18.646" v="381" actId="478"/>
          <ac:spMkLst>
            <pc:docMk/>
            <pc:sldMk cId="3783214628" sldId="264"/>
            <ac:spMk id="3" creationId="{8E735C3C-7CB4-0D1B-D94A-1DE06842CB39}"/>
          </ac:spMkLst>
        </pc:spChg>
        <pc:spChg chg="del">
          <ac:chgData name="CLARA DI PIAZZA" userId="bd862384-123f-4ee2-aeda-536dfd36a613" providerId="ADAL" clId="{45487C04-0A47-4CD7-93B1-3374A5C12C8B}" dt="2022-10-22T13:58:20.532" v="382" actId="478"/>
          <ac:spMkLst>
            <pc:docMk/>
            <pc:sldMk cId="3783214628" sldId="264"/>
            <ac:spMk id="7" creationId="{5D6B5EE1-35BE-A9A2-1527-2ABABE2AF8BB}"/>
          </ac:spMkLst>
        </pc:spChg>
        <pc:spChg chg="del mod">
          <ac:chgData name="CLARA DI PIAZZA" userId="bd862384-123f-4ee2-aeda-536dfd36a613" providerId="ADAL" clId="{45487C04-0A47-4CD7-93B1-3374A5C12C8B}" dt="2022-10-22T13:56:51.305" v="365" actId="478"/>
          <ac:spMkLst>
            <pc:docMk/>
            <pc:sldMk cId="3783214628" sldId="264"/>
            <ac:spMk id="9" creationId="{D6705D1A-E232-67DF-C85A-7BE3997283CD}"/>
          </ac:spMkLst>
        </pc:spChg>
        <pc:spChg chg="del">
          <ac:chgData name="CLARA DI PIAZZA" userId="bd862384-123f-4ee2-aeda-536dfd36a613" providerId="ADAL" clId="{45487C04-0A47-4CD7-93B1-3374A5C12C8B}" dt="2022-10-22T13:57:25.698" v="369" actId="478"/>
          <ac:spMkLst>
            <pc:docMk/>
            <pc:sldMk cId="3783214628" sldId="264"/>
            <ac:spMk id="10" creationId="{207D1454-F18E-9000-79BF-3D2DE2D0ECCF}"/>
          </ac:spMkLst>
        </pc:spChg>
        <pc:spChg chg="add mod">
          <ac:chgData name="CLARA DI PIAZZA" userId="bd862384-123f-4ee2-aeda-536dfd36a613" providerId="ADAL" clId="{45487C04-0A47-4CD7-93B1-3374A5C12C8B}" dt="2022-10-22T13:58:02.136" v="379" actId="1076"/>
          <ac:spMkLst>
            <pc:docMk/>
            <pc:sldMk cId="3783214628" sldId="264"/>
            <ac:spMk id="11" creationId="{200B4E4C-076C-49EE-FE8C-AB99067B75B5}"/>
          </ac:spMkLst>
        </pc:spChg>
        <pc:spChg chg="add mod">
          <ac:chgData name="CLARA DI PIAZZA" userId="bd862384-123f-4ee2-aeda-536dfd36a613" providerId="ADAL" clId="{45487C04-0A47-4CD7-93B1-3374A5C12C8B}" dt="2022-10-22T13:58:36.368" v="384" actId="1076"/>
          <ac:spMkLst>
            <pc:docMk/>
            <pc:sldMk cId="3783214628" sldId="264"/>
            <ac:spMk id="12" creationId="{A3D7A1AE-C2B9-7F66-2A33-D7987FDBEBC5}"/>
          </ac:spMkLst>
        </pc:spChg>
        <pc:spChg chg="mod">
          <ac:chgData name="CLARA DI PIAZZA" userId="bd862384-123f-4ee2-aeda-536dfd36a613" providerId="ADAL" clId="{45487C04-0A47-4CD7-93B1-3374A5C12C8B}" dt="2022-10-22T13:58:50.552" v="387" actId="1076"/>
          <ac:spMkLst>
            <pc:docMk/>
            <pc:sldMk cId="3783214628" sldId="264"/>
            <ac:spMk id="13" creationId="{9726989E-E2B4-D31B-69D0-BF877CAAD27D}"/>
          </ac:spMkLst>
        </pc:spChg>
        <pc:spChg chg="mod">
          <ac:chgData name="CLARA DI PIAZZA" userId="bd862384-123f-4ee2-aeda-536dfd36a613" providerId="ADAL" clId="{45487C04-0A47-4CD7-93B1-3374A5C12C8B}" dt="2022-10-22T13:58:54.445" v="388" actId="1076"/>
          <ac:spMkLst>
            <pc:docMk/>
            <pc:sldMk cId="3783214628" sldId="264"/>
            <ac:spMk id="15" creationId="{FAE6EFD5-79A5-9EDC-F8A1-3ECDE8FF81FD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16" creationId="{12D27260-B82A-4646-DB99-73FA795BF293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19" creationId="{71C863D9-E0D5-80F1-62DC-3B3987076847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20" creationId="{0944CE09-4BAC-21C5-27A5-D6B9B722268F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22" creationId="{38AEA21A-D408-F515-30F0-03998234512F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34" creationId="{486C2FF4-AFD9-C6D7-016D-A2D6FB4AC9AE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37" creationId="{4BFED920-3929-7B16-E341-F33D4F3DC829}"/>
          </ac:spMkLst>
        </pc:spChg>
        <pc:spChg chg="mod">
          <ac:chgData name="CLARA DI PIAZZA" userId="bd862384-123f-4ee2-aeda-536dfd36a613" providerId="ADAL" clId="{45487C04-0A47-4CD7-93B1-3374A5C12C8B}" dt="2022-10-22T13:58:40.025" v="385" actId="571"/>
          <ac:spMkLst>
            <pc:docMk/>
            <pc:sldMk cId="3783214628" sldId="264"/>
            <ac:spMk id="40" creationId="{C8B67D7B-8253-A465-C228-7E64CFADFA7F}"/>
          </ac:spMkLst>
        </pc:spChg>
        <pc:grpChg chg="mod">
          <ac:chgData name="CLARA DI PIAZZA" userId="bd862384-123f-4ee2-aeda-536dfd36a613" providerId="ADAL" clId="{45487C04-0A47-4CD7-93B1-3374A5C12C8B}" dt="2022-10-22T13:58:40.025" v="385" actId="571"/>
          <ac:grpSpMkLst>
            <pc:docMk/>
            <pc:sldMk cId="3783214628" sldId="264"/>
            <ac:grpSpMk id="31" creationId="{61FD4756-08BC-342A-329A-95123B98C3D0}"/>
          </ac:grpSpMkLst>
        </pc:grpChg>
        <pc:cxnChg chg="mod">
          <ac:chgData name="CLARA DI PIAZZA" userId="bd862384-123f-4ee2-aeda-536dfd36a613" providerId="ADAL" clId="{45487C04-0A47-4CD7-93B1-3374A5C12C8B}" dt="2022-10-22T13:58:50.552" v="387" actId="1076"/>
          <ac:cxnSpMkLst>
            <pc:docMk/>
            <pc:sldMk cId="3783214628" sldId="264"/>
            <ac:cxnSpMk id="14" creationId="{1B644CD9-1FFC-EFF9-F33D-50B646BA3168}"/>
          </ac:cxnSpMkLst>
        </pc:cxnChg>
        <pc:cxnChg chg="add del mod">
          <ac:chgData name="CLARA DI PIAZZA" userId="bd862384-123f-4ee2-aeda-536dfd36a613" providerId="ADAL" clId="{45487C04-0A47-4CD7-93B1-3374A5C12C8B}" dt="2022-10-22T13:58:43.172" v="386" actId="478"/>
          <ac:cxnSpMkLst>
            <pc:docMk/>
            <pc:sldMk cId="3783214628" sldId="264"/>
            <ac:cxnSpMk id="21" creationId="{E7F3E7A5-CA15-9A30-E632-A93C4E96D00F}"/>
          </ac:cxnSpMkLst>
        </pc:cxnChg>
        <pc:cxnChg chg="mod">
          <ac:chgData name="CLARA DI PIAZZA" userId="bd862384-123f-4ee2-aeda-536dfd36a613" providerId="ADAL" clId="{45487C04-0A47-4CD7-93B1-3374A5C12C8B}" dt="2022-10-22T13:58:54.445" v="388" actId="1076"/>
          <ac:cxnSpMkLst>
            <pc:docMk/>
            <pc:sldMk cId="3783214628" sldId="264"/>
            <ac:cxnSpMk id="28" creationId="{E0496B95-61E5-7DCD-9638-C193DAF76C92}"/>
          </ac:cxnSpMkLst>
        </pc:cxnChg>
        <pc:cxnChg chg="mod">
          <ac:chgData name="CLARA DI PIAZZA" userId="bd862384-123f-4ee2-aeda-536dfd36a613" providerId="ADAL" clId="{45487C04-0A47-4CD7-93B1-3374A5C12C8B}" dt="2022-10-22T13:58:40.025" v="385" actId="571"/>
          <ac:cxnSpMkLst>
            <pc:docMk/>
            <pc:sldMk cId="3783214628" sldId="264"/>
            <ac:cxnSpMk id="32" creationId="{003D1A00-173D-05FE-E0F0-76EEA096667C}"/>
          </ac:cxnSpMkLst>
        </pc:cxnChg>
        <pc:cxnChg chg="mod">
          <ac:chgData name="CLARA DI PIAZZA" userId="bd862384-123f-4ee2-aeda-536dfd36a613" providerId="ADAL" clId="{45487C04-0A47-4CD7-93B1-3374A5C12C8B}" dt="2022-10-22T13:58:40.025" v="385" actId="571"/>
          <ac:cxnSpMkLst>
            <pc:docMk/>
            <pc:sldMk cId="3783214628" sldId="264"/>
            <ac:cxnSpMk id="41" creationId="{516E9CDF-8FEB-6B36-077E-C162EBBC195E}"/>
          </ac:cxnSpMkLst>
        </pc:cxnChg>
      </pc:sldChg>
      <pc:sldChg chg="addSp delSp modSp add del mod">
        <pc:chgData name="CLARA DI PIAZZA" userId="bd862384-123f-4ee2-aeda-536dfd36a613" providerId="ADAL" clId="{45487C04-0A47-4CD7-93B1-3374A5C12C8B}" dt="2022-10-22T14:06:27.593" v="464" actId="47"/>
        <pc:sldMkLst>
          <pc:docMk/>
          <pc:sldMk cId="182137919" sldId="265"/>
        </pc:sldMkLst>
        <pc:spChg chg="add mod">
          <ac:chgData name="CLARA DI PIAZZA" userId="bd862384-123f-4ee2-aeda-536dfd36a613" providerId="ADAL" clId="{45487C04-0A47-4CD7-93B1-3374A5C12C8B}" dt="2022-10-22T14:02:18.047" v="435" actId="1076"/>
          <ac:spMkLst>
            <pc:docMk/>
            <pc:sldMk cId="182137919" sldId="265"/>
            <ac:spMk id="3" creationId="{3A8D9908-CB29-7B2F-CD20-C095CBCCB0E2}"/>
          </ac:spMkLst>
        </pc:spChg>
        <pc:spChg chg="mod">
          <ac:chgData name="CLARA DI PIAZZA" userId="bd862384-123f-4ee2-aeda-536dfd36a613" providerId="ADAL" clId="{45487C04-0A47-4CD7-93B1-3374A5C12C8B}" dt="2022-10-22T14:03:01.880" v="446" actId="688"/>
          <ac:spMkLst>
            <pc:docMk/>
            <pc:sldMk cId="182137919" sldId="265"/>
            <ac:spMk id="4" creationId="{0E3B6ABA-48B3-C477-E8FC-99EDC3F80331}"/>
          </ac:spMkLst>
        </pc:spChg>
        <pc:spChg chg="del">
          <ac:chgData name="CLARA DI PIAZZA" userId="bd862384-123f-4ee2-aeda-536dfd36a613" providerId="ADAL" clId="{45487C04-0A47-4CD7-93B1-3374A5C12C8B}" dt="2022-10-22T13:59:38.346" v="393" actId="478"/>
          <ac:spMkLst>
            <pc:docMk/>
            <pc:sldMk cId="182137919" sldId="265"/>
            <ac:spMk id="5" creationId="{09791CD3-EDF4-D8A7-5A18-8919B3441877}"/>
          </ac:spMkLst>
        </pc:spChg>
        <pc:spChg chg="del">
          <ac:chgData name="CLARA DI PIAZZA" userId="bd862384-123f-4ee2-aeda-536dfd36a613" providerId="ADAL" clId="{45487C04-0A47-4CD7-93B1-3374A5C12C8B}" dt="2022-10-22T14:00:36.518" v="409" actId="478"/>
          <ac:spMkLst>
            <pc:docMk/>
            <pc:sldMk cId="182137919" sldId="265"/>
            <ac:spMk id="6" creationId="{A9730726-9803-E876-9F25-6C82C40080C4}"/>
          </ac:spMkLst>
        </pc:spChg>
        <pc:spChg chg="del mod">
          <ac:chgData name="CLARA DI PIAZZA" userId="bd862384-123f-4ee2-aeda-536dfd36a613" providerId="ADAL" clId="{45487C04-0A47-4CD7-93B1-3374A5C12C8B}" dt="2022-10-22T13:59:40.133" v="394" actId="478"/>
          <ac:spMkLst>
            <pc:docMk/>
            <pc:sldMk cId="182137919" sldId="265"/>
            <ac:spMk id="8" creationId="{F42FDFCA-38D6-D521-18B1-8F88CBE91117}"/>
          </ac:spMkLst>
        </pc:spChg>
        <pc:spChg chg="mod">
          <ac:chgData name="CLARA DI PIAZZA" userId="bd862384-123f-4ee2-aeda-536dfd36a613" providerId="ADAL" clId="{45487C04-0A47-4CD7-93B1-3374A5C12C8B}" dt="2022-10-22T14:04:13.959" v="460" actId="1076"/>
          <ac:spMkLst>
            <pc:docMk/>
            <pc:sldMk cId="182137919" sldId="265"/>
            <ac:spMk id="11" creationId="{200B4E4C-076C-49EE-FE8C-AB99067B75B5}"/>
          </ac:spMkLst>
        </pc:spChg>
        <pc:spChg chg="mod">
          <ac:chgData name="CLARA DI PIAZZA" userId="bd862384-123f-4ee2-aeda-536dfd36a613" providerId="ADAL" clId="{45487C04-0A47-4CD7-93B1-3374A5C12C8B}" dt="2022-10-22T14:04:22.295" v="462" actId="1076"/>
          <ac:spMkLst>
            <pc:docMk/>
            <pc:sldMk cId="182137919" sldId="265"/>
            <ac:spMk id="12" creationId="{A3D7A1AE-C2B9-7F66-2A33-D7987FDBEBC5}"/>
          </ac:spMkLst>
        </pc:spChg>
        <pc:spChg chg="mod">
          <ac:chgData name="CLARA DI PIAZZA" userId="bd862384-123f-4ee2-aeda-536dfd36a613" providerId="ADAL" clId="{45487C04-0A47-4CD7-93B1-3374A5C12C8B}" dt="2022-10-22T14:03:58.672" v="457" actId="1076"/>
          <ac:spMkLst>
            <pc:docMk/>
            <pc:sldMk cId="182137919" sldId="265"/>
            <ac:spMk id="13" creationId="{9726989E-E2B4-D31B-69D0-BF877CAAD27D}"/>
          </ac:spMkLst>
        </pc:spChg>
        <pc:spChg chg="mod">
          <ac:chgData name="CLARA DI PIAZZA" userId="bd862384-123f-4ee2-aeda-536dfd36a613" providerId="ADAL" clId="{45487C04-0A47-4CD7-93B1-3374A5C12C8B}" dt="2022-10-22T14:03:11.551" v="448" actId="1076"/>
          <ac:spMkLst>
            <pc:docMk/>
            <pc:sldMk cId="182137919" sldId="265"/>
            <ac:spMk id="15" creationId="{FAE6EFD5-79A5-9EDC-F8A1-3ECDE8FF81FD}"/>
          </ac:spMkLst>
        </pc:spChg>
        <pc:spChg chg="mod">
          <ac:chgData name="CLARA DI PIAZZA" userId="bd862384-123f-4ee2-aeda-536dfd36a613" providerId="ADAL" clId="{45487C04-0A47-4CD7-93B1-3374A5C12C8B}" dt="2022-10-22T14:03:33.624" v="453" actId="1076"/>
          <ac:spMkLst>
            <pc:docMk/>
            <pc:sldMk cId="182137919" sldId="265"/>
            <ac:spMk id="16" creationId="{12D27260-B82A-4646-DB99-73FA795BF293}"/>
          </ac:spMkLst>
        </pc:spChg>
        <pc:spChg chg="del">
          <ac:chgData name="CLARA DI PIAZZA" userId="bd862384-123f-4ee2-aeda-536dfd36a613" providerId="ADAL" clId="{45487C04-0A47-4CD7-93B1-3374A5C12C8B}" dt="2022-10-22T14:00:47.060" v="412" actId="478"/>
          <ac:spMkLst>
            <pc:docMk/>
            <pc:sldMk cId="182137919" sldId="265"/>
            <ac:spMk id="17" creationId="{2A8C7D31-F337-39EE-7D42-84F0FE262211}"/>
          </ac:spMkLst>
        </pc:spChg>
        <pc:spChg chg="del">
          <ac:chgData name="CLARA DI PIAZZA" userId="bd862384-123f-4ee2-aeda-536dfd36a613" providerId="ADAL" clId="{45487C04-0A47-4CD7-93B1-3374A5C12C8B}" dt="2022-10-22T14:00:48.773" v="413" actId="478"/>
          <ac:spMkLst>
            <pc:docMk/>
            <pc:sldMk cId="182137919" sldId="265"/>
            <ac:spMk id="18" creationId="{330B3298-32BF-2CC5-0749-9B3A60C11661}"/>
          </ac:spMkLst>
        </pc:spChg>
        <pc:spChg chg="mod">
          <ac:chgData name="CLARA DI PIAZZA" userId="bd862384-123f-4ee2-aeda-536dfd36a613" providerId="ADAL" clId="{45487C04-0A47-4CD7-93B1-3374A5C12C8B}" dt="2022-10-22T14:01:16.624" v="418" actId="1076"/>
          <ac:spMkLst>
            <pc:docMk/>
            <pc:sldMk cId="182137919" sldId="265"/>
            <ac:spMk id="19" creationId="{71C863D9-E0D5-80F1-62DC-3B3987076847}"/>
          </ac:spMkLst>
        </pc:spChg>
        <pc:spChg chg="mod">
          <ac:chgData name="CLARA DI PIAZZA" userId="bd862384-123f-4ee2-aeda-536dfd36a613" providerId="ADAL" clId="{45487C04-0A47-4CD7-93B1-3374A5C12C8B}" dt="2022-10-22T14:02:06.520" v="433" actId="688"/>
          <ac:spMkLst>
            <pc:docMk/>
            <pc:sldMk cId="182137919" sldId="265"/>
            <ac:spMk id="20" creationId="{0944CE09-4BAC-21C5-27A5-D6B9B722268F}"/>
          </ac:spMkLst>
        </pc:spChg>
        <pc:spChg chg="add mod">
          <ac:chgData name="CLARA DI PIAZZA" userId="bd862384-123f-4ee2-aeda-536dfd36a613" providerId="ADAL" clId="{45487C04-0A47-4CD7-93B1-3374A5C12C8B}" dt="2022-10-22T14:04:04.151" v="458" actId="1076"/>
          <ac:spMkLst>
            <pc:docMk/>
            <pc:sldMk cId="182137919" sldId="265"/>
            <ac:spMk id="21" creationId="{273FBEAF-AAA3-825F-77D7-BC6E8996C7D9}"/>
          </ac:spMkLst>
        </pc:spChg>
        <pc:spChg chg="mod">
          <ac:chgData name="CLARA DI PIAZZA" userId="bd862384-123f-4ee2-aeda-536dfd36a613" providerId="ADAL" clId="{45487C04-0A47-4CD7-93B1-3374A5C12C8B}" dt="2022-10-22T14:02:31.631" v="440" actId="1076"/>
          <ac:spMkLst>
            <pc:docMk/>
            <pc:sldMk cId="182137919" sldId="265"/>
            <ac:spMk id="22" creationId="{38AEA21A-D408-F515-30F0-03998234512F}"/>
          </ac:spMkLst>
        </pc:spChg>
        <pc:spChg chg="add mod">
          <ac:chgData name="CLARA DI PIAZZA" userId="bd862384-123f-4ee2-aeda-536dfd36a613" providerId="ADAL" clId="{45487C04-0A47-4CD7-93B1-3374A5C12C8B}" dt="2022-10-22T14:04:17.047" v="461" actId="1076"/>
          <ac:spMkLst>
            <pc:docMk/>
            <pc:sldMk cId="182137919" sldId="265"/>
            <ac:spMk id="23" creationId="{25EBE107-B727-1EDB-FF8D-52B22BEEBFF8}"/>
          </ac:spMkLst>
        </pc:spChg>
        <pc:spChg chg="mod">
          <ac:chgData name="CLARA DI PIAZZA" userId="bd862384-123f-4ee2-aeda-536dfd36a613" providerId="ADAL" clId="{45487C04-0A47-4CD7-93B1-3374A5C12C8B}" dt="2022-10-22T14:04:07.655" v="459" actId="1076"/>
          <ac:spMkLst>
            <pc:docMk/>
            <pc:sldMk cId="182137919" sldId="265"/>
            <ac:spMk id="33" creationId="{E506E6BB-A30E-A08D-314B-B93854BADD0C}"/>
          </ac:spMkLst>
        </pc:spChg>
        <pc:spChg chg="mod">
          <ac:chgData name="CLARA DI PIAZZA" userId="bd862384-123f-4ee2-aeda-536dfd36a613" providerId="ADAL" clId="{45487C04-0A47-4CD7-93B1-3374A5C12C8B}" dt="2022-10-22T14:01:52.640" v="430" actId="1076"/>
          <ac:spMkLst>
            <pc:docMk/>
            <pc:sldMk cId="182137919" sldId="265"/>
            <ac:spMk id="34" creationId="{486C2FF4-AFD9-C6D7-016D-A2D6FB4AC9AE}"/>
          </ac:spMkLst>
        </pc:spChg>
        <pc:spChg chg="mod">
          <ac:chgData name="CLARA DI PIAZZA" userId="bd862384-123f-4ee2-aeda-536dfd36a613" providerId="ADAL" clId="{45487C04-0A47-4CD7-93B1-3374A5C12C8B}" dt="2022-10-22T14:02:15.735" v="434" actId="1076"/>
          <ac:spMkLst>
            <pc:docMk/>
            <pc:sldMk cId="182137919" sldId="265"/>
            <ac:spMk id="37" creationId="{4BFED920-3929-7B16-E341-F33D4F3DC829}"/>
          </ac:spMkLst>
        </pc:spChg>
        <pc:spChg chg="mod">
          <ac:chgData name="CLARA DI PIAZZA" userId="bd862384-123f-4ee2-aeda-536dfd36a613" providerId="ADAL" clId="{45487C04-0A47-4CD7-93B1-3374A5C12C8B}" dt="2022-10-22T14:03:33.624" v="453" actId="1076"/>
          <ac:spMkLst>
            <pc:docMk/>
            <pc:sldMk cId="182137919" sldId="265"/>
            <ac:spMk id="40" creationId="{C8B67D7B-8253-A465-C228-7E64CFADFA7F}"/>
          </ac:spMkLst>
        </pc:spChg>
        <pc:grpChg chg="mod">
          <ac:chgData name="CLARA DI PIAZZA" userId="bd862384-123f-4ee2-aeda-536dfd36a613" providerId="ADAL" clId="{45487C04-0A47-4CD7-93B1-3374A5C12C8B}" dt="2022-10-22T14:03:42.143" v="455" actId="1076"/>
          <ac:grpSpMkLst>
            <pc:docMk/>
            <pc:sldMk cId="182137919" sldId="265"/>
            <ac:grpSpMk id="31" creationId="{61FD4756-08BC-342A-329A-95123B98C3D0}"/>
          </ac:grpSpMkLst>
        </pc:grpChg>
        <pc:cxnChg chg="mod">
          <ac:chgData name="CLARA DI PIAZZA" userId="bd862384-123f-4ee2-aeda-536dfd36a613" providerId="ADAL" clId="{45487C04-0A47-4CD7-93B1-3374A5C12C8B}" dt="2022-10-22T14:03:55.088" v="456" actId="14100"/>
          <ac:cxnSpMkLst>
            <pc:docMk/>
            <pc:sldMk cId="182137919" sldId="265"/>
            <ac:cxnSpMk id="14" creationId="{1B644CD9-1FFC-EFF9-F33D-50B646BA3168}"/>
          </ac:cxnSpMkLst>
        </pc:cxnChg>
        <pc:cxnChg chg="mod">
          <ac:chgData name="CLARA DI PIAZZA" userId="bd862384-123f-4ee2-aeda-536dfd36a613" providerId="ADAL" clId="{45487C04-0A47-4CD7-93B1-3374A5C12C8B}" dt="2022-10-22T14:02:56.255" v="444" actId="14100"/>
          <ac:cxnSpMkLst>
            <pc:docMk/>
            <pc:sldMk cId="182137919" sldId="265"/>
            <ac:cxnSpMk id="28" creationId="{E0496B95-61E5-7DCD-9638-C193DAF76C92}"/>
          </ac:cxnSpMkLst>
        </pc:cxnChg>
        <pc:cxnChg chg="mod">
          <ac:chgData name="CLARA DI PIAZZA" userId="bd862384-123f-4ee2-aeda-536dfd36a613" providerId="ADAL" clId="{45487C04-0A47-4CD7-93B1-3374A5C12C8B}" dt="2022-10-22T14:04:30.184" v="463" actId="14100"/>
          <ac:cxnSpMkLst>
            <pc:docMk/>
            <pc:sldMk cId="182137919" sldId="265"/>
            <ac:cxnSpMk id="32" creationId="{003D1A00-173D-05FE-E0F0-76EEA096667C}"/>
          </ac:cxnSpMkLst>
        </pc:cxnChg>
        <pc:cxnChg chg="mod">
          <ac:chgData name="CLARA DI PIAZZA" userId="bd862384-123f-4ee2-aeda-536dfd36a613" providerId="ADAL" clId="{45487C04-0A47-4CD7-93B1-3374A5C12C8B}" dt="2022-10-22T14:01:24.328" v="421" actId="14100"/>
          <ac:cxnSpMkLst>
            <pc:docMk/>
            <pc:sldMk cId="182137919" sldId="265"/>
            <ac:cxnSpMk id="41" creationId="{516E9CDF-8FEB-6B36-077E-C162EBBC195E}"/>
          </ac:cxnSpMkLst>
        </pc:cxnChg>
      </pc:sldChg>
      <pc:sldChg chg="modSp add mod">
        <pc:chgData name="CLARA DI PIAZZA" userId="bd862384-123f-4ee2-aeda-536dfd36a613" providerId="ADAL" clId="{45487C04-0A47-4CD7-93B1-3374A5C12C8B}" dt="2022-10-22T14:15:29.921" v="468" actId="207"/>
        <pc:sldMkLst>
          <pc:docMk/>
          <pc:sldMk cId="3956974084" sldId="267"/>
        </pc:sldMkLst>
        <pc:spChg chg="mod">
          <ac:chgData name="CLARA DI PIAZZA" userId="bd862384-123f-4ee2-aeda-536dfd36a613" providerId="ADAL" clId="{45487C04-0A47-4CD7-93B1-3374A5C12C8B}" dt="2022-10-22T14:15:29.921" v="468" actId="207"/>
          <ac:spMkLst>
            <pc:docMk/>
            <pc:sldMk cId="3956974084" sldId="267"/>
            <ac:spMk id="23" creationId="{86CDCAFF-6AE7-8D5C-8B62-40C1D47FE83D}"/>
          </ac:spMkLst>
        </pc:spChg>
      </pc:sldChg>
      <pc:sldChg chg="modSp add mod ord">
        <pc:chgData name="CLARA DI PIAZZA" userId="bd862384-123f-4ee2-aeda-536dfd36a613" providerId="ADAL" clId="{45487C04-0A47-4CD7-93B1-3374A5C12C8B}" dt="2022-10-25T10:29:01.348" v="1311" actId="1076"/>
        <pc:sldMkLst>
          <pc:docMk/>
          <pc:sldMk cId="3251740834" sldId="268"/>
        </pc:sldMkLst>
        <pc:spChg chg="mod">
          <ac:chgData name="CLARA DI PIAZZA" userId="bd862384-123f-4ee2-aeda-536dfd36a613" providerId="ADAL" clId="{45487C04-0A47-4CD7-93B1-3374A5C12C8B}" dt="2022-10-22T14:26:44.062" v="589" actId="20577"/>
          <ac:spMkLst>
            <pc:docMk/>
            <pc:sldMk cId="3251740834" sldId="268"/>
            <ac:spMk id="6" creationId="{A9730726-9803-E876-9F25-6C82C40080C4}"/>
          </ac:spMkLst>
        </pc:spChg>
        <pc:spChg chg="mod">
          <ac:chgData name="CLARA DI PIAZZA" userId="bd862384-123f-4ee2-aeda-536dfd36a613" providerId="ADAL" clId="{45487C04-0A47-4CD7-93B1-3374A5C12C8B}" dt="2022-10-22T14:21:45.967" v="528" actId="20577"/>
          <ac:spMkLst>
            <pc:docMk/>
            <pc:sldMk cId="3251740834" sldId="268"/>
            <ac:spMk id="12" creationId="{EC7CB792-AC67-3A86-FCA5-855D68DD1BCA}"/>
          </ac:spMkLst>
        </pc:spChg>
        <pc:spChg chg="mod">
          <ac:chgData name="CLARA DI PIAZZA" userId="bd862384-123f-4ee2-aeda-536dfd36a613" providerId="ADAL" clId="{45487C04-0A47-4CD7-93B1-3374A5C12C8B}" dt="2022-10-22T14:21:29.684" v="525" actId="20577"/>
          <ac:spMkLst>
            <pc:docMk/>
            <pc:sldMk cId="3251740834" sldId="268"/>
            <ac:spMk id="21" creationId="{7C77339F-3A6D-EAD5-7214-1C553D8F6292}"/>
          </ac:spMkLst>
        </pc:spChg>
        <pc:spChg chg="mod">
          <ac:chgData name="CLARA DI PIAZZA" userId="bd862384-123f-4ee2-aeda-536dfd36a613" providerId="ADAL" clId="{45487C04-0A47-4CD7-93B1-3374A5C12C8B}" dt="2022-10-25T10:28:52.533" v="1310" actId="1076"/>
          <ac:spMkLst>
            <pc:docMk/>
            <pc:sldMk cId="3251740834" sldId="268"/>
            <ac:spMk id="23" creationId="{86CDCAFF-6AE7-8D5C-8B62-40C1D47FE83D}"/>
          </ac:spMkLst>
        </pc:spChg>
        <pc:spChg chg="mod">
          <ac:chgData name="CLARA DI PIAZZA" userId="bd862384-123f-4ee2-aeda-536dfd36a613" providerId="ADAL" clId="{45487C04-0A47-4CD7-93B1-3374A5C12C8B}" dt="2022-10-22T14:19:56.102" v="495" actId="207"/>
          <ac:spMkLst>
            <pc:docMk/>
            <pc:sldMk cId="3251740834" sldId="268"/>
            <ac:spMk id="24" creationId="{1728DEAE-2DC1-5CF6-68F6-5DBCE0356B4B}"/>
          </ac:spMkLst>
        </pc:spChg>
        <pc:spChg chg="mod">
          <ac:chgData name="CLARA DI PIAZZA" userId="bd862384-123f-4ee2-aeda-536dfd36a613" providerId="ADAL" clId="{45487C04-0A47-4CD7-93B1-3374A5C12C8B}" dt="2022-10-25T10:29:01.348" v="1311" actId="1076"/>
          <ac:spMkLst>
            <pc:docMk/>
            <pc:sldMk cId="3251740834" sldId="268"/>
            <ac:spMk id="42" creationId="{CC4ADA8B-82B7-7F33-F17B-27E454F716E8}"/>
          </ac:spMkLst>
        </pc:spChg>
      </pc:sldChg>
      <pc:sldChg chg="del">
        <pc:chgData name="CLARA DI PIAZZA" userId="bd862384-123f-4ee2-aeda-536dfd36a613" providerId="ADAL" clId="{45487C04-0A47-4CD7-93B1-3374A5C12C8B}" dt="2022-10-22T14:24:46.315" v="581" actId="47"/>
        <pc:sldMkLst>
          <pc:docMk/>
          <pc:sldMk cId="910692150" sldId="269"/>
        </pc:sldMkLst>
      </pc:sldChg>
      <pc:sldChg chg="addSp delSp modSp new mod">
        <pc:chgData name="CLARA DI PIAZZA" userId="bd862384-123f-4ee2-aeda-536dfd36a613" providerId="ADAL" clId="{45487C04-0A47-4CD7-93B1-3374A5C12C8B}" dt="2022-10-22T17:08:46.847" v="1136" actId="1076"/>
        <pc:sldMkLst>
          <pc:docMk/>
          <pc:sldMk cId="2300599847" sldId="269"/>
        </pc:sldMkLst>
        <pc:spChg chg="add mod">
          <ac:chgData name="CLARA DI PIAZZA" userId="bd862384-123f-4ee2-aeda-536dfd36a613" providerId="ADAL" clId="{45487C04-0A47-4CD7-93B1-3374A5C12C8B}" dt="2022-10-22T14:59:11.690" v="724" actId="1076"/>
          <ac:spMkLst>
            <pc:docMk/>
            <pc:sldMk cId="2300599847" sldId="269"/>
            <ac:spMk id="2" creationId="{A3A11B66-BFD0-7236-655C-82DF2A15F2F7}"/>
          </ac:spMkLst>
        </pc:spChg>
        <pc:spChg chg="del">
          <ac:chgData name="CLARA DI PIAZZA" userId="bd862384-123f-4ee2-aeda-536dfd36a613" providerId="ADAL" clId="{45487C04-0A47-4CD7-93B1-3374A5C12C8B}" dt="2022-10-22T14:36:40.085" v="691" actId="478"/>
          <ac:spMkLst>
            <pc:docMk/>
            <pc:sldMk cId="2300599847" sldId="269"/>
            <ac:spMk id="2" creationId="{F0046890-7286-5354-FC3D-D7570B824211}"/>
          </ac:spMkLst>
        </pc:spChg>
        <pc:spChg chg="del">
          <ac:chgData name="CLARA DI PIAZZA" userId="bd862384-123f-4ee2-aeda-536dfd36a613" providerId="ADAL" clId="{45487C04-0A47-4CD7-93B1-3374A5C12C8B}" dt="2022-10-22T14:36:42.249" v="692" actId="478"/>
          <ac:spMkLst>
            <pc:docMk/>
            <pc:sldMk cId="2300599847" sldId="269"/>
            <ac:spMk id="3" creationId="{41EB0196-2A8B-E980-51AA-79ABAE65DD82}"/>
          </ac:spMkLst>
        </pc:spChg>
        <pc:spChg chg="add mod">
          <ac:chgData name="CLARA DI PIAZZA" userId="bd862384-123f-4ee2-aeda-536dfd36a613" providerId="ADAL" clId="{45487C04-0A47-4CD7-93B1-3374A5C12C8B}" dt="2022-10-22T14:37:15.861" v="696" actId="1076"/>
          <ac:spMkLst>
            <pc:docMk/>
            <pc:sldMk cId="2300599847" sldId="269"/>
            <ac:spMk id="4" creationId="{4A5BE4E7-DB4E-6D20-4797-D2EC5E9F3D08}"/>
          </ac:spMkLst>
        </pc:spChg>
        <pc:spChg chg="add mod">
          <ac:chgData name="CLARA DI PIAZZA" userId="bd862384-123f-4ee2-aeda-536dfd36a613" providerId="ADAL" clId="{45487C04-0A47-4CD7-93B1-3374A5C12C8B}" dt="2022-10-22T15:19:51.067" v="778" actId="20577"/>
          <ac:spMkLst>
            <pc:docMk/>
            <pc:sldMk cId="2300599847" sldId="269"/>
            <ac:spMk id="9" creationId="{6F31210C-3334-D5D2-3586-0AF466FA19B1}"/>
          </ac:spMkLst>
        </pc:spChg>
        <pc:spChg chg="add mod">
          <ac:chgData name="CLARA DI PIAZZA" userId="bd862384-123f-4ee2-aeda-536dfd36a613" providerId="ADAL" clId="{45487C04-0A47-4CD7-93B1-3374A5C12C8B}" dt="2022-10-22T14:37:42.180" v="699" actId="1076"/>
          <ac:spMkLst>
            <pc:docMk/>
            <pc:sldMk cId="2300599847" sldId="269"/>
            <ac:spMk id="10" creationId="{7902A182-B788-CEB4-125E-92B815FA7F95}"/>
          </ac:spMkLst>
        </pc:spChg>
        <pc:spChg chg="add mod">
          <ac:chgData name="CLARA DI PIAZZA" userId="bd862384-123f-4ee2-aeda-536dfd36a613" providerId="ADAL" clId="{45487C04-0A47-4CD7-93B1-3374A5C12C8B}" dt="2022-10-22T14:37:51.757" v="700" actId="1076"/>
          <ac:spMkLst>
            <pc:docMk/>
            <pc:sldMk cId="2300599847" sldId="269"/>
            <ac:spMk id="11" creationId="{A52C47D2-CF2C-DF75-CF54-72BD91F0C5EB}"/>
          </ac:spMkLst>
        </pc:spChg>
        <pc:spChg chg="add mod">
          <ac:chgData name="CLARA DI PIAZZA" userId="bd862384-123f-4ee2-aeda-536dfd36a613" providerId="ADAL" clId="{45487C04-0A47-4CD7-93B1-3374A5C12C8B}" dt="2022-10-22T14:37:37.760" v="698" actId="571"/>
          <ac:spMkLst>
            <pc:docMk/>
            <pc:sldMk cId="2300599847" sldId="269"/>
            <ac:spMk id="19" creationId="{BCDBBAE4-2969-F6BF-BEF3-577658411559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23" creationId="{C942D996-ABEE-4E5D-AE60-ABE5A19A9BC7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26" creationId="{8C4E6B7F-7F82-41E2-858B-1AB24B4418DD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27" creationId="{56F47993-91D0-CF7D-0598-012C812EA46C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28" creationId="{F31A51D0-B7EA-129F-F711-6D21809751C4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29" creationId="{A0409D04-5570-71B4-981F-61E482C707D0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0" creationId="{DFC3A23C-EDE7-5AEC-FFCA-A2B1AEB8B1B6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1" creationId="{18A20943-1EFD-166E-2DAF-89462966152A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2" creationId="{B3A493AB-0C69-4CFA-9597-678424433EE2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3" creationId="{C4690166-8E52-668D-7046-318E3C3B48B4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4" creationId="{CE53A77C-7981-807F-1E4A-A14A54DD4738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5" creationId="{DE399837-9758-235D-0F58-F19A87B88FA3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6" creationId="{5DE976B6-C182-08E3-EEEB-FF4069F2243F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7" creationId="{EE303B41-D08D-50BF-9941-ECD51C7F0777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8" creationId="{28764DDA-F578-F085-1B91-DCFB6925E05B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39" creationId="{5DB0C77D-80D3-205F-B0F5-5C70F7D9761A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40" creationId="{C318A98E-239D-093C-466E-BE1091B9DB92}"/>
          </ac:spMkLst>
        </pc:spChg>
        <pc:spChg chg="add mod">
          <ac:chgData name="CLARA DI PIAZZA" userId="bd862384-123f-4ee2-aeda-536dfd36a613" providerId="ADAL" clId="{45487C04-0A47-4CD7-93B1-3374A5C12C8B}" dt="2022-10-22T14:42:50.651" v="706"/>
          <ac:spMkLst>
            <pc:docMk/>
            <pc:sldMk cId="2300599847" sldId="269"/>
            <ac:spMk id="47" creationId="{E1DF4EE4-3251-2821-6854-55C5B2B0C048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34" creationId="{4CA24240-2E29-168D-E902-740DB4D931C5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35" creationId="{F627B0F2-600F-D6EE-817B-E211C00A9EEC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36" creationId="{6A8A9293-047B-10F9-3956-457D086A74A4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37" creationId="{6801737D-1C99-F219-91B4-8403723D15B2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38" creationId="{1519DC00-7DE4-6DDE-F418-92388FE13451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39" creationId="{9990F206-2157-B47F-ECC0-A47DC88C56CC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0" creationId="{CF8CF5BD-133C-A4E9-3B0F-5166DED430D9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1" creationId="{FBDC56D8-0461-8535-69B1-807FC4EC56FD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2" creationId="{A3D15705-CB08-9DB3-4238-4C95F715E986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3" creationId="{D385F824-0957-C40B-4204-5BF672B322F6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4" creationId="{1ABAA37D-FE6C-7AED-8D22-A38F9D2FD8AF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5" creationId="{701C7868-61AD-6A01-28B7-83E5259C774B}"/>
          </ac:spMkLst>
        </pc:spChg>
        <pc:spChg chg="del">
          <ac:chgData name="CLARA DI PIAZZA" userId="bd862384-123f-4ee2-aeda-536dfd36a613" providerId="ADAL" clId="{45487C04-0A47-4CD7-93B1-3374A5C12C8B}" dt="2022-10-22T14:58:41.349" v="720" actId="478"/>
          <ac:spMkLst>
            <pc:docMk/>
            <pc:sldMk cId="2300599847" sldId="269"/>
            <ac:spMk id="146" creationId="{770B3063-9998-DB2C-F974-251A1F421FC1}"/>
          </ac:spMkLst>
        </pc:spChg>
        <pc:spChg chg="mod">
          <ac:chgData name="CLARA DI PIAZZA" userId="bd862384-123f-4ee2-aeda-536dfd36a613" providerId="ADAL" clId="{45487C04-0A47-4CD7-93B1-3374A5C12C8B}" dt="2022-10-22T14:58:48.774" v="721" actId="20577"/>
          <ac:spMkLst>
            <pc:docMk/>
            <pc:sldMk cId="2300599847" sldId="269"/>
            <ac:spMk id="155" creationId="{6869A9A5-0FF5-B6D0-9492-CC2A77000874}"/>
          </ac:spMkLst>
        </pc:spChg>
        <pc:picChg chg="del">
          <ac:chgData name="CLARA DI PIAZZA" userId="bd862384-123f-4ee2-aeda-536dfd36a613" providerId="ADAL" clId="{45487C04-0A47-4CD7-93B1-3374A5C12C8B}" dt="2022-10-22T17:08:42.074" v="1135" actId="478"/>
          <ac:picMkLst>
            <pc:docMk/>
            <pc:sldMk cId="2300599847" sldId="269"/>
            <ac:picMk id="16" creationId="{821DD022-D45E-6D71-565A-5C6F9DCCE271}"/>
          </ac:picMkLst>
        </pc:picChg>
        <pc:picChg chg="add mod">
          <ac:chgData name="CLARA DI PIAZZA" userId="bd862384-123f-4ee2-aeda-536dfd36a613" providerId="ADAL" clId="{45487C04-0A47-4CD7-93B1-3374A5C12C8B}" dt="2022-10-22T17:08:46.847" v="1136" actId="1076"/>
          <ac:picMkLst>
            <pc:docMk/>
            <pc:sldMk cId="2300599847" sldId="269"/>
            <ac:picMk id="41" creationId="{96C75317-F949-3371-90F0-9DBC17A14927}"/>
          </ac:picMkLst>
        </pc:picChg>
        <pc:cxnChg chg="add mod">
          <ac:chgData name="CLARA DI PIAZZA" userId="bd862384-123f-4ee2-aeda-536dfd36a613" providerId="ADAL" clId="{45487C04-0A47-4CD7-93B1-3374A5C12C8B}" dt="2022-10-22T14:37:15.861" v="696" actId="1076"/>
          <ac:cxnSpMkLst>
            <pc:docMk/>
            <pc:sldMk cId="2300599847" sldId="269"/>
            <ac:cxnSpMk id="5" creationId="{A86421FE-81B0-66E9-CC18-62D0C742CBCB}"/>
          </ac:cxnSpMkLst>
        </pc:cxnChg>
        <pc:cxnChg chg="add mod">
          <ac:chgData name="CLARA DI PIAZZA" userId="bd862384-123f-4ee2-aeda-536dfd36a613" providerId="ADAL" clId="{45487C04-0A47-4CD7-93B1-3374A5C12C8B}" dt="2022-10-22T14:37:15.861" v="696" actId="1076"/>
          <ac:cxnSpMkLst>
            <pc:docMk/>
            <pc:sldMk cId="2300599847" sldId="269"/>
            <ac:cxnSpMk id="6" creationId="{81438DC7-8D4C-4348-E6E5-2F827D9E8A86}"/>
          </ac:cxnSpMkLst>
        </pc:cxnChg>
        <pc:cxnChg chg="add mod">
          <ac:chgData name="CLARA DI PIAZZA" userId="bd862384-123f-4ee2-aeda-536dfd36a613" providerId="ADAL" clId="{45487C04-0A47-4CD7-93B1-3374A5C12C8B}" dt="2022-10-22T14:37:15.861" v="696" actId="1076"/>
          <ac:cxnSpMkLst>
            <pc:docMk/>
            <pc:sldMk cId="2300599847" sldId="269"/>
            <ac:cxnSpMk id="7" creationId="{0567331D-4C8C-0233-8452-93353B55B5F9}"/>
          </ac:cxnSpMkLst>
        </pc:cxnChg>
        <pc:cxnChg chg="add mod">
          <ac:chgData name="CLARA DI PIAZZA" userId="bd862384-123f-4ee2-aeda-536dfd36a613" providerId="ADAL" clId="{45487C04-0A47-4CD7-93B1-3374A5C12C8B}" dt="2022-10-22T14:37:15.861" v="696" actId="1076"/>
          <ac:cxnSpMkLst>
            <pc:docMk/>
            <pc:sldMk cId="2300599847" sldId="269"/>
            <ac:cxnSpMk id="8" creationId="{4365F341-F890-8A57-600F-7BFEFFD54D71}"/>
          </ac:cxnSpMkLst>
        </pc:cxnChg>
        <pc:cxnChg chg="add mod">
          <ac:chgData name="CLARA DI PIAZZA" userId="bd862384-123f-4ee2-aeda-536dfd36a613" providerId="ADAL" clId="{45487C04-0A47-4CD7-93B1-3374A5C12C8B}" dt="2022-10-22T14:37:51.757" v="700" actId="1076"/>
          <ac:cxnSpMkLst>
            <pc:docMk/>
            <pc:sldMk cId="2300599847" sldId="269"/>
            <ac:cxnSpMk id="12" creationId="{322F81A7-E056-B7BF-4B45-AD12AD9F71D3}"/>
          </ac:cxnSpMkLst>
        </pc:cxnChg>
        <pc:cxnChg chg="add mod">
          <ac:chgData name="CLARA DI PIAZZA" userId="bd862384-123f-4ee2-aeda-536dfd36a613" providerId="ADAL" clId="{45487C04-0A47-4CD7-93B1-3374A5C12C8B}" dt="2022-10-22T14:37:51.757" v="700" actId="1076"/>
          <ac:cxnSpMkLst>
            <pc:docMk/>
            <pc:sldMk cId="2300599847" sldId="269"/>
            <ac:cxnSpMk id="13" creationId="{D7754D30-D19F-D010-FD8C-3320325F6B1F}"/>
          </ac:cxnSpMkLst>
        </pc:cxnChg>
        <pc:cxnChg chg="add mod">
          <ac:chgData name="CLARA DI PIAZZA" userId="bd862384-123f-4ee2-aeda-536dfd36a613" providerId="ADAL" clId="{45487C04-0A47-4CD7-93B1-3374A5C12C8B}" dt="2022-10-22T14:37:51.757" v="700" actId="1076"/>
          <ac:cxnSpMkLst>
            <pc:docMk/>
            <pc:sldMk cId="2300599847" sldId="269"/>
            <ac:cxnSpMk id="14" creationId="{6DFA1EF3-B6D4-DF65-CFBE-C8940596B05D}"/>
          </ac:cxnSpMkLst>
        </pc:cxnChg>
        <pc:cxnChg chg="add mod">
          <ac:chgData name="CLARA DI PIAZZA" userId="bd862384-123f-4ee2-aeda-536dfd36a613" providerId="ADAL" clId="{45487C04-0A47-4CD7-93B1-3374A5C12C8B}" dt="2022-10-22T14:37:51.757" v="700" actId="1076"/>
          <ac:cxnSpMkLst>
            <pc:docMk/>
            <pc:sldMk cId="2300599847" sldId="269"/>
            <ac:cxnSpMk id="15" creationId="{21C8B67A-0822-D6AD-DB38-087455D709A8}"/>
          </ac:cxnSpMkLst>
        </pc:cxnChg>
        <pc:cxnChg chg="add mod">
          <ac:chgData name="CLARA DI PIAZZA" userId="bd862384-123f-4ee2-aeda-536dfd36a613" providerId="ADAL" clId="{45487C04-0A47-4CD7-93B1-3374A5C12C8B}" dt="2022-10-22T14:37:51.757" v="700" actId="1076"/>
          <ac:cxnSpMkLst>
            <pc:docMk/>
            <pc:sldMk cId="2300599847" sldId="269"/>
            <ac:cxnSpMk id="16" creationId="{C35C89EE-0CB1-6ACD-98DA-374DB9787E52}"/>
          </ac:cxnSpMkLst>
        </pc:cxnChg>
        <pc:cxnChg chg="add mod">
          <ac:chgData name="CLARA DI PIAZZA" userId="bd862384-123f-4ee2-aeda-536dfd36a613" providerId="ADAL" clId="{45487C04-0A47-4CD7-93B1-3374A5C12C8B}" dt="2022-10-22T14:37:51.757" v="700" actId="1076"/>
          <ac:cxnSpMkLst>
            <pc:docMk/>
            <pc:sldMk cId="2300599847" sldId="269"/>
            <ac:cxnSpMk id="17" creationId="{05371990-A0DF-A9F3-8073-03858E0D5A0D}"/>
          </ac:cxnSpMkLst>
        </pc:cxnChg>
        <pc:cxnChg chg="add mod">
          <ac:chgData name="CLARA DI PIAZZA" userId="bd862384-123f-4ee2-aeda-536dfd36a613" providerId="ADAL" clId="{45487C04-0A47-4CD7-93B1-3374A5C12C8B}" dt="2022-10-22T14:37:42.180" v="699" actId="1076"/>
          <ac:cxnSpMkLst>
            <pc:docMk/>
            <pc:sldMk cId="2300599847" sldId="269"/>
            <ac:cxnSpMk id="18" creationId="{1D643B32-DFEA-6873-230E-A14B086A2B73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24" creationId="{03037496-2E0B-92FF-90A7-4ABF702F7B80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25" creationId="{957A2E4E-09BD-7D46-5C92-C474B9AEEC4A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41" creationId="{39A21666-8E96-D82D-40A2-F8F3ADE50C49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42" creationId="{2B6592F6-2CE9-0AA7-9C43-0DC5A9A6CDA4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43" creationId="{9A84BC82-59AC-BD68-7FE4-822F34462847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44" creationId="{3999C34C-B80B-DF53-85F9-8A0655B32945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45" creationId="{79D4D786-CC74-7E87-4939-AB7E018FAA3F}"/>
          </ac:cxnSpMkLst>
        </pc:cxnChg>
        <pc:cxnChg chg="add mod">
          <ac:chgData name="CLARA DI PIAZZA" userId="bd862384-123f-4ee2-aeda-536dfd36a613" providerId="ADAL" clId="{45487C04-0A47-4CD7-93B1-3374A5C12C8B}" dt="2022-10-22T14:42:50.651" v="706"/>
          <ac:cxnSpMkLst>
            <pc:docMk/>
            <pc:sldMk cId="2300599847" sldId="269"/>
            <ac:cxnSpMk id="46" creationId="{3359F9E1-E5EC-91FC-29F5-12F9F113EACB}"/>
          </ac:cxnSpMkLst>
        </pc:cxnChg>
        <pc:cxnChg chg="del">
          <ac:chgData name="CLARA DI PIAZZA" userId="bd862384-123f-4ee2-aeda-536dfd36a613" providerId="ADAL" clId="{45487C04-0A47-4CD7-93B1-3374A5C12C8B}" dt="2022-10-22T14:58:00.411" v="713" actId="478"/>
          <ac:cxnSpMkLst>
            <pc:docMk/>
            <pc:sldMk cId="2300599847" sldId="269"/>
            <ac:cxnSpMk id="132" creationId="{4599804B-0C8A-C770-4743-8BDA6040C4B8}"/>
          </ac:cxnSpMkLst>
        </pc:cxnChg>
        <pc:cxnChg chg="del">
          <ac:chgData name="CLARA DI PIAZZA" userId="bd862384-123f-4ee2-aeda-536dfd36a613" providerId="ADAL" clId="{45487C04-0A47-4CD7-93B1-3374A5C12C8B}" dt="2022-10-22T14:58:12.749" v="717" actId="478"/>
          <ac:cxnSpMkLst>
            <pc:docMk/>
            <pc:sldMk cId="2300599847" sldId="269"/>
            <ac:cxnSpMk id="133" creationId="{EEF529AC-366D-BAF6-D768-1DFC26A5CCDA}"/>
          </ac:cxnSpMkLst>
        </pc:cxnChg>
        <pc:cxnChg chg="mod">
          <ac:chgData name="CLARA DI PIAZZA" userId="bd862384-123f-4ee2-aeda-536dfd36a613" providerId="ADAL" clId="{45487C04-0A47-4CD7-93B1-3374A5C12C8B}" dt="2022-10-22T14:58:18.019" v="718" actId="14100"/>
          <ac:cxnSpMkLst>
            <pc:docMk/>
            <pc:sldMk cId="2300599847" sldId="269"/>
            <ac:cxnSpMk id="149" creationId="{2A2CB8CC-7E27-FC22-35CA-510AFE22C838}"/>
          </ac:cxnSpMkLst>
        </pc:cxnChg>
        <pc:cxnChg chg="mod">
          <ac:chgData name="CLARA DI PIAZZA" userId="bd862384-123f-4ee2-aeda-536dfd36a613" providerId="ADAL" clId="{45487C04-0A47-4CD7-93B1-3374A5C12C8B}" dt="2022-10-22T14:58:23.659" v="719" actId="14100"/>
          <ac:cxnSpMkLst>
            <pc:docMk/>
            <pc:sldMk cId="2300599847" sldId="269"/>
            <ac:cxnSpMk id="150" creationId="{6A70D1B7-D832-6F40-B37B-36C68C6402CF}"/>
          </ac:cxnSpMkLst>
        </pc:cxnChg>
        <pc:cxnChg chg="del">
          <ac:chgData name="CLARA DI PIAZZA" userId="bd862384-123f-4ee2-aeda-536dfd36a613" providerId="ADAL" clId="{45487C04-0A47-4CD7-93B1-3374A5C12C8B}" dt="2022-10-22T14:57:57.398" v="712" actId="478"/>
          <ac:cxnSpMkLst>
            <pc:docMk/>
            <pc:sldMk cId="2300599847" sldId="269"/>
            <ac:cxnSpMk id="151" creationId="{8E26FDBF-A0CA-171B-59D2-CD3B15288185}"/>
          </ac:cxnSpMkLst>
        </pc:cxnChg>
        <pc:cxnChg chg="del">
          <ac:chgData name="CLARA DI PIAZZA" userId="bd862384-123f-4ee2-aeda-536dfd36a613" providerId="ADAL" clId="{45487C04-0A47-4CD7-93B1-3374A5C12C8B}" dt="2022-10-22T14:58:09.460" v="716" actId="478"/>
          <ac:cxnSpMkLst>
            <pc:docMk/>
            <pc:sldMk cId="2300599847" sldId="269"/>
            <ac:cxnSpMk id="152" creationId="{CF4D1E26-D2B4-BA11-BB5E-5B8665A35444}"/>
          </ac:cxnSpMkLst>
        </pc:cxnChg>
        <pc:cxnChg chg="del">
          <ac:chgData name="CLARA DI PIAZZA" userId="bd862384-123f-4ee2-aeda-536dfd36a613" providerId="ADAL" clId="{45487C04-0A47-4CD7-93B1-3374A5C12C8B}" dt="2022-10-22T14:58:07.150" v="715" actId="478"/>
          <ac:cxnSpMkLst>
            <pc:docMk/>
            <pc:sldMk cId="2300599847" sldId="269"/>
            <ac:cxnSpMk id="153" creationId="{870063E9-6FF6-5DCF-EAC8-BEDC407C6E7D}"/>
          </ac:cxnSpMkLst>
        </pc:cxnChg>
        <pc:cxnChg chg="del">
          <ac:chgData name="CLARA DI PIAZZA" userId="bd862384-123f-4ee2-aeda-536dfd36a613" providerId="ADAL" clId="{45487C04-0A47-4CD7-93B1-3374A5C12C8B}" dt="2022-10-22T14:58:04.761" v="714" actId="478"/>
          <ac:cxnSpMkLst>
            <pc:docMk/>
            <pc:sldMk cId="2300599847" sldId="269"/>
            <ac:cxnSpMk id="154" creationId="{FB6F37FA-D04F-2415-4576-52B636286B70}"/>
          </ac:cxnSpMkLst>
        </pc:cxnChg>
      </pc:sldChg>
      <pc:sldChg chg="modSp add del mod">
        <pc:chgData name="CLARA DI PIAZZA" userId="bd862384-123f-4ee2-aeda-536dfd36a613" providerId="ADAL" clId="{45487C04-0A47-4CD7-93B1-3374A5C12C8B}" dt="2022-10-22T14:25:44.809" v="582" actId="47"/>
        <pc:sldMkLst>
          <pc:docMk/>
          <pc:sldMk cId="734495314" sldId="270"/>
        </pc:sldMkLst>
        <pc:spChg chg="mod">
          <ac:chgData name="CLARA DI PIAZZA" userId="bd862384-123f-4ee2-aeda-536dfd36a613" providerId="ADAL" clId="{45487C04-0A47-4CD7-93B1-3374A5C12C8B}" dt="2022-10-22T14:24:00.368" v="580" actId="1076"/>
          <ac:spMkLst>
            <pc:docMk/>
            <pc:sldMk cId="734495314" sldId="270"/>
            <ac:spMk id="4" creationId="{0E3B6ABA-48B3-C477-E8FC-99EDC3F80331}"/>
          </ac:spMkLst>
        </pc:spChg>
      </pc:sldChg>
      <pc:sldChg chg="addSp delSp modSp new mod ord setBg">
        <pc:chgData name="CLARA DI PIAZZA" userId="bd862384-123f-4ee2-aeda-536dfd36a613" providerId="ADAL" clId="{45487C04-0A47-4CD7-93B1-3374A5C12C8B}" dt="2022-10-22T17:50:45.986" v="1307" actId="1076"/>
        <pc:sldMkLst>
          <pc:docMk/>
          <pc:sldMk cId="2272389343" sldId="270"/>
        </pc:sldMkLst>
        <pc:spChg chg="add mod">
          <ac:chgData name="CLARA DI PIAZZA" userId="bd862384-123f-4ee2-aeda-536dfd36a613" providerId="ADAL" clId="{45487C04-0A47-4CD7-93B1-3374A5C12C8B}" dt="2022-10-22T17:11:45.239" v="1144" actId="1076"/>
          <ac:spMkLst>
            <pc:docMk/>
            <pc:sldMk cId="2272389343" sldId="270"/>
            <ac:spMk id="2" creationId="{5FCC5005-9C75-D968-0B27-3A7CE4A9DA96}"/>
          </ac:spMkLst>
        </pc:spChg>
        <pc:spChg chg="del">
          <ac:chgData name="CLARA DI PIAZZA" userId="bd862384-123f-4ee2-aeda-536dfd36a613" providerId="ADAL" clId="{45487C04-0A47-4CD7-93B1-3374A5C12C8B}" dt="2022-10-22T14:42:59.254" v="708" actId="478"/>
          <ac:spMkLst>
            <pc:docMk/>
            <pc:sldMk cId="2272389343" sldId="270"/>
            <ac:spMk id="2" creationId="{C5F99EE4-7F0B-EA3A-F6B5-E027FBB36B78}"/>
          </ac:spMkLst>
        </pc:spChg>
        <pc:spChg chg="mod">
          <ac:chgData name="CLARA DI PIAZZA" userId="bd862384-123f-4ee2-aeda-536dfd36a613" providerId="ADAL" clId="{45487C04-0A47-4CD7-93B1-3374A5C12C8B}" dt="2022-10-22T17:46:08.111" v="1248" actId="26606"/>
          <ac:spMkLst>
            <pc:docMk/>
            <pc:sldMk cId="2272389343" sldId="270"/>
            <ac:spMk id="3" creationId="{83C49618-F7CE-CCCE-AC84-B89CDBF50C79}"/>
          </ac:spMkLst>
        </pc:spChg>
        <pc:spChg chg="del">
          <ac:chgData name="CLARA DI PIAZZA" userId="bd862384-123f-4ee2-aeda-536dfd36a613" providerId="ADAL" clId="{45487C04-0A47-4CD7-93B1-3374A5C12C8B}" dt="2022-10-22T14:43:00.611" v="709" actId="478"/>
          <ac:spMkLst>
            <pc:docMk/>
            <pc:sldMk cId="2272389343" sldId="270"/>
            <ac:spMk id="3" creationId="{95BEF402-E4B1-8A13-EC4F-B57A3C573F89}"/>
          </ac:spMkLst>
        </pc:spChg>
        <pc:spChg chg="add mod">
          <ac:chgData name="CLARA DI PIAZZA" userId="bd862384-123f-4ee2-aeda-536dfd36a613" providerId="ADAL" clId="{45487C04-0A47-4CD7-93B1-3374A5C12C8B}" dt="2022-10-22T14:43:04.287" v="711" actId="1076"/>
          <ac:spMkLst>
            <pc:docMk/>
            <pc:sldMk cId="2272389343" sldId="270"/>
            <ac:spMk id="4" creationId="{EAF792C1-2C5B-F77C-492B-70D42D353F7D}"/>
          </ac:spMkLst>
        </pc:spChg>
        <pc:spChg chg="add mod">
          <ac:chgData name="CLARA DI PIAZZA" userId="bd862384-123f-4ee2-aeda-536dfd36a613" providerId="ADAL" clId="{45487C04-0A47-4CD7-93B1-3374A5C12C8B}" dt="2022-10-22T17:49:53.897" v="1299" actId="27636"/>
          <ac:spMkLst>
            <pc:docMk/>
            <pc:sldMk cId="2272389343" sldId="270"/>
            <ac:spMk id="7" creationId="{ECA595A2-7868-7E95-C7D4-E590CBF21C0B}"/>
          </ac:spMkLst>
        </pc:spChg>
        <pc:spChg chg="add mod">
          <ac:chgData name="CLARA DI PIAZZA" userId="bd862384-123f-4ee2-aeda-536dfd36a613" providerId="ADAL" clId="{45487C04-0A47-4CD7-93B1-3374A5C12C8B}" dt="2022-10-22T17:49:57.020" v="1300" actId="403"/>
          <ac:spMkLst>
            <pc:docMk/>
            <pc:sldMk cId="2272389343" sldId="270"/>
            <ac:spMk id="8" creationId="{04D03B9B-9896-0516-2C1B-35886C7DD554}"/>
          </ac:spMkLst>
        </pc:spChg>
        <pc:spChg chg="add mod">
          <ac:chgData name="CLARA DI PIAZZA" userId="bd862384-123f-4ee2-aeda-536dfd36a613" providerId="ADAL" clId="{45487C04-0A47-4CD7-93B1-3374A5C12C8B}" dt="2022-10-22T17:11:11.174" v="1141" actId="1076"/>
          <ac:spMkLst>
            <pc:docMk/>
            <pc:sldMk cId="2272389343" sldId="270"/>
            <ac:spMk id="9" creationId="{981DE942-C80D-30CF-8BC6-FD6D97B6A2F5}"/>
          </ac:spMkLst>
        </pc:spChg>
        <pc:spChg chg="add mod">
          <ac:chgData name="CLARA DI PIAZZA" userId="bd862384-123f-4ee2-aeda-536dfd36a613" providerId="ADAL" clId="{45487C04-0A47-4CD7-93B1-3374A5C12C8B}" dt="2022-10-22T17:50:08.195" v="1302" actId="1076"/>
          <ac:spMkLst>
            <pc:docMk/>
            <pc:sldMk cId="2272389343" sldId="270"/>
            <ac:spMk id="10" creationId="{250BA20F-6F57-C152-2780-72D3D8A12BD8}"/>
          </ac:spMkLst>
        </pc:spChg>
        <pc:spChg chg="add mod">
          <ac:chgData name="CLARA DI PIAZZA" userId="bd862384-123f-4ee2-aeda-536dfd36a613" providerId="ADAL" clId="{45487C04-0A47-4CD7-93B1-3374A5C12C8B}" dt="2022-10-22T17:11:58.679" v="1145" actId="1076"/>
          <ac:spMkLst>
            <pc:docMk/>
            <pc:sldMk cId="2272389343" sldId="270"/>
            <ac:spMk id="11" creationId="{73E1C824-A9C7-DC96-0E10-2B005447583A}"/>
          </ac:spMkLst>
        </pc:spChg>
        <pc:spChg chg="add mod">
          <ac:chgData name="CLARA DI PIAZZA" userId="bd862384-123f-4ee2-aeda-536dfd36a613" providerId="ADAL" clId="{45487C04-0A47-4CD7-93B1-3374A5C12C8B}" dt="2022-10-22T17:12:02.047" v="1146" actId="1076"/>
          <ac:spMkLst>
            <pc:docMk/>
            <pc:sldMk cId="2272389343" sldId="270"/>
            <ac:spMk id="12" creationId="{DF22012C-733D-AA83-8BAE-66E07608ECA1}"/>
          </ac:spMkLst>
        </pc:spChg>
        <pc:spChg chg="add mod">
          <ac:chgData name="CLARA DI PIAZZA" userId="bd862384-123f-4ee2-aeda-536dfd36a613" providerId="ADAL" clId="{45487C04-0A47-4CD7-93B1-3374A5C12C8B}" dt="2022-10-22T14:43:04.287" v="711" actId="1076"/>
          <ac:spMkLst>
            <pc:docMk/>
            <pc:sldMk cId="2272389343" sldId="270"/>
            <ac:spMk id="13" creationId="{94AE9F1A-BFD8-0A8F-220C-F871073AC6DA}"/>
          </ac:spMkLst>
        </pc:spChg>
        <pc:spChg chg="add mod">
          <ac:chgData name="CLARA DI PIAZZA" userId="bd862384-123f-4ee2-aeda-536dfd36a613" providerId="ADAL" clId="{45487C04-0A47-4CD7-93B1-3374A5C12C8B}" dt="2022-10-22T17:12:14.183" v="1148" actId="1076"/>
          <ac:spMkLst>
            <pc:docMk/>
            <pc:sldMk cId="2272389343" sldId="270"/>
            <ac:spMk id="14" creationId="{6CDF96E0-17E9-61C8-973F-BEB3083CB801}"/>
          </ac:spMkLst>
        </pc:spChg>
        <pc:spChg chg="add mod">
          <ac:chgData name="CLARA DI PIAZZA" userId="bd862384-123f-4ee2-aeda-536dfd36a613" providerId="ADAL" clId="{45487C04-0A47-4CD7-93B1-3374A5C12C8B}" dt="2022-10-22T17:12:09.774" v="1147" actId="1076"/>
          <ac:spMkLst>
            <pc:docMk/>
            <pc:sldMk cId="2272389343" sldId="270"/>
            <ac:spMk id="15" creationId="{B1628D56-0611-03D7-FB9F-2E182AACDE7B}"/>
          </ac:spMkLst>
        </pc:spChg>
        <pc:spChg chg="add mod">
          <ac:chgData name="CLARA DI PIAZZA" userId="bd862384-123f-4ee2-aeda-536dfd36a613" providerId="ADAL" clId="{45487C04-0A47-4CD7-93B1-3374A5C12C8B}" dt="2022-10-22T17:50:30.867" v="1303" actId="1076"/>
          <ac:spMkLst>
            <pc:docMk/>
            <pc:sldMk cId="2272389343" sldId="270"/>
            <ac:spMk id="16" creationId="{F20DE16C-0FFC-907F-31B1-E3AC0A73B832}"/>
          </ac:spMkLst>
        </pc:spChg>
        <pc:spChg chg="add mod">
          <ac:chgData name="CLARA DI PIAZZA" userId="bd862384-123f-4ee2-aeda-536dfd36a613" providerId="ADAL" clId="{45487C04-0A47-4CD7-93B1-3374A5C12C8B}" dt="2022-10-22T17:50:35.995" v="1304" actId="1076"/>
          <ac:spMkLst>
            <pc:docMk/>
            <pc:sldMk cId="2272389343" sldId="270"/>
            <ac:spMk id="17" creationId="{DD00E632-97F3-436A-B989-CD40251C2472}"/>
          </ac:spMkLst>
        </pc:spChg>
        <pc:spChg chg="add mod">
          <ac:chgData name="CLARA DI PIAZZA" userId="bd862384-123f-4ee2-aeda-536dfd36a613" providerId="ADAL" clId="{45487C04-0A47-4CD7-93B1-3374A5C12C8B}" dt="2022-10-22T17:50:40.507" v="1305" actId="1076"/>
          <ac:spMkLst>
            <pc:docMk/>
            <pc:sldMk cId="2272389343" sldId="270"/>
            <ac:spMk id="18" creationId="{8251FBB0-4880-101B-CE1D-9B8E5A24E06D}"/>
          </ac:spMkLst>
        </pc:spChg>
        <pc:spChg chg="add mod">
          <ac:chgData name="CLARA DI PIAZZA" userId="bd862384-123f-4ee2-aeda-536dfd36a613" providerId="ADAL" clId="{45487C04-0A47-4CD7-93B1-3374A5C12C8B}" dt="2022-10-22T17:50:43.555" v="1306" actId="1076"/>
          <ac:spMkLst>
            <pc:docMk/>
            <pc:sldMk cId="2272389343" sldId="270"/>
            <ac:spMk id="19" creationId="{F1279EC0-40F6-0C1E-4D9C-D27B83EB2076}"/>
          </ac:spMkLst>
        </pc:spChg>
        <pc:spChg chg="add mod">
          <ac:chgData name="CLARA DI PIAZZA" userId="bd862384-123f-4ee2-aeda-536dfd36a613" providerId="ADAL" clId="{45487C04-0A47-4CD7-93B1-3374A5C12C8B}" dt="2022-10-22T17:50:45.986" v="1307" actId="1076"/>
          <ac:spMkLst>
            <pc:docMk/>
            <pc:sldMk cId="2272389343" sldId="270"/>
            <ac:spMk id="20" creationId="{A473BEB7-1471-638A-A5D0-88EB3A3BC139}"/>
          </ac:spMkLst>
        </pc:spChg>
        <pc:spChg chg="add mod">
          <ac:chgData name="CLARA DI PIAZZA" userId="bd862384-123f-4ee2-aeda-536dfd36a613" providerId="ADAL" clId="{45487C04-0A47-4CD7-93B1-3374A5C12C8B}" dt="2022-10-22T17:49:42.636" v="1293" actId="1076"/>
          <ac:spMkLst>
            <pc:docMk/>
            <pc:sldMk cId="2272389343" sldId="270"/>
            <ac:spMk id="21" creationId="{609AAA19-1135-82EC-2CFF-DE0E622B61F7}"/>
          </ac:spMkLst>
        </pc:spChg>
        <pc:spChg chg="add mod">
          <ac:chgData name="CLARA DI PIAZZA" userId="bd862384-123f-4ee2-aeda-536dfd36a613" providerId="ADAL" clId="{45487C04-0A47-4CD7-93B1-3374A5C12C8B}" dt="2022-10-22T17:48:38.532" v="1267" actId="1076"/>
          <ac:spMkLst>
            <pc:docMk/>
            <pc:sldMk cId="2272389343" sldId="270"/>
            <ac:spMk id="28" creationId="{C6CB835C-6204-9356-35FE-48BA86D69E38}"/>
          </ac:spMkLst>
        </pc:spChg>
        <pc:spChg chg="add del">
          <ac:chgData name="CLARA DI PIAZZA" userId="bd862384-123f-4ee2-aeda-536dfd36a613" providerId="ADAL" clId="{45487C04-0A47-4CD7-93B1-3374A5C12C8B}" dt="2022-10-22T17:46:00.969" v="1245" actId="26606"/>
          <ac:spMkLst>
            <pc:docMk/>
            <pc:sldMk cId="2272389343" sldId="270"/>
            <ac:spMk id="32" creationId="{A580F890-B085-4E95-96AA-55AEBEC5CE6E}"/>
          </ac:spMkLst>
        </pc:spChg>
        <pc:spChg chg="add del">
          <ac:chgData name="CLARA DI PIAZZA" userId="bd862384-123f-4ee2-aeda-536dfd36a613" providerId="ADAL" clId="{45487C04-0A47-4CD7-93B1-3374A5C12C8B}" dt="2022-10-22T17:46:00.969" v="1245" actId="26606"/>
          <ac:spMkLst>
            <pc:docMk/>
            <pc:sldMk cId="2272389343" sldId="270"/>
            <ac:spMk id="35" creationId="{2B566528-1B12-4246-9431-5C2D7D081168}"/>
          </ac:spMkLst>
        </pc:spChg>
        <pc:spChg chg="add del">
          <ac:chgData name="CLARA DI PIAZZA" userId="bd862384-123f-4ee2-aeda-536dfd36a613" providerId="ADAL" clId="{45487C04-0A47-4CD7-93B1-3374A5C12C8B}" dt="2022-10-22T17:46:00.969" v="1245" actId="26606"/>
          <ac:spMkLst>
            <pc:docMk/>
            <pc:sldMk cId="2272389343" sldId="270"/>
            <ac:spMk id="37" creationId="{2E80C965-DB6D-4F81-9E9E-B027384D0BD6}"/>
          </ac:spMkLst>
        </pc:spChg>
        <pc:spChg chg="add del">
          <ac:chgData name="CLARA DI PIAZZA" userId="bd862384-123f-4ee2-aeda-536dfd36a613" providerId="ADAL" clId="{45487C04-0A47-4CD7-93B1-3374A5C12C8B}" dt="2022-10-22T17:46:00.969" v="1245" actId="26606"/>
          <ac:spMkLst>
            <pc:docMk/>
            <pc:sldMk cId="2272389343" sldId="270"/>
            <ac:spMk id="41" creationId="{D3F51FEB-38FB-4F6C-9F7B-2F2AFAB65463}"/>
          </ac:spMkLst>
        </pc:spChg>
        <pc:spChg chg="add del">
          <ac:chgData name="CLARA DI PIAZZA" userId="bd862384-123f-4ee2-aeda-536dfd36a613" providerId="ADAL" clId="{45487C04-0A47-4CD7-93B1-3374A5C12C8B}" dt="2022-10-22T17:46:00.969" v="1245" actId="26606"/>
          <ac:spMkLst>
            <pc:docMk/>
            <pc:sldMk cId="2272389343" sldId="270"/>
            <ac:spMk id="43" creationId="{1E547BA6-BAE0-43BB-A7CA-60F69CE252F0}"/>
          </ac:spMkLst>
        </pc:spChg>
        <pc:spChg chg="add del">
          <ac:chgData name="CLARA DI PIAZZA" userId="bd862384-123f-4ee2-aeda-536dfd36a613" providerId="ADAL" clId="{45487C04-0A47-4CD7-93B1-3374A5C12C8B}" dt="2022-10-22T17:46:08.088" v="1247" actId="26606"/>
          <ac:spMkLst>
            <pc:docMk/>
            <pc:sldMk cId="2272389343" sldId="270"/>
            <ac:spMk id="45" creationId="{53B021B3-DE93-4AB7-8A18-CF5F1CED88B8}"/>
          </ac:spMkLst>
        </pc:spChg>
        <pc:spChg chg="add del">
          <ac:chgData name="CLARA DI PIAZZA" userId="bd862384-123f-4ee2-aeda-536dfd36a613" providerId="ADAL" clId="{45487C04-0A47-4CD7-93B1-3374A5C12C8B}" dt="2022-10-22T17:46:08.088" v="1247" actId="26606"/>
          <ac:spMkLst>
            <pc:docMk/>
            <pc:sldMk cId="2272389343" sldId="270"/>
            <ac:spMk id="46" creationId="{52D502E5-F6B4-4D58-B4AE-FC466FF15EE8}"/>
          </ac:spMkLst>
        </pc:spChg>
        <pc:spChg chg="add del">
          <ac:chgData name="CLARA DI PIAZZA" userId="bd862384-123f-4ee2-aeda-536dfd36a613" providerId="ADAL" clId="{45487C04-0A47-4CD7-93B1-3374A5C12C8B}" dt="2022-10-22T17:46:08.088" v="1247" actId="26606"/>
          <ac:spMkLst>
            <pc:docMk/>
            <pc:sldMk cId="2272389343" sldId="270"/>
            <ac:spMk id="47" creationId="{9DECDBF4-02B6-4BB4-B65B-B8107AD6A9E8}"/>
          </ac:spMkLst>
        </pc:spChg>
        <pc:spChg chg="add">
          <ac:chgData name="CLARA DI PIAZZA" userId="bd862384-123f-4ee2-aeda-536dfd36a613" providerId="ADAL" clId="{45487C04-0A47-4CD7-93B1-3374A5C12C8B}" dt="2022-10-22T17:46:08.111" v="1248" actId="26606"/>
          <ac:spMkLst>
            <pc:docMk/>
            <pc:sldMk cId="2272389343" sldId="270"/>
            <ac:spMk id="49" creationId="{6D1A2CED-DA9B-4CCF-8215-CFC65FE71603}"/>
          </ac:spMkLst>
        </pc:spChg>
        <pc:spChg chg="add">
          <ac:chgData name="CLARA DI PIAZZA" userId="bd862384-123f-4ee2-aeda-536dfd36a613" providerId="ADAL" clId="{45487C04-0A47-4CD7-93B1-3374A5C12C8B}" dt="2022-10-22T17:46:08.111" v="1248" actId="26606"/>
          <ac:spMkLst>
            <pc:docMk/>
            <pc:sldMk cId="2272389343" sldId="270"/>
            <ac:spMk id="50" creationId="{562DFC44-A40C-4573-9230-B3EDB3EC8EEB}"/>
          </ac:spMkLst>
        </pc:spChg>
        <pc:spChg chg="add">
          <ac:chgData name="CLARA DI PIAZZA" userId="bd862384-123f-4ee2-aeda-536dfd36a613" providerId="ADAL" clId="{45487C04-0A47-4CD7-93B1-3374A5C12C8B}" dt="2022-10-22T17:46:08.111" v="1248" actId="26606"/>
          <ac:spMkLst>
            <pc:docMk/>
            <pc:sldMk cId="2272389343" sldId="270"/>
            <ac:spMk id="51" creationId="{15589D35-CF9F-4DE9-A792-8571A09E9BC9}"/>
          </ac:spMkLst>
        </pc:spChg>
        <pc:grpChg chg="add mod ord">
          <ac:chgData name="CLARA DI PIAZZA" userId="bd862384-123f-4ee2-aeda-536dfd36a613" providerId="ADAL" clId="{45487C04-0A47-4CD7-93B1-3374A5C12C8B}" dt="2022-10-22T17:46:08.111" v="1248" actId="26606"/>
          <ac:grpSpMkLst>
            <pc:docMk/>
            <pc:sldMk cId="2272389343" sldId="270"/>
            <ac:grpSpMk id="30" creationId="{84BAA12F-599B-1D72-BB8E-63BA2B8EE190}"/>
          </ac:grpSpMkLst>
        </pc:grp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5" creationId="{6FF0F9CE-5973-BF04-2D6B-11CC8E1E8491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6" creationId="{312446F2-928D-5BB6-FD03-BF690594CBEB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22" creationId="{C335AB52-5EAF-2E48-AF97-7A1861843F75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23" creationId="{3963B32A-6201-5DFF-3ABB-FDF2E5A8C102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24" creationId="{1DBA09CB-8666-4EFD-2706-21B843D505D7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25" creationId="{A0718872-4F29-9762-E9AF-B74B773C8F52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26" creationId="{1F9F9CDF-3CE1-06CE-15F4-1AB85D9894F8}"/>
          </ac:cxnSpMkLst>
        </pc:cxnChg>
        <pc:cxnChg chg="add mod">
          <ac:chgData name="CLARA DI PIAZZA" userId="bd862384-123f-4ee2-aeda-536dfd36a613" providerId="ADAL" clId="{45487C04-0A47-4CD7-93B1-3374A5C12C8B}" dt="2022-10-22T14:43:04.287" v="711" actId="1076"/>
          <ac:cxnSpMkLst>
            <pc:docMk/>
            <pc:sldMk cId="2272389343" sldId="270"/>
            <ac:cxnSpMk id="27" creationId="{F2AAF859-A2DC-EDA5-E73D-B172E4EB2381}"/>
          </ac:cxnSpMkLst>
        </pc:cxnChg>
      </pc:sldChg>
      <pc:sldChg chg="modSp add del mod">
        <pc:chgData name="CLARA DI PIAZZA" userId="bd862384-123f-4ee2-aeda-536dfd36a613" providerId="ADAL" clId="{45487C04-0A47-4CD7-93B1-3374A5C12C8B}" dt="2022-10-22T14:40:34.654" v="705" actId="47"/>
        <pc:sldMkLst>
          <pc:docMk/>
          <pc:sldMk cId="4234174038" sldId="270"/>
        </pc:sldMkLst>
        <pc:spChg chg="mod">
          <ac:chgData name="CLARA DI PIAZZA" userId="bd862384-123f-4ee2-aeda-536dfd36a613" providerId="ADAL" clId="{45487C04-0A47-4CD7-93B1-3374A5C12C8B}" dt="2022-10-22T14:39:43.309" v="702" actId="1076"/>
          <ac:spMkLst>
            <pc:docMk/>
            <pc:sldMk cId="4234174038" sldId="270"/>
            <ac:spMk id="4" creationId="{4A5BE4E7-DB4E-6D20-4797-D2EC5E9F3D08}"/>
          </ac:spMkLst>
        </pc:spChg>
        <pc:spChg chg="mod">
          <ac:chgData name="CLARA DI PIAZZA" userId="bd862384-123f-4ee2-aeda-536dfd36a613" providerId="ADAL" clId="{45487C04-0A47-4CD7-93B1-3374A5C12C8B}" dt="2022-10-22T14:39:48.604" v="703" actId="1076"/>
          <ac:spMkLst>
            <pc:docMk/>
            <pc:sldMk cId="4234174038" sldId="270"/>
            <ac:spMk id="10" creationId="{7902A182-B788-CEB4-125E-92B815FA7F95}"/>
          </ac:spMkLst>
        </pc:spChg>
        <pc:spChg chg="mod">
          <ac:chgData name="CLARA DI PIAZZA" userId="bd862384-123f-4ee2-aeda-536dfd36a613" providerId="ADAL" clId="{45487C04-0A47-4CD7-93B1-3374A5C12C8B}" dt="2022-10-22T14:40:03.325" v="704" actId="1076"/>
          <ac:spMkLst>
            <pc:docMk/>
            <pc:sldMk cId="4234174038" sldId="270"/>
            <ac:spMk id="11" creationId="{A52C47D2-CF2C-DF75-CF54-72BD91F0C5EB}"/>
          </ac:spMkLst>
        </pc:spChg>
        <pc:cxnChg chg="mod">
          <ac:chgData name="CLARA DI PIAZZA" userId="bd862384-123f-4ee2-aeda-536dfd36a613" providerId="ADAL" clId="{45487C04-0A47-4CD7-93B1-3374A5C12C8B}" dt="2022-10-22T14:39:43.309" v="702" actId="1076"/>
          <ac:cxnSpMkLst>
            <pc:docMk/>
            <pc:sldMk cId="4234174038" sldId="270"/>
            <ac:cxnSpMk id="5" creationId="{A86421FE-81B0-66E9-CC18-62D0C742CBCB}"/>
          </ac:cxnSpMkLst>
        </pc:cxnChg>
        <pc:cxnChg chg="mod">
          <ac:chgData name="CLARA DI PIAZZA" userId="bd862384-123f-4ee2-aeda-536dfd36a613" providerId="ADAL" clId="{45487C04-0A47-4CD7-93B1-3374A5C12C8B}" dt="2022-10-22T14:39:43.309" v="702" actId="1076"/>
          <ac:cxnSpMkLst>
            <pc:docMk/>
            <pc:sldMk cId="4234174038" sldId="270"/>
            <ac:cxnSpMk id="6" creationId="{81438DC7-8D4C-4348-E6E5-2F827D9E8A86}"/>
          </ac:cxnSpMkLst>
        </pc:cxnChg>
        <pc:cxnChg chg="mod">
          <ac:chgData name="CLARA DI PIAZZA" userId="bd862384-123f-4ee2-aeda-536dfd36a613" providerId="ADAL" clId="{45487C04-0A47-4CD7-93B1-3374A5C12C8B}" dt="2022-10-22T14:39:43.309" v="702" actId="1076"/>
          <ac:cxnSpMkLst>
            <pc:docMk/>
            <pc:sldMk cId="4234174038" sldId="270"/>
            <ac:cxnSpMk id="7" creationId="{0567331D-4C8C-0233-8452-93353B55B5F9}"/>
          </ac:cxnSpMkLst>
        </pc:cxnChg>
        <pc:cxnChg chg="mod">
          <ac:chgData name="CLARA DI PIAZZA" userId="bd862384-123f-4ee2-aeda-536dfd36a613" providerId="ADAL" clId="{45487C04-0A47-4CD7-93B1-3374A5C12C8B}" dt="2022-10-22T14:39:43.309" v="702" actId="1076"/>
          <ac:cxnSpMkLst>
            <pc:docMk/>
            <pc:sldMk cId="4234174038" sldId="270"/>
            <ac:cxnSpMk id="8" creationId="{4365F341-F890-8A57-600F-7BFEFFD54D71}"/>
          </ac:cxnSpMkLst>
        </pc:cxnChg>
        <pc:cxnChg chg="mod">
          <ac:chgData name="CLARA DI PIAZZA" userId="bd862384-123f-4ee2-aeda-536dfd36a613" providerId="ADAL" clId="{45487C04-0A47-4CD7-93B1-3374A5C12C8B}" dt="2022-10-22T14:40:03.325" v="704" actId="1076"/>
          <ac:cxnSpMkLst>
            <pc:docMk/>
            <pc:sldMk cId="4234174038" sldId="270"/>
            <ac:cxnSpMk id="12" creationId="{322F81A7-E056-B7BF-4B45-AD12AD9F71D3}"/>
          </ac:cxnSpMkLst>
        </pc:cxnChg>
        <pc:cxnChg chg="mod">
          <ac:chgData name="CLARA DI PIAZZA" userId="bd862384-123f-4ee2-aeda-536dfd36a613" providerId="ADAL" clId="{45487C04-0A47-4CD7-93B1-3374A5C12C8B}" dt="2022-10-22T14:40:03.325" v="704" actId="1076"/>
          <ac:cxnSpMkLst>
            <pc:docMk/>
            <pc:sldMk cId="4234174038" sldId="270"/>
            <ac:cxnSpMk id="13" creationId="{D7754D30-D19F-D010-FD8C-3320325F6B1F}"/>
          </ac:cxnSpMkLst>
        </pc:cxnChg>
        <pc:cxnChg chg="mod">
          <ac:chgData name="CLARA DI PIAZZA" userId="bd862384-123f-4ee2-aeda-536dfd36a613" providerId="ADAL" clId="{45487C04-0A47-4CD7-93B1-3374A5C12C8B}" dt="2022-10-22T14:40:03.325" v="704" actId="1076"/>
          <ac:cxnSpMkLst>
            <pc:docMk/>
            <pc:sldMk cId="4234174038" sldId="270"/>
            <ac:cxnSpMk id="14" creationId="{6DFA1EF3-B6D4-DF65-CFBE-C8940596B05D}"/>
          </ac:cxnSpMkLst>
        </pc:cxnChg>
        <pc:cxnChg chg="mod">
          <ac:chgData name="CLARA DI PIAZZA" userId="bd862384-123f-4ee2-aeda-536dfd36a613" providerId="ADAL" clId="{45487C04-0A47-4CD7-93B1-3374A5C12C8B}" dt="2022-10-22T14:40:03.325" v="704" actId="1076"/>
          <ac:cxnSpMkLst>
            <pc:docMk/>
            <pc:sldMk cId="4234174038" sldId="270"/>
            <ac:cxnSpMk id="15" creationId="{21C8B67A-0822-D6AD-DB38-087455D709A8}"/>
          </ac:cxnSpMkLst>
        </pc:cxnChg>
        <pc:cxnChg chg="mod">
          <ac:chgData name="CLARA DI PIAZZA" userId="bd862384-123f-4ee2-aeda-536dfd36a613" providerId="ADAL" clId="{45487C04-0A47-4CD7-93B1-3374A5C12C8B}" dt="2022-10-22T14:40:03.325" v="704" actId="1076"/>
          <ac:cxnSpMkLst>
            <pc:docMk/>
            <pc:sldMk cId="4234174038" sldId="270"/>
            <ac:cxnSpMk id="16" creationId="{C35C89EE-0CB1-6ACD-98DA-374DB9787E52}"/>
          </ac:cxnSpMkLst>
        </pc:cxnChg>
        <pc:cxnChg chg="mod">
          <ac:chgData name="CLARA DI PIAZZA" userId="bd862384-123f-4ee2-aeda-536dfd36a613" providerId="ADAL" clId="{45487C04-0A47-4CD7-93B1-3374A5C12C8B}" dt="2022-10-22T14:40:03.325" v="704" actId="1076"/>
          <ac:cxnSpMkLst>
            <pc:docMk/>
            <pc:sldMk cId="4234174038" sldId="270"/>
            <ac:cxnSpMk id="17" creationId="{05371990-A0DF-A9F3-8073-03858E0D5A0D}"/>
          </ac:cxnSpMkLst>
        </pc:cxnChg>
        <pc:cxnChg chg="mod">
          <ac:chgData name="CLARA DI PIAZZA" userId="bd862384-123f-4ee2-aeda-536dfd36a613" providerId="ADAL" clId="{45487C04-0A47-4CD7-93B1-3374A5C12C8B}" dt="2022-10-22T14:39:48.604" v="703" actId="1076"/>
          <ac:cxnSpMkLst>
            <pc:docMk/>
            <pc:sldMk cId="4234174038" sldId="270"/>
            <ac:cxnSpMk id="18" creationId="{1D643B32-DFEA-6873-230E-A14B086A2B73}"/>
          </ac:cxnSpMkLst>
        </pc:cxnChg>
      </pc:sldChg>
      <pc:sldChg chg="addSp delSp modSp new mod">
        <pc:chgData name="CLARA DI PIAZZA" userId="bd862384-123f-4ee2-aeda-536dfd36a613" providerId="ADAL" clId="{45487C04-0A47-4CD7-93B1-3374A5C12C8B}" dt="2022-10-22T15:38:47.606" v="1014" actId="20577"/>
        <pc:sldMkLst>
          <pc:docMk/>
          <pc:sldMk cId="1215548037" sldId="271"/>
        </pc:sldMkLst>
        <pc:spChg chg="mod">
          <ac:chgData name="CLARA DI PIAZZA" userId="bd862384-123f-4ee2-aeda-536dfd36a613" providerId="ADAL" clId="{45487C04-0A47-4CD7-93B1-3374A5C12C8B}" dt="2022-10-22T15:21:32.512" v="808" actId="2711"/>
          <ac:spMkLst>
            <pc:docMk/>
            <pc:sldMk cId="1215548037" sldId="271"/>
            <ac:spMk id="2" creationId="{6C636F38-9F0B-3F07-2100-E92A8090AA97}"/>
          </ac:spMkLst>
        </pc:spChg>
        <pc:spChg chg="mod">
          <ac:chgData name="CLARA DI PIAZZA" userId="bd862384-123f-4ee2-aeda-536dfd36a613" providerId="ADAL" clId="{45487C04-0A47-4CD7-93B1-3374A5C12C8B}" dt="2022-10-22T15:38:47.606" v="1014" actId="20577"/>
          <ac:spMkLst>
            <pc:docMk/>
            <pc:sldMk cId="1215548037" sldId="271"/>
            <ac:spMk id="3" creationId="{4F5AFAF5-031B-CBAA-076B-66C5150B736C}"/>
          </ac:spMkLst>
        </pc:spChg>
        <pc:spChg chg="del">
          <ac:chgData name="CLARA DI PIAZZA" userId="bd862384-123f-4ee2-aeda-536dfd36a613" providerId="ADAL" clId="{45487C04-0A47-4CD7-93B1-3374A5C12C8B}" dt="2022-10-22T15:21:52.480" v="809" actId="478"/>
          <ac:spMkLst>
            <pc:docMk/>
            <pc:sldMk cId="1215548037" sldId="271"/>
            <ac:spMk id="3" creationId="{578E38F1-BBB1-D83F-9A51-EF2FF93FA0F0}"/>
          </ac:spMkLst>
        </pc:spChg>
        <pc:spChg chg="add mod">
          <ac:chgData name="CLARA DI PIAZZA" userId="bd862384-123f-4ee2-aeda-536dfd36a613" providerId="ADAL" clId="{45487C04-0A47-4CD7-93B1-3374A5C12C8B}" dt="2022-10-22T15:38:44.495" v="1012" actId="20577"/>
          <ac:spMkLst>
            <pc:docMk/>
            <pc:sldMk cId="1215548037" sldId="271"/>
            <ac:spMk id="4" creationId="{2E0F835A-0F5A-00ED-6919-49E7284330BE}"/>
          </ac:spMkLst>
        </pc:spChg>
        <pc:spChg chg="add mod">
          <ac:chgData name="CLARA DI PIAZZA" userId="bd862384-123f-4ee2-aeda-536dfd36a613" providerId="ADAL" clId="{45487C04-0A47-4CD7-93B1-3374A5C12C8B}" dt="2022-10-22T15:27:45.424" v="868" actId="1076"/>
          <ac:spMkLst>
            <pc:docMk/>
            <pc:sldMk cId="1215548037" sldId="271"/>
            <ac:spMk id="5" creationId="{99D824A2-22CE-AA60-1C57-DD45CE1153BB}"/>
          </ac:spMkLst>
        </pc:spChg>
        <pc:spChg chg="add mod">
          <ac:chgData name="CLARA DI PIAZZA" userId="bd862384-123f-4ee2-aeda-536dfd36a613" providerId="ADAL" clId="{45487C04-0A47-4CD7-93B1-3374A5C12C8B}" dt="2022-10-22T15:27:47.551" v="869" actId="1076"/>
          <ac:spMkLst>
            <pc:docMk/>
            <pc:sldMk cId="1215548037" sldId="271"/>
            <ac:spMk id="6" creationId="{1B7EB21E-00DA-A3EF-C8F4-626BF15DD75D}"/>
          </ac:spMkLst>
        </pc:spChg>
        <pc:spChg chg="add mod">
          <ac:chgData name="CLARA DI PIAZZA" userId="bd862384-123f-4ee2-aeda-536dfd36a613" providerId="ADAL" clId="{45487C04-0A47-4CD7-93B1-3374A5C12C8B}" dt="2022-10-22T15:28:44.847" v="883" actId="1076"/>
          <ac:spMkLst>
            <pc:docMk/>
            <pc:sldMk cId="1215548037" sldId="271"/>
            <ac:spMk id="11" creationId="{D2AEA97F-90F6-9124-E044-05D0C3F90AD1}"/>
          </ac:spMkLst>
        </pc:spChg>
        <pc:spChg chg="add del mod">
          <ac:chgData name="CLARA DI PIAZZA" userId="bd862384-123f-4ee2-aeda-536dfd36a613" providerId="ADAL" clId="{45487C04-0A47-4CD7-93B1-3374A5C12C8B}" dt="2022-10-22T15:29:21.363" v="887"/>
          <ac:spMkLst>
            <pc:docMk/>
            <pc:sldMk cId="1215548037" sldId="271"/>
            <ac:spMk id="12" creationId="{2BFEE153-2F78-B9CF-524B-75E4711A88F0}"/>
          </ac:spMkLst>
        </pc:spChg>
        <pc:spChg chg="add del">
          <ac:chgData name="CLARA DI PIAZZA" userId="bd862384-123f-4ee2-aeda-536dfd36a613" providerId="ADAL" clId="{45487C04-0A47-4CD7-93B1-3374A5C12C8B}" dt="2022-10-22T15:29:45.827" v="892" actId="478"/>
          <ac:spMkLst>
            <pc:docMk/>
            <pc:sldMk cId="1215548037" sldId="271"/>
            <ac:spMk id="16" creationId="{44C9BD24-8696-9D57-DA92-BC3F686757FC}"/>
          </ac:spMkLst>
        </pc:spChg>
        <pc:spChg chg="add del">
          <ac:chgData name="CLARA DI PIAZZA" userId="bd862384-123f-4ee2-aeda-536dfd36a613" providerId="ADAL" clId="{45487C04-0A47-4CD7-93B1-3374A5C12C8B}" dt="2022-10-22T15:30:13.891" v="910" actId="478"/>
          <ac:spMkLst>
            <pc:docMk/>
            <pc:sldMk cId="1215548037" sldId="271"/>
            <ac:spMk id="18" creationId="{D3579973-6570-2129-4966-B55E69CE1F54}"/>
          </ac:spMkLst>
        </pc:spChg>
        <pc:graphicFrameChg chg="add mod modGraphic">
          <ac:chgData name="CLARA DI PIAZZA" userId="bd862384-123f-4ee2-aeda-536dfd36a613" providerId="ADAL" clId="{45487C04-0A47-4CD7-93B1-3374A5C12C8B}" dt="2022-10-22T15:36:13.266" v="993" actId="20577"/>
          <ac:graphicFrameMkLst>
            <pc:docMk/>
            <pc:sldMk cId="1215548037" sldId="271"/>
            <ac:graphicFrameMk id="7" creationId="{45806C6A-A363-DB17-452E-761ACC6F40CB}"/>
          </ac:graphicFrameMkLst>
        </pc:graphicFrameChg>
        <pc:graphicFrameChg chg="add del mod modGraphic">
          <ac:chgData name="CLARA DI PIAZZA" userId="bd862384-123f-4ee2-aeda-536dfd36a613" providerId="ADAL" clId="{45487C04-0A47-4CD7-93B1-3374A5C12C8B}" dt="2022-10-22T15:28:15.523" v="876" actId="478"/>
          <ac:graphicFrameMkLst>
            <pc:docMk/>
            <pc:sldMk cId="1215548037" sldId="271"/>
            <ac:graphicFrameMk id="8" creationId="{1BD5A5F5-F142-A044-014C-FC941818AAD1}"/>
          </ac:graphicFrameMkLst>
        </pc:graphicFrameChg>
        <pc:graphicFrameChg chg="add del mod">
          <ac:chgData name="CLARA DI PIAZZA" userId="bd862384-123f-4ee2-aeda-536dfd36a613" providerId="ADAL" clId="{45487C04-0A47-4CD7-93B1-3374A5C12C8B}" dt="2022-10-22T15:28:27.303" v="879" actId="478"/>
          <ac:graphicFrameMkLst>
            <pc:docMk/>
            <pc:sldMk cId="1215548037" sldId="271"/>
            <ac:graphicFrameMk id="9" creationId="{9D3EBC7D-37D9-DC69-253D-1D5EF1E1FBFD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5:37:31.206" v="1007" actId="20577"/>
          <ac:graphicFrameMkLst>
            <pc:docMk/>
            <pc:sldMk cId="1215548037" sldId="271"/>
            <ac:graphicFrameMk id="10" creationId="{C646082F-504A-7F44-B607-03ED492E3570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5:36:18.948" v="1000" actId="20577"/>
          <ac:graphicFrameMkLst>
            <pc:docMk/>
            <pc:sldMk cId="1215548037" sldId="271"/>
            <ac:graphicFrameMk id="13" creationId="{FB94124B-4F39-95E2-5022-4BE3C92214D1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5:37:38.060" v="1010" actId="20577"/>
          <ac:graphicFrameMkLst>
            <pc:docMk/>
            <pc:sldMk cId="1215548037" sldId="271"/>
            <ac:graphicFrameMk id="19" creationId="{B1E85576-0648-F270-E727-F9BFBF80DE4D}"/>
          </ac:graphicFrameMkLst>
        </pc:graphicFrameChg>
      </pc:sldChg>
      <pc:sldChg chg="addSp delSp modSp new del mod">
        <pc:chgData name="CLARA DI PIAZZA" userId="bd862384-123f-4ee2-aeda-536dfd36a613" providerId="ADAL" clId="{45487C04-0A47-4CD7-93B1-3374A5C12C8B}" dt="2022-10-22T15:20:45.309" v="779" actId="47"/>
        <pc:sldMkLst>
          <pc:docMk/>
          <pc:sldMk cId="3447243570" sldId="271"/>
        </pc:sldMkLst>
        <pc:spChg chg="del">
          <ac:chgData name="CLARA DI PIAZZA" userId="bd862384-123f-4ee2-aeda-536dfd36a613" providerId="ADAL" clId="{45487C04-0A47-4CD7-93B1-3374A5C12C8B}" dt="2022-10-22T15:02:48.809" v="726" actId="478"/>
          <ac:spMkLst>
            <pc:docMk/>
            <pc:sldMk cId="3447243570" sldId="271"/>
            <ac:spMk id="2" creationId="{C45A1772-FCCC-7183-71DE-3E41515FEDF6}"/>
          </ac:spMkLst>
        </pc:spChg>
        <pc:spChg chg="del">
          <ac:chgData name="CLARA DI PIAZZA" userId="bd862384-123f-4ee2-aeda-536dfd36a613" providerId="ADAL" clId="{45487C04-0A47-4CD7-93B1-3374A5C12C8B}" dt="2022-10-22T15:02:50.512" v="727" actId="478"/>
          <ac:spMkLst>
            <pc:docMk/>
            <pc:sldMk cId="3447243570" sldId="271"/>
            <ac:spMk id="3" creationId="{FDF8B3CF-C4A0-DC3F-9D8C-E458CB617D24}"/>
          </ac:spMkLst>
        </pc:spChg>
        <pc:picChg chg="add mod">
          <ac:chgData name="CLARA DI PIAZZA" userId="bd862384-123f-4ee2-aeda-536dfd36a613" providerId="ADAL" clId="{45487C04-0A47-4CD7-93B1-3374A5C12C8B}" dt="2022-10-22T15:13:44.651" v="764" actId="12788"/>
          <ac:picMkLst>
            <pc:docMk/>
            <pc:sldMk cId="3447243570" sldId="271"/>
            <ac:picMk id="5" creationId="{84CE5947-6F7E-1756-6240-18705EBEBB49}"/>
          </ac:picMkLst>
        </pc:picChg>
        <pc:picChg chg="add mod">
          <ac:chgData name="CLARA DI PIAZZA" userId="bd862384-123f-4ee2-aeda-536dfd36a613" providerId="ADAL" clId="{45487C04-0A47-4CD7-93B1-3374A5C12C8B}" dt="2022-10-22T15:13:44.651" v="764" actId="12788"/>
          <ac:picMkLst>
            <pc:docMk/>
            <pc:sldMk cId="3447243570" sldId="271"/>
            <ac:picMk id="7" creationId="{32750993-13B2-BDD0-2B47-4A6D68B714F7}"/>
          </ac:picMkLst>
        </pc:picChg>
        <pc:picChg chg="add mod">
          <ac:chgData name="CLARA DI PIAZZA" userId="bd862384-123f-4ee2-aeda-536dfd36a613" providerId="ADAL" clId="{45487C04-0A47-4CD7-93B1-3374A5C12C8B}" dt="2022-10-22T15:13:44.651" v="764" actId="12788"/>
          <ac:picMkLst>
            <pc:docMk/>
            <pc:sldMk cId="3447243570" sldId="271"/>
            <ac:picMk id="9" creationId="{C270CA52-4FBE-EC01-75E3-6FDF9FC56428}"/>
          </ac:picMkLst>
        </pc:picChg>
        <pc:picChg chg="add mod">
          <ac:chgData name="CLARA DI PIAZZA" userId="bd862384-123f-4ee2-aeda-536dfd36a613" providerId="ADAL" clId="{45487C04-0A47-4CD7-93B1-3374A5C12C8B}" dt="2022-10-22T15:13:44.651" v="764" actId="12788"/>
          <ac:picMkLst>
            <pc:docMk/>
            <pc:sldMk cId="3447243570" sldId="271"/>
            <ac:picMk id="11" creationId="{2302C16B-E0F5-F2F9-61F4-33F634FA17AA}"/>
          </ac:picMkLst>
        </pc:picChg>
        <pc:picChg chg="add mod">
          <ac:chgData name="CLARA DI PIAZZA" userId="bd862384-123f-4ee2-aeda-536dfd36a613" providerId="ADAL" clId="{45487C04-0A47-4CD7-93B1-3374A5C12C8B}" dt="2022-10-22T15:07:25.946" v="747" actId="1076"/>
          <ac:picMkLst>
            <pc:docMk/>
            <pc:sldMk cId="3447243570" sldId="271"/>
            <ac:picMk id="13" creationId="{30AA7966-D1F3-9244-CBA1-47E1EAA1F34E}"/>
          </ac:picMkLst>
        </pc:picChg>
        <pc:picChg chg="add mod">
          <ac:chgData name="CLARA DI PIAZZA" userId="bd862384-123f-4ee2-aeda-536dfd36a613" providerId="ADAL" clId="{45487C04-0A47-4CD7-93B1-3374A5C12C8B}" dt="2022-10-22T15:09:57.081" v="755" actId="1076"/>
          <ac:picMkLst>
            <pc:docMk/>
            <pc:sldMk cId="3447243570" sldId="271"/>
            <ac:picMk id="15" creationId="{142A6A76-D2A3-CE68-4435-C0B1447187D9}"/>
          </ac:picMkLst>
        </pc:picChg>
      </pc:sldChg>
      <pc:sldChg chg="addSp delSp modSp new del mod">
        <pc:chgData name="CLARA DI PIAZZA" userId="bd862384-123f-4ee2-aeda-536dfd36a613" providerId="ADAL" clId="{45487C04-0A47-4CD7-93B1-3374A5C12C8B}" dt="2022-10-22T17:10:17.300" v="1138" actId="47"/>
        <pc:sldMkLst>
          <pc:docMk/>
          <pc:sldMk cId="3510276352" sldId="272"/>
        </pc:sldMkLst>
        <pc:spChg chg="del">
          <ac:chgData name="CLARA DI PIAZZA" userId="bd862384-123f-4ee2-aeda-536dfd36a613" providerId="ADAL" clId="{45487C04-0A47-4CD7-93B1-3374A5C12C8B}" dt="2022-10-22T15:30:28.561" v="915" actId="478"/>
          <ac:spMkLst>
            <pc:docMk/>
            <pc:sldMk cId="3510276352" sldId="272"/>
            <ac:spMk id="2" creationId="{83B0482B-995A-CD15-8A5B-EBD7C0C9981E}"/>
          </ac:spMkLst>
        </pc:spChg>
        <pc:spChg chg="del">
          <ac:chgData name="CLARA DI PIAZZA" userId="bd862384-123f-4ee2-aeda-536dfd36a613" providerId="ADAL" clId="{45487C04-0A47-4CD7-93B1-3374A5C12C8B}" dt="2022-10-22T15:30:30.155" v="916" actId="478"/>
          <ac:spMkLst>
            <pc:docMk/>
            <pc:sldMk cId="3510276352" sldId="272"/>
            <ac:spMk id="3" creationId="{00B6BDA7-0B8C-26AF-ECC2-D5976F4EF0D9}"/>
          </ac:spMkLst>
        </pc:spChg>
        <pc:spChg chg="add mod">
          <ac:chgData name="CLARA DI PIAZZA" userId="bd862384-123f-4ee2-aeda-536dfd36a613" providerId="ADAL" clId="{45487C04-0A47-4CD7-93B1-3374A5C12C8B}" dt="2022-10-22T16:51:30.477" v="1053" actId="20577"/>
          <ac:spMkLst>
            <pc:docMk/>
            <pc:sldMk cId="3510276352" sldId="272"/>
            <ac:spMk id="6" creationId="{E7D63A72-D398-C574-9FF3-2BA85CD89AA0}"/>
          </ac:spMkLst>
        </pc:spChg>
        <pc:spChg chg="add mod">
          <ac:chgData name="CLARA DI PIAZZA" userId="bd862384-123f-4ee2-aeda-536dfd36a613" providerId="ADAL" clId="{45487C04-0A47-4CD7-93B1-3374A5C12C8B}" dt="2022-10-22T16:51:33.217" v="1055" actId="20577"/>
          <ac:spMkLst>
            <pc:docMk/>
            <pc:sldMk cId="3510276352" sldId="272"/>
            <ac:spMk id="9" creationId="{F62DD248-6201-5562-1139-0666A7595FE6}"/>
          </ac:spMkLst>
        </pc:spChg>
        <pc:spChg chg="add mod">
          <ac:chgData name="CLARA DI PIAZZA" userId="bd862384-123f-4ee2-aeda-536dfd36a613" providerId="ADAL" clId="{45487C04-0A47-4CD7-93B1-3374A5C12C8B}" dt="2022-10-22T16:52:28.680" v="1062" actId="1076"/>
          <ac:spMkLst>
            <pc:docMk/>
            <pc:sldMk cId="3510276352" sldId="272"/>
            <ac:spMk id="10" creationId="{22E2D215-F555-8C90-AD10-DFDEBD6DFB9D}"/>
          </ac:spMkLst>
        </pc:spChg>
        <pc:spChg chg="add mod">
          <ac:chgData name="CLARA DI PIAZZA" userId="bd862384-123f-4ee2-aeda-536dfd36a613" providerId="ADAL" clId="{45487C04-0A47-4CD7-93B1-3374A5C12C8B}" dt="2022-10-22T16:52:45.262" v="1070" actId="20577"/>
          <ac:spMkLst>
            <pc:docMk/>
            <pc:sldMk cId="3510276352" sldId="272"/>
            <ac:spMk id="15" creationId="{9CF98974-C116-70D5-6F8A-9C8BF69E9A72}"/>
          </ac:spMkLst>
        </pc:spChg>
        <pc:spChg chg="add mod">
          <ac:chgData name="CLARA DI PIAZZA" userId="bd862384-123f-4ee2-aeda-536dfd36a613" providerId="ADAL" clId="{45487C04-0A47-4CD7-93B1-3374A5C12C8B}" dt="2022-10-22T16:54:21.288" v="1077" actId="1076"/>
          <ac:spMkLst>
            <pc:docMk/>
            <pc:sldMk cId="3510276352" sldId="272"/>
            <ac:spMk id="18" creationId="{B17B70C0-4E0E-DC66-E849-1411B3BB6E62}"/>
          </ac:spMkLst>
        </pc:spChg>
        <pc:picChg chg="add mod">
          <ac:chgData name="CLARA DI PIAZZA" userId="bd862384-123f-4ee2-aeda-536dfd36a613" providerId="ADAL" clId="{45487C04-0A47-4CD7-93B1-3374A5C12C8B}" dt="2022-10-22T16:50:06.848" v="1040" actId="1076"/>
          <ac:picMkLst>
            <pc:docMk/>
            <pc:sldMk cId="3510276352" sldId="272"/>
            <ac:picMk id="5" creationId="{AF518FAE-9BB4-0474-43DE-294E1BB2822E}"/>
          </ac:picMkLst>
        </pc:picChg>
        <pc:picChg chg="add mod">
          <ac:chgData name="CLARA DI PIAZZA" userId="bd862384-123f-4ee2-aeda-536dfd36a613" providerId="ADAL" clId="{45487C04-0A47-4CD7-93B1-3374A5C12C8B}" dt="2022-10-22T16:51:19.600" v="1047" actId="1076"/>
          <ac:picMkLst>
            <pc:docMk/>
            <pc:sldMk cId="3510276352" sldId="272"/>
            <ac:picMk id="8" creationId="{3EFF7478-45B4-44F0-DB6D-A6B34A164375}"/>
          </ac:picMkLst>
        </pc:picChg>
        <pc:picChg chg="add mod">
          <ac:chgData name="CLARA DI PIAZZA" userId="bd862384-123f-4ee2-aeda-536dfd36a613" providerId="ADAL" clId="{45487C04-0A47-4CD7-93B1-3374A5C12C8B}" dt="2022-10-22T16:52:25.688" v="1061" actId="1076"/>
          <ac:picMkLst>
            <pc:docMk/>
            <pc:sldMk cId="3510276352" sldId="272"/>
            <ac:picMk id="12" creationId="{600DF60F-7A2E-2F52-7F16-B9C9688AA385}"/>
          </ac:picMkLst>
        </pc:picChg>
        <pc:picChg chg="add del">
          <ac:chgData name="CLARA DI PIAZZA" userId="bd862384-123f-4ee2-aeda-536dfd36a613" providerId="ADAL" clId="{45487C04-0A47-4CD7-93B1-3374A5C12C8B}" dt="2022-10-22T16:52:32.305" v="1064" actId="478"/>
          <ac:picMkLst>
            <pc:docMk/>
            <pc:sldMk cId="3510276352" sldId="272"/>
            <ac:picMk id="14" creationId="{1FED4475-BC68-7A66-F5ED-9E08AA825AC3}"/>
          </ac:picMkLst>
        </pc:picChg>
        <pc:picChg chg="add mod">
          <ac:chgData name="CLARA DI PIAZZA" userId="bd862384-123f-4ee2-aeda-536dfd36a613" providerId="ADAL" clId="{45487C04-0A47-4CD7-93B1-3374A5C12C8B}" dt="2022-10-22T16:54:08.440" v="1072" actId="1076"/>
          <ac:picMkLst>
            <pc:docMk/>
            <pc:sldMk cId="3510276352" sldId="272"/>
            <ac:picMk id="17" creationId="{BE08173F-7CF2-D676-9489-6BCDF61794AC}"/>
          </ac:picMkLst>
        </pc:picChg>
        <pc:picChg chg="add mod">
          <ac:chgData name="CLARA DI PIAZZA" userId="bd862384-123f-4ee2-aeda-536dfd36a613" providerId="ADAL" clId="{45487C04-0A47-4CD7-93B1-3374A5C12C8B}" dt="2022-10-22T16:54:57.288" v="1080" actId="1076"/>
          <ac:picMkLst>
            <pc:docMk/>
            <pc:sldMk cId="3510276352" sldId="272"/>
            <ac:picMk id="20" creationId="{6FFFF0D2-5E2F-5D9C-9887-4230975499F4}"/>
          </ac:picMkLst>
        </pc:picChg>
      </pc:sldChg>
      <pc:sldChg chg="new del">
        <pc:chgData name="CLARA DI PIAZZA" userId="bd862384-123f-4ee2-aeda-536dfd36a613" providerId="ADAL" clId="{45487C04-0A47-4CD7-93B1-3374A5C12C8B}" dt="2022-10-22T17:10:14.411" v="1137" actId="47"/>
        <pc:sldMkLst>
          <pc:docMk/>
          <pc:sldMk cId="2870748638" sldId="273"/>
        </pc:sldMkLst>
      </pc:sldChg>
      <pc:sldChg chg="addSp modSp add mod ord">
        <pc:chgData name="CLARA DI PIAZZA" userId="bd862384-123f-4ee2-aeda-536dfd36a613" providerId="ADAL" clId="{45487C04-0A47-4CD7-93B1-3374A5C12C8B}" dt="2022-10-22T16:09:01.901" v="1034" actId="207"/>
        <pc:sldMkLst>
          <pc:docMk/>
          <pc:sldMk cId="1730331077" sldId="274"/>
        </pc:sldMkLst>
        <pc:spChg chg="mod">
          <ac:chgData name="CLARA DI PIAZZA" userId="bd862384-123f-4ee2-aeda-536dfd36a613" providerId="ADAL" clId="{45487C04-0A47-4CD7-93B1-3374A5C12C8B}" dt="2022-10-22T15:33:22.976" v="948" actId="1076"/>
          <ac:spMkLst>
            <pc:docMk/>
            <pc:sldMk cId="1730331077" sldId="274"/>
            <ac:spMk id="3" creationId="{4F5AFAF5-031B-CBAA-076B-66C5150B736C}"/>
          </ac:spMkLst>
        </pc:spChg>
        <pc:spChg chg="mod">
          <ac:chgData name="CLARA DI PIAZZA" userId="bd862384-123f-4ee2-aeda-536dfd36a613" providerId="ADAL" clId="{45487C04-0A47-4CD7-93B1-3374A5C12C8B}" dt="2022-10-22T15:33:16.679" v="947" actId="1076"/>
          <ac:spMkLst>
            <pc:docMk/>
            <pc:sldMk cId="1730331077" sldId="274"/>
            <ac:spMk id="4" creationId="{2E0F835A-0F5A-00ED-6919-49E7284330BE}"/>
          </ac:spMkLst>
        </pc:spChg>
        <pc:spChg chg="mod">
          <ac:chgData name="CLARA DI PIAZZA" userId="bd862384-123f-4ee2-aeda-536dfd36a613" providerId="ADAL" clId="{45487C04-0A47-4CD7-93B1-3374A5C12C8B}" dt="2022-10-22T15:31:16.119" v="923" actId="1076"/>
          <ac:spMkLst>
            <pc:docMk/>
            <pc:sldMk cId="1730331077" sldId="274"/>
            <ac:spMk id="5" creationId="{99D824A2-22CE-AA60-1C57-DD45CE1153BB}"/>
          </ac:spMkLst>
        </pc:spChg>
        <pc:spChg chg="mod">
          <ac:chgData name="CLARA DI PIAZZA" userId="bd862384-123f-4ee2-aeda-536dfd36a613" providerId="ADAL" clId="{45487C04-0A47-4CD7-93B1-3374A5C12C8B}" dt="2022-10-22T15:31:24.111" v="926" actId="1076"/>
          <ac:spMkLst>
            <pc:docMk/>
            <pc:sldMk cId="1730331077" sldId="274"/>
            <ac:spMk id="6" creationId="{1B7EB21E-00DA-A3EF-C8F4-626BF15DD75D}"/>
          </ac:spMkLst>
        </pc:spChg>
        <pc:spChg chg="mod">
          <ac:chgData name="CLARA DI PIAZZA" userId="bd862384-123f-4ee2-aeda-536dfd36a613" providerId="ADAL" clId="{45487C04-0A47-4CD7-93B1-3374A5C12C8B}" dt="2022-10-22T15:31:36.503" v="930" actId="1076"/>
          <ac:spMkLst>
            <pc:docMk/>
            <pc:sldMk cId="1730331077" sldId="274"/>
            <ac:spMk id="8" creationId="{63C6715D-5CA3-F362-F9CC-AEF97A680834}"/>
          </ac:spMkLst>
        </pc:spChg>
        <pc:spChg chg="mod">
          <ac:chgData name="CLARA DI PIAZZA" userId="bd862384-123f-4ee2-aeda-536dfd36a613" providerId="ADAL" clId="{45487C04-0A47-4CD7-93B1-3374A5C12C8B}" dt="2022-10-22T15:32:36.704" v="938" actId="1076"/>
          <ac:spMkLst>
            <pc:docMk/>
            <pc:sldMk cId="1730331077" sldId="274"/>
            <ac:spMk id="12" creationId="{96A8F1E3-3E39-3C3C-0B55-8BE368CA5373}"/>
          </ac:spMkLst>
        </pc:spChg>
        <pc:spChg chg="mod">
          <ac:chgData name="CLARA DI PIAZZA" userId="bd862384-123f-4ee2-aeda-536dfd36a613" providerId="ADAL" clId="{45487C04-0A47-4CD7-93B1-3374A5C12C8B}" dt="2022-10-22T15:31:40.175" v="931" actId="1076"/>
          <ac:spMkLst>
            <pc:docMk/>
            <pc:sldMk cId="1730331077" sldId="274"/>
            <ac:spMk id="14" creationId="{95330F63-EE25-0F01-0038-415107E20F61}"/>
          </ac:spMkLst>
        </pc:spChg>
        <pc:spChg chg="add mod">
          <ac:chgData name="CLARA DI PIAZZA" userId="bd862384-123f-4ee2-aeda-536dfd36a613" providerId="ADAL" clId="{45487C04-0A47-4CD7-93B1-3374A5C12C8B}" dt="2022-10-22T15:32:44.787" v="941" actId="20577"/>
          <ac:spMkLst>
            <pc:docMk/>
            <pc:sldMk cId="1730331077" sldId="274"/>
            <ac:spMk id="17" creationId="{192F499F-BA31-D1DB-79B0-22E3CA059E3D}"/>
          </ac:spMkLst>
        </pc:spChg>
        <pc:spChg chg="add mod">
          <ac:chgData name="CLARA DI PIAZZA" userId="bd862384-123f-4ee2-aeda-536dfd36a613" providerId="ADAL" clId="{45487C04-0A47-4CD7-93B1-3374A5C12C8B}" dt="2022-10-22T15:32:59.568" v="944" actId="1076"/>
          <ac:spMkLst>
            <pc:docMk/>
            <pc:sldMk cId="1730331077" sldId="274"/>
            <ac:spMk id="20" creationId="{66F6D337-C178-F549-3F14-0251911A8EEB}"/>
          </ac:spMkLst>
        </pc:spChg>
        <pc:spChg chg="add mod">
          <ac:chgData name="CLARA DI PIAZZA" userId="bd862384-123f-4ee2-aeda-536dfd36a613" providerId="ADAL" clId="{45487C04-0A47-4CD7-93B1-3374A5C12C8B}" dt="2022-10-22T15:33:09.271" v="946" actId="1076"/>
          <ac:spMkLst>
            <pc:docMk/>
            <pc:sldMk cId="1730331077" sldId="274"/>
            <ac:spMk id="21" creationId="{EDF95B54-132F-4592-D3B2-A90EE260BB0E}"/>
          </ac:spMkLst>
        </pc:spChg>
        <pc:graphicFrameChg chg="mod modGraphic">
          <ac:chgData name="CLARA DI PIAZZA" userId="bd862384-123f-4ee2-aeda-536dfd36a613" providerId="ADAL" clId="{45487C04-0A47-4CD7-93B1-3374A5C12C8B}" dt="2022-10-22T16:09:01.901" v="1034" actId="207"/>
          <ac:graphicFrameMkLst>
            <pc:docMk/>
            <pc:sldMk cId="1730331077" sldId="274"/>
            <ac:graphicFrameMk id="7" creationId="{45806C6A-A363-DB17-452E-761ACC6F40CB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5:35:31.847" v="972" actId="20577"/>
          <ac:graphicFrameMkLst>
            <pc:docMk/>
            <pc:sldMk cId="1730331077" sldId="274"/>
            <ac:graphicFrameMk id="9" creationId="{3A65DC14-072B-C251-8B9A-50E88752EC7C}"/>
          </ac:graphicFrameMkLst>
        </pc:graphicFrameChg>
        <pc:graphicFrameChg chg="mod modGraphic">
          <ac:chgData name="CLARA DI PIAZZA" userId="bd862384-123f-4ee2-aeda-536dfd36a613" providerId="ADAL" clId="{45487C04-0A47-4CD7-93B1-3374A5C12C8B}" dt="2022-10-22T16:08:44.816" v="1031" actId="207"/>
          <ac:graphicFrameMkLst>
            <pc:docMk/>
            <pc:sldMk cId="1730331077" sldId="274"/>
            <ac:graphicFrameMk id="10" creationId="{C646082F-504A-7F44-B607-03ED492E3570}"/>
          </ac:graphicFrameMkLst>
        </pc:graphicFrameChg>
        <pc:graphicFrameChg chg="mod">
          <ac:chgData name="CLARA DI PIAZZA" userId="bd862384-123f-4ee2-aeda-536dfd36a613" providerId="ADAL" clId="{45487C04-0A47-4CD7-93B1-3374A5C12C8B}" dt="2022-10-22T15:31:33.343" v="929" actId="1076"/>
          <ac:graphicFrameMkLst>
            <pc:docMk/>
            <pc:sldMk cId="1730331077" sldId="274"/>
            <ac:graphicFrameMk id="13" creationId="{FB94124B-4F39-95E2-5022-4BE3C92214D1}"/>
          </ac:graphicFrameMkLst>
        </pc:graphicFrameChg>
        <pc:graphicFrameChg chg="add mod modGraphic">
          <ac:chgData name="CLARA DI PIAZZA" userId="bd862384-123f-4ee2-aeda-536dfd36a613" providerId="ADAL" clId="{45487C04-0A47-4CD7-93B1-3374A5C12C8B}" dt="2022-10-22T15:36:59.518" v="1004" actId="20577"/>
          <ac:graphicFrameMkLst>
            <pc:docMk/>
            <pc:sldMk cId="1730331077" sldId="274"/>
            <ac:graphicFrameMk id="16" creationId="{9BDF2A28-1ACD-B4D9-E716-F5A6D044F5AA}"/>
          </ac:graphicFrameMkLst>
        </pc:graphicFrameChg>
        <pc:graphicFrameChg chg="mod">
          <ac:chgData name="CLARA DI PIAZZA" userId="bd862384-123f-4ee2-aeda-536dfd36a613" providerId="ADAL" clId="{45487C04-0A47-4CD7-93B1-3374A5C12C8B}" dt="2022-10-22T15:34:14.127" v="949" actId="1076"/>
          <ac:graphicFrameMkLst>
            <pc:docMk/>
            <pc:sldMk cId="1730331077" sldId="274"/>
            <ac:graphicFrameMk id="19" creationId="{B1E85576-0648-F270-E727-F9BFBF80DE4D}"/>
          </ac:graphicFrameMkLst>
        </pc:graphicFrameChg>
      </pc:sldChg>
      <pc:sldChg chg="modSp del mod">
        <pc:chgData name="CLARA DI PIAZZA" userId="bd862384-123f-4ee2-aeda-536dfd36a613" providerId="ADAL" clId="{45487C04-0A47-4CD7-93B1-3374A5C12C8B}" dt="2022-10-25T10:31:00.291" v="1331" actId="47"/>
        <pc:sldMkLst>
          <pc:docMk/>
          <pc:sldMk cId="602782628" sldId="275"/>
        </pc:sldMkLst>
        <pc:spChg chg="mod">
          <ac:chgData name="CLARA DI PIAZZA" userId="bd862384-123f-4ee2-aeda-536dfd36a613" providerId="ADAL" clId="{45487C04-0A47-4CD7-93B1-3374A5C12C8B}" dt="2022-10-25T10:30:45.698" v="1330" actId="14100"/>
          <ac:spMkLst>
            <pc:docMk/>
            <pc:sldMk cId="602782628" sldId="275"/>
            <ac:spMk id="2" creationId="{9F854B06-E5FB-F9DB-2D80-D502C39F937C}"/>
          </ac:spMkLst>
        </pc:spChg>
      </pc:sldChg>
      <pc:sldChg chg="addSp delSp modSp add mod ord">
        <pc:chgData name="CLARA DI PIAZZA" userId="bd862384-123f-4ee2-aeda-536dfd36a613" providerId="ADAL" clId="{45487C04-0A47-4CD7-93B1-3374A5C12C8B}" dt="2022-10-22T17:04:48.215" v="1133" actId="1076"/>
        <pc:sldMkLst>
          <pc:docMk/>
          <pc:sldMk cId="4254345198" sldId="276"/>
        </pc:sldMkLst>
        <pc:spChg chg="add mod">
          <ac:chgData name="CLARA DI PIAZZA" userId="bd862384-123f-4ee2-aeda-536dfd36a613" providerId="ADAL" clId="{45487C04-0A47-4CD7-93B1-3374A5C12C8B}" dt="2022-10-22T17:04:48.215" v="1133" actId="1076"/>
          <ac:spMkLst>
            <pc:docMk/>
            <pc:sldMk cId="4254345198" sldId="276"/>
            <ac:spMk id="7" creationId="{19CB27EF-6448-957D-469C-65D1ACDC64CC}"/>
          </ac:spMkLst>
        </pc:spChg>
        <pc:spChg chg="add mod">
          <ac:chgData name="CLARA DI PIAZZA" userId="bd862384-123f-4ee2-aeda-536dfd36a613" providerId="ADAL" clId="{45487C04-0A47-4CD7-93B1-3374A5C12C8B}" dt="2022-10-22T16:59:56.960" v="1115" actId="1076"/>
          <ac:spMkLst>
            <pc:docMk/>
            <pc:sldMk cId="4254345198" sldId="276"/>
            <ac:spMk id="29" creationId="{DCE9A562-388A-683D-F5B2-D42740C5E397}"/>
          </ac:spMkLst>
        </pc:spChg>
        <pc:spChg chg="del">
          <ac:chgData name="CLARA DI PIAZZA" userId="bd862384-123f-4ee2-aeda-536dfd36a613" providerId="ADAL" clId="{45487C04-0A47-4CD7-93B1-3374A5C12C8B}" dt="2022-10-22T16:56:45.818" v="1093" actId="478"/>
          <ac:spMkLst>
            <pc:docMk/>
            <pc:sldMk cId="4254345198" sldId="276"/>
            <ac:spMk id="32" creationId="{FE671A91-1265-6A07-50BE-DA2281954133}"/>
          </ac:spMkLst>
        </pc:spChg>
        <pc:spChg chg="mod">
          <ac:chgData name="CLARA DI PIAZZA" userId="bd862384-123f-4ee2-aeda-536dfd36a613" providerId="ADAL" clId="{45487C04-0A47-4CD7-93B1-3374A5C12C8B}" dt="2022-10-22T16:59:01.928" v="1107" actId="20577"/>
          <ac:spMkLst>
            <pc:docMk/>
            <pc:sldMk cId="4254345198" sldId="276"/>
            <ac:spMk id="81" creationId="{BB01CC9E-A47A-977B-A0D6-11F006981588}"/>
          </ac:spMkLst>
        </pc:spChg>
        <pc:spChg chg="mod">
          <ac:chgData name="CLARA DI PIAZZA" userId="bd862384-123f-4ee2-aeda-536dfd36a613" providerId="ADAL" clId="{45487C04-0A47-4CD7-93B1-3374A5C12C8B}" dt="2022-10-22T16:58:59.501" v="1106" actId="20577"/>
          <ac:spMkLst>
            <pc:docMk/>
            <pc:sldMk cId="4254345198" sldId="276"/>
            <ac:spMk id="82" creationId="{91BBD217-39D3-CE02-A75B-2B646B5DD200}"/>
          </ac:spMkLst>
        </pc:spChg>
        <pc:spChg chg="mod">
          <ac:chgData name="CLARA DI PIAZZA" userId="bd862384-123f-4ee2-aeda-536dfd36a613" providerId="ADAL" clId="{45487C04-0A47-4CD7-93B1-3374A5C12C8B}" dt="2022-10-22T17:03:22.963" v="1122" actId="20577"/>
          <ac:spMkLst>
            <pc:docMk/>
            <pc:sldMk cId="4254345198" sldId="276"/>
            <ac:spMk id="119" creationId="{5E628FBA-7181-8FAF-E772-5DFC80FAD265}"/>
          </ac:spMkLst>
        </pc:spChg>
        <pc:grpChg chg="del">
          <ac:chgData name="CLARA DI PIAZZA" userId="bd862384-123f-4ee2-aeda-536dfd36a613" providerId="ADAL" clId="{45487C04-0A47-4CD7-93B1-3374A5C12C8B}" dt="2022-10-22T17:03:38.809" v="1123" actId="478"/>
          <ac:grpSpMkLst>
            <pc:docMk/>
            <pc:sldMk cId="4254345198" sldId="276"/>
            <ac:grpSpMk id="12" creationId="{490DC477-5BAD-0A87-B9A1-02B2CE72BB76}"/>
          </ac:grpSpMkLst>
        </pc:grpChg>
        <pc:picChg chg="add mod">
          <ac:chgData name="CLARA DI PIAZZA" userId="bd862384-123f-4ee2-aeda-536dfd36a613" providerId="ADAL" clId="{45487C04-0A47-4CD7-93B1-3374A5C12C8B}" dt="2022-10-22T16:57:11.095" v="1101" actId="1076"/>
          <ac:picMkLst>
            <pc:docMk/>
            <pc:sldMk cId="4254345198" sldId="276"/>
            <ac:picMk id="4" creationId="{9149A98F-1ED4-1C0E-D7DC-258700AAACA2}"/>
          </ac:picMkLst>
        </pc:picChg>
        <pc:picChg chg="del">
          <ac:chgData name="CLARA DI PIAZZA" userId="bd862384-123f-4ee2-aeda-536dfd36a613" providerId="ADAL" clId="{45487C04-0A47-4CD7-93B1-3374A5C12C8B}" dt="2022-10-22T16:56:48.908" v="1094" actId="478"/>
          <ac:picMkLst>
            <pc:docMk/>
            <pc:sldMk cId="4254345198" sldId="276"/>
            <ac:picMk id="14" creationId="{B3C77E9D-16CB-06E4-56D5-E821D4178A33}"/>
          </ac:picMkLst>
        </pc:picChg>
        <pc:cxnChg chg="add mod">
          <ac:chgData name="CLARA DI PIAZZA" userId="bd862384-123f-4ee2-aeda-536dfd36a613" providerId="ADAL" clId="{45487C04-0A47-4CD7-93B1-3374A5C12C8B}" dt="2022-10-22T16:58:17.607" v="1103" actId="1076"/>
          <ac:cxnSpMkLst>
            <pc:docMk/>
            <pc:sldMk cId="4254345198" sldId="276"/>
            <ac:cxnSpMk id="5" creationId="{3368A361-32A7-35D3-8381-F11942782792}"/>
          </ac:cxnSpMkLst>
        </pc:cxnChg>
        <pc:cxnChg chg="del">
          <ac:chgData name="CLARA DI PIAZZA" userId="bd862384-123f-4ee2-aeda-536dfd36a613" providerId="ADAL" clId="{45487C04-0A47-4CD7-93B1-3374A5C12C8B}" dt="2022-10-22T17:03:38.809" v="1123" actId="478"/>
          <ac:cxnSpMkLst>
            <pc:docMk/>
            <pc:sldMk cId="4254345198" sldId="276"/>
            <ac:cxnSpMk id="6" creationId="{6217D0EC-356B-7497-3818-6D7FEB81EFF1}"/>
          </ac:cxnSpMkLst>
        </pc:cxnChg>
        <pc:cxnChg chg="add mod">
          <ac:chgData name="CLARA DI PIAZZA" userId="bd862384-123f-4ee2-aeda-536dfd36a613" providerId="ADAL" clId="{45487C04-0A47-4CD7-93B1-3374A5C12C8B}" dt="2022-10-22T16:59:40.248" v="1113" actId="1076"/>
          <ac:cxnSpMkLst>
            <pc:docMk/>
            <pc:sldMk cId="4254345198" sldId="276"/>
            <ac:cxnSpMk id="7" creationId="{A135E541-A537-993D-88D1-ACE46C9A9F6C}"/>
          </ac:cxnSpMkLst>
        </pc:cxnChg>
        <pc:cxnChg chg="del">
          <ac:chgData name="CLARA DI PIAZZA" userId="bd862384-123f-4ee2-aeda-536dfd36a613" providerId="ADAL" clId="{45487C04-0A47-4CD7-93B1-3374A5C12C8B}" dt="2022-10-22T16:56:43.424" v="1092" actId="478"/>
          <ac:cxnSpMkLst>
            <pc:docMk/>
            <pc:sldMk cId="4254345198" sldId="276"/>
            <ac:cxnSpMk id="28" creationId="{1AE565E3-BCD1-077B-53E8-1B6BEE9F0856}"/>
          </ac:cxnSpMkLst>
        </pc:cxnChg>
        <pc:cxnChg chg="add mod">
          <ac:chgData name="CLARA DI PIAZZA" userId="bd862384-123f-4ee2-aeda-536dfd36a613" providerId="ADAL" clId="{45487C04-0A47-4CD7-93B1-3374A5C12C8B}" dt="2022-10-22T17:00:31.573" v="1119" actId="1076"/>
          <ac:cxnSpMkLst>
            <pc:docMk/>
            <pc:sldMk cId="4254345198" sldId="276"/>
            <ac:cxnSpMk id="30" creationId="{B864E355-17BD-F180-CFEE-F96280139412}"/>
          </ac:cxnSpMkLst>
        </pc:cxnChg>
        <pc:cxnChg chg="del">
          <ac:chgData name="CLARA DI PIAZZA" userId="bd862384-123f-4ee2-aeda-536dfd36a613" providerId="ADAL" clId="{45487C04-0A47-4CD7-93B1-3374A5C12C8B}" dt="2022-10-22T16:58:54.398" v="1104" actId="478"/>
          <ac:cxnSpMkLst>
            <pc:docMk/>
            <pc:sldMk cId="4254345198" sldId="276"/>
            <ac:cxnSpMk id="99" creationId="{C848DBF9-EFF4-49CD-2CD0-CDF55D2CCB13}"/>
          </ac:cxnSpMkLst>
        </pc:cxnChg>
        <pc:cxnChg chg="del">
          <ac:chgData name="CLARA DI PIAZZA" userId="bd862384-123f-4ee2-aeda-536dfd36a613" providerId="ADAL" clId="{45487C04-0A47-4CD7-93B1-3374A5C12C8B}" dt="2022-10-22T16:58:57.099" v="1105" actId="478"/>
          <ac:cxnSpMkLst>
            <pc:docMk/>
            <pc:sldMk cId="4254345198" sldId="276"/>
            <ac:cxnSpMk id="100" creationId="{BE690909-C9F4-2AAF-AE59-FFB63A083FCD}"/>
          </ac:cxnSpMkLst>
        </pc:cxnChg>
        <pc:cxnChg chg="del">
          <ac:chgData name="CLARA DI PIAZZA" userId="bd862384-123f-4ee2-aeda-536dfd36a613" providerId="ADAL" clId="{45487C04-0A47-4CD7-93B1-3374A5C12C8B}" dt="2022-10-22T17:03:18.445" v="1120" actId="478"/>
          <ac:cxnSpMkLst>
            <pc:docMk/>
            <pc:sldMk cId="4254345198" sldId="276"/>
            <ac:cxnSpMk id="124" creationId="{D9623F44-9113-30E1-E5B4-B890F0DBC0C0}"/>
          </ac:cxnSpMkLst>
        </pc:cxnChg>
      </pc:sldChg>
      <pc:sldChg chg="addSp modSp add mod ord setBg">
        <pc:chgData name="CLARA DI PIAZZA" userId="bd862384-123f-4ee2-aeda-536dfd36a613" providerId="ADAL" clId="{45487C04-0A47-4CD7-93B1-3374A5C12C8B}" dt="2022-10-22T17:46:49.723" v="1250" actId="26606"/>
        <pc:sldMkLst>
          <pc:docMk/>
          <pc:sldMk cId="4005347508" sldId="277"/>
        </pc:sldMkLst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9" creationId="{F3060C83-F051-4F0E-ABAD-AA0DFC48B218}"/>
          </ac:spMkLst>
        </pc:spChg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11" creationId="{83C98ABE-055B-441F-B07E-44F97F083C39}"/>
          </ac:spMkLst>
        </pc:spChg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13" creationId="{29FDB030-9B49-4CED-8CCD-4D99382388AC}"/>
          </ac:spMkLst>
        </pc:spChg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15" creationId="{3783CA14-24A1-485C-8B30-D6A5D87987AD}"/>
          </ac:spMkLst>
        </pc:spChg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17" creationId="{9A97C86A-04D6-40F7-AE84-31AB43E6A846}"/>
          </ac:spMkLst>
        </pc:spChg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19" creationId="{FF9F2414-84E8-453E-B1F3-389FDE8192D9}"/>
          </ac:spMkLst>
        </pc:spChg>
        <pc:spChg chg="add">
          <ac:chgData name="CLARA DI PIAZZA" userId="bd862384-123f-4ee2-aeda-536dfd36a613" providerId="ADAL" clId="{45487C04-0A47-4CD7-93B1-3374A5C12C8B}" dt="2022-10-22T17:46:49.723" v="1250" actId="26606"/>
          <ac:spMkLst>
            <pc:docMk/>
            <pc:sldMk cId="4005347508" sldId="277"/>
            <ac:spMk id="21" creationId="{3ECA69A1-7536-43AC-85EF-C7106179F5ED}"/>
          </ac:spMkLst>
        </pc:spChg>
        <pc:graphicFrameChg chg="mod modGraphic">
          <ac:chgData name="CLARA DI PIAZZA" userId="bd862384-123f-4ee2-aeda-536dfd36a613" providerId="ADAL" clId="{45487C04-0A47-4CD7-93B1-3374A5C12C8B}" dt="2022-10-22T17:46:49.723" v="1250" actId="26606"/>
          <ac:graphicFrameMkLst>
            <pc:docMk/>
            <pc:sldMk cId="4005347508" sldId="277"/>
            <ac:graphicFrameMk id="4" creationId="{9C67068B-39F4-EB21-CC14-6A47D3F04814}"/>
          </ac:graphicFrameMkLst>
        </pc:graphicFrameChg>
      </pc:sldChg>
      <pc:sldChg chg="modSp mod">
        <pc:chgData name="CLARA DI PIAZZA" userId="bd862384-123f-4ee2-aeda-536dfd36a613" providerId="ADAL" clId="{45487C04-0A47-4CD7-93B1-3374A5C12C8B}" dt="2022-10-25T10:29:24.316" v="1324" actId="20577"/>
        <pc:sldMkLst>
          <pc:docMk/>
          <pc:sldMk cId="463006921" sldId="278"/>
        </pc:sldMkLst>
        <pc:spChg chg="mod">
          <ac:chgData name="CLARA DI PIAZZA" userId="bd862384-123f-4ee2-aeda-536dfd36a613" providerId="ADAL" clId="{45487C04-0A47-4CD7-93B1-3374A5C12C8B}" dt="2022-10-25T10:29:24.316" v="1324" actId="20577"/>
          <ac:spMkLst>
            <pc:docMk/>
            <pc:sldMk cId="463006921" sldId="278"/>
            <ac:spMk id="3" creationId="{83C49618-F7CE-CCCE-AC84-B89CDBF50C79}"/>
          </ac:spMkLst>
        </pc:spChg>
      </pc:sldChg>
      <pc:sldChg chg="add ord">
        <pc:chgData name="CLARA DI PIAZZA" userId="bd862384-123f-4ee2-aeda-536dfd36a613" providerId="ADAL" clId="{45487C04-0A47-4CD7-93B1-3374A5C12C8B}" dt="2022-10-22T17:04:15.769" v="1127"/>
        <pc:sldMkLst>
          <pc:docMk/>
          <pc:sldMk cId="757553716" sldId="278"/>
        </pc:sldMkLst>
      </pc:sldChg>
      <pc:sldChg chg="add del ord">
        <pc:chgData name="CLARA DI PIAZZA" userId="bd862384-123f-4ee2-aeda-536dfd36a613" providerId="ADAL" clId="{45487C04-0A47-4CD7-93B1-3374A5C12C8B}" dt="2022-10-22T17:04:08.776" v="1124" actId="47"/>
        <pc:sldMkLst>
          <pc:docMk/>
          <pc:sldMk cId="4175527574" sldId="278"/>
        </pc:sldMkLst>
      </pc:sldChg>
      <pc:sldChg chg="modSp add del mod">
        <pc:chgData name="CLARA DI PIAZZA" userId="bd862384-123f-4ee2-aeda-536dfd36a613" providerId="ADAL" clId="{45487C04-0A47-4CD7-93B1-3374A5C12C8B}" dt="2022-10-25T10:48:02.809" v="1451" actId="47"/>
        <pc:sldMkLst>
          <pc:docMk/>
          <pc:sldMk cId="180580702" sldId="279"/>
        </pc:sldMkLst>
        <pc:spChg chg="mod">
          <ac:chgData name="CLARA DI PIAZZA" userId="bd862384-123f-4ee2-aeda-536dfd36a613" providerId="ADAL" clId="{45487C04-0A47-4CD7-93B1-3374A5C12C8B}" dt="2022-10-25T10:43:46.066" v="1390" actId="14100"/>
          <ac:spMkLst>
            <pc:docMk/>
            <pc:sldMk cId="180580702" sldId="279"/>
            <ac:spMk id="9" creationId="{6F31210C-3334-D5D2-3586-0AF466FA19B1}"/>
          </ac:spMkLst>
        </pc:spChg>
        <pc:picChg chg="mod">
          <ac:chgData name="CLARA DI PIAZZA" userId="bd862384-123f-4ee2-aeda-536dfd36a613" providerId="ADAL" clId="{45487C04-0A47-4CD7-93B1-3374A5C12C8B}" dt="2022-10-25T10:29:55.757" v="1325" actId="1076"/>
          <ac:picMkLst>
            <pc:docMk/>
            <pc:sldMk cId="180580702" sldId="279"/>
            <ac:picMk id="8" creationId="{BEB7E2C9-2F6C-AA55-7374-A990B3F7F0C4}"/>
          </ac:picMkLst>
        </pc:picChg>
      </pc:sldChg>
      <pc:sldChg chg="del">
        <pc:chgData name="CLARA DI PIAZZA" userId="bd862384-123f-4ee2-aeda-536dfd36a613" providerId="ADAL" clId="{45487C04-0A47-4CD7-93B1-3374A5C12C8B}" dt="2022-10-25T10:44:40.857" v="1397" actId="47"/>
        <pc:sldMkLst>
          <pc:docMk/>
          <pc:sldMk cId="1384433766" sldId="280"/>
        </pc:sldMkLst>
      </pc:sldChg>
      <pc:sldChg chg="addSp delSp modSp mod">
        <pc:chgData name="CLARA DI PIAZZA" userId="bd862384-123f-4ee2-aeda-536dfd36a613" providerId="ADAL" clId="{45487C04-0A47-4CD7-93B1-3374A5C12C8B}" dt="2022-10-25T10:53:02.369" v="1528" actId="14100"/>
        <pc:sldMkLst>
          <pc:docMk/>
          <pc:sldMk cId="1675385068" sldId="281"/>
        </pc:sldMkLst>
        <pc:spChg chg="add mod">
          <ac:chgData name="CLARA DI PIAZZA" userId="bd862384-123f-4ee2-aeda-536dfd36a613" providerId="ADAL" clId="{45487C04-0A47-4CD7-93B1-3374A5C12C8B}" dt="2022-10-25T10:52:15.106" v="1520" actId="1076"/>
          <ac:spMkLst>
            <pc:docMk/>
            <pc:sldMk cId="1675385068" sldId="281"/>
            <ac:spMk id="8" creationId="{06E58961-1184-3CEE-C236-BDEEBFA484FE}"/>
          </ac:spMkLst>
        </pc:spChg>
        <pc:spChg chg="mod">
          <ac:chgData name="CLARA DI PIAZZA" userId="bd862384-123f-4ee2-aeda-536dfd36a613" providerId="ADAL" clId="{45487C04-0A47-4CD7-93B1-3374A5C12C8B}" dt="2022-10-25T10:51:27.131" v="1501" actId="14100"/>
          <ac:spMkLst>
            <pc:docMk/>
            <pc:sldMk cId="1675385068" sldId="281"/>
            <ac:spMk id="9" creationId="{6F31210C-3334-D5D2-3586-0AF466FA19B1}"/>
          </ac:spMkLst>
        </pc:spChg>
        <pc:spChg chg="add mod">
          <ac:chgData name="CLARA DI PIAZZA" userId="bd862384-123f-4ee2-aeda-536dfd36a613" providerId="ADAL" clId="{45487C04-0A47-4CD7-93B1-3374A5C12C8B}" dt="2022-10-25T10:52:18.490" v="1521" actId="1076"/>
          <ac:spMkLst>
            <pc:docMk/>
            <pc:sldMk cId="1675385068" sldId="281"/>
            <ac:spMk id="10" creationId="{10DB44B3-3964-69D6-3055-E211110A70ED}"/>
          </ac:spMkLst>
        </pc:spChg>
        <pc:picChg chg="del mod">
          <ac:chgData name="CLARA DI PIAZZA" userId="bd862384-123f-4ee2-aeda-536dfd36a613" providerId="ADAL" clId="{45487C04-0A47-4CD7-93B1-3374A5C12C8B}" dt="2022-10-25T10:49:03.119" v="1454" actId="478"/>
          <ac:picMkLst>
            <pc:docMk/>
            <pc:sldMk cId="1675385068" sldId="281"/>
            <ac:picMk id="2" creationId="{1A6689EF-92FF-350B-1D3B-C7C0E6AAE4C9}"/>
          </ac:picMkLst>
        </pc:picChg>
        <pc:picChg chg="del mod">
          <ac:chgData name="CLARA DI PIAZZA" userId="bd862384-123f-4ee2-aeda-536dfd36a613" providerId="ADAL" clId="{45487C04-0A47-4CD7-93B1-3374A5C12C8B}" dt="2022-10-25T10:49:05.499" v="1455" actId="478"/>
          <ac:picMkLst>
            <pc:docMk/>
            <pc:sldMk cId="1675385068" sldId="281"/>
            <ac:picMk id="3" creationId="{E54B5D5D-6A58-B89B-3336-84716D5AAF49}"/>
          </ac:picMkLst>
        </pc:picChg>
        <pc:picChg chg="add mod">
          <ac:chgData name="CLARA DI PIAZZA" userId="bd862384-123f-4ee2-aeda-536dfd36a613" providerId="ADAL" clId="{45487C04-0A47-4CD7-93B1-3374A5C12C8B}" dt="2022-10-25T10:50:52.930" v="1486" actId="14100"/>
          <ac:picMkLst>
            <pc:docMk/>
            <pc:sldMk cId="1675385068" sldId="281"/>
            <ac:picMk id="4" creationId="{C40D2518-6FFE-9C7E-2041-F4D51B3B796B}"/>
          </ac:picMkLst>
        </pc:picChg>
        <pc:picChg chg="add mod">
          <ac:chgData name="CLARA DI PIAZZA" userId="bd862384-123f-4ee2-aeda-536dfd36a613" providerId="ADAL" clId="{45487C04-0A47-4CD7-93B1-3374A5C12C8B}" dt="2022-10-25T10:51:11.274" v="1491" actId="14100"/>
          <ac:picMkLst>
            <pc:docMk/>
            <pc:sldMk cId="1675385068" sldId="281"/>
            <ac:picMk id="5" creationId="{FCFB8EE2-C2A6-83F3-E89D-E3D1919286A3}"/>
          </ac:picMkLst>
        </pc:picChg>
        <pc:picChg chg="add mod">
          <ac:chgData name="CLARA DI PIAZZA" userId="bd862384-123f-4ee2-aeda-536dfd36a613" providerId="ADAL" clId="{45487C04-0A47-4CD7-93B1-3374A5C12C8B}" dt="2022-10-25T10:51:48.658" v="1506" actId="1076"/>
          <ac:picMkLst>
            <pc:docMk/>
            <pc:sldMk cId="1675385068" sldId="281"/>
            <ac:picMk id="6" creationId="{D7F8EB8B-52B6-4716-E404-5376ABC5D915}"/>
          </ac:picMkLst>
        </pc:picChg>
        <pc:picChg chg="add del mod">
          <ac:chgData name="CLARA DI PIAZZA" userId="bd862384-123f-4ee2-aeda-536dfd36a613" providerId="ADAL" clId="{45487C04-0A47-4CD7-93B1-3374A5C12C8B}" dt="2022-10-25T10:52:46.432" v="1522" actId="478"/>
          <ac:picMkLst>
            <pc:docMk/>
            <pc:sldMk cId="1675385068" sldId="281"/>
            <ac:picMk id="7" creationId="{F8824B16-72DB-D7EA-BDCC-8C7C28307D42}"/>
          </ac:picMkLst>
        </pc:picChg>
        <pc:picChg chg="add mod">
          <ac:chgData name="CLARA DI PIAZZA" userId="bd862384-123f-4ee2-aeda-536dfd36a613" providerId="ADAL" clId="{45487C04-0A47-4CD7-93B1-3374A5C12C8B}" dt="2022-10-25T10:53:02.369" v="1528" actId="14100"/>
          <ac:picMkLst>
            <pc:docMk/>
            <pc:sldMk cId="1675385068" sldId="281"/>
            <ac:picMk id="11" creationId="{DA466E9E-1596-7044-D4A7-46360C3CA8F7}"/>
          </ac:picMkLst>
        </pc:picChg>
      </pc:sldChg>
      <pc:sldChg chg="modSp mod">
        <pc:chgData name="CLARA DI PIAZZA" userId="bd862384-123f-4ee2-aeda-536dfd36a613" providerId="ADAL" clId="{45487C04-0A47-4CD7-93B1-3374A5C12C8B}" dt="2022-10-25T10:30:28.700" v="1327" actId="1076"/>
        <pc:sldMkLst>
          <pc:docMk/>
          <pc:sldMk cId="1782249678" sldId="283"/>
        </pc:sldMkLst>
        <pc:spChg chg="mod">
          <ac:chgData name="CLARA DI PIAZZA" userId="bd862384-123f-4ee2-aeda-536dfd36a613" providerId="ADAL" clId="{45487C04-0A47-4CD7-93B1-3374A5C12C8B}" dt="2022-10-25T10:30:23.436" v="1326" actId="1076"/>
          <ac:spMkLst>
            <pc:docMk/>
            <pc:sldMk cId="1782249678" sldId="283"/>
            <ac:spMk id="23" creationId="{86CDCAFF-6AE7-8D5C-8B62-40C1D47FE83D}"/>
          </ac:spMkLst>
        </pc:spChg>
        <pc:spChg chg="mod">
          <ac:chgData name="CLARA DI PIAZZA" userId="bd862384-123f-4ee2-aeda-536dfd36a613" providerId="ADAL" clId="{45487C04-0A47-4CD7-93B1-3374A5C12C8B}" dt="2022-10-25T10:30:28.700" v="1327" actId="1076"/>
          <ac:spMkLst>
            <pc:docMk/>
            <pc:sldMk cId="1782249678" sldId="283"/>
            <ac:spMk id="42" creationId="{CC4ADA8B-82B7-7F33-F17B-27E454F716E8}"/>
          </ac:spMkLst>
        </pc:spChg>
      </pc:sldChg>
      <pc:sldChg chg="addSp delSp modSp new mod ord setBg">
        <pc:chgData name="CLARA DI PIAZZA" userId="bd862384-123f-4ee2-aeda-536dfd36a613" providerId="ADAL" clId="{45487C04-0A47-4CD7-93B1-3374A5C12C8B}" dt="2022-10-25T10:53:48.858" v="1543" actId="1076"/>
        <pc:sldMkLst>
          <pc:docMk/>
          <pc:sldMk cId="3115465340" sldId="284"/>
        </pc:sldMkLst>
        <pc:spChg chg="del">
          <ac:chgData name="CLARA DI PIAZZA" userId="bd862384-123f-4ee2-aeda-536dfd36a613" providerId="ADAL" clId="{45487C04-0A47-4CD7-93B1-3374A5C12C8B}" dt="2022-10-25T10:34:33.629" v="1344" actId="478"/>
          <ac:spMkLst>
            <pc:docMk/>
            <pc:sldMk cId="3115465340" sldId="284"/>
            <ac:spMk id="2" creationId="{8418E911-0273-EF31-8FCD-C0DF0D283005}"/>
          </ac:spMkLst>
        </pc:spChg>
        <pc:spChg chg="del">
          <ac:chgData name="CLARA DI PIAZZA" userId="bd862384-123f-4ee2-aeda-536dfd36a613" providerId="ADAL" clId="{45487C04-0A47-4CD7-93B1-3374A5C12C8B}" dt="2022-10-25T10:34:35.029" v="1345" actId="478"/>
          <ac:spMkLst>
            <pc:docMk/>
            <pc:sldMk cId="3115465340" sldId="284"/>
            <ac:spMk id="3" creationId="{E0CC3ABD-3F02-35C8-3001-C251FB235E31}"/>
          </ac:spMkLst>
        </pc:spChg>
        <pc:spChg chg="add del">
          <ac:chgData name="CLARA DI PIAZZA" userId="bd862384-123f-4ee2-aeda-536dfd36a613" providerId="ADAL" clId="{45487C04-0A47-4CD7-93B1-3374A5C12C8B}" dt="2022-10-25T10:35:42.392" v="1358" actId="26606"/>
          <ac:spMkLst>
            <pc:docMk/>
            <pc:sldMk cId="3115465340" sldId="284"/>
            <ac:spMk id="9" creationId="{2F19B711-C590-44D1-9AA8-9F143B0ED58A}"/>
          </ac:spMkLst>
        </pc:spChg>
        <pc:spChg chg="add del">
          <ac:chgData name="CLARA DI PIAZZA" userId="bd862384-123f-4ee2-aeda-536dfd36a613" providerId="ADAL" clId="{45487C04-0A47-4CD7-93B1-3374A5C12C8B}" dt="2022-10-25T10:35:42.392" v="1358" actId="26606"/>
          <ac:spMkLst>
            <pc:docMk/>
            <pc:sldMk cId="3115465340" sldId="284"/>
            <ac:spMk id="10" creationId="{C0C79CF2-6A1C-4636-84CE-ABB2BE191D23}"/>
          </ac:spMkLst>
        </pc:spChg>
        <pc:spChg chg="add del">
          <ac:chgData name="CLARA DI PIAZZA" userId="bd862384-123f-4ee2-aeda-536dfd36a613" providerId="ADAL" clId="{45487C04-0A47-4CD7-93B1-3374A5C12C8B}" dt="2022-10-25T10:35:42.392" v="1358" actId="26606"/>
          <ac:spMkLst>
            <pc:docMk/>
            <pc:sldMk cId="3115465340" sldId="284"/>
            <ac:spMk id="11" creationId="{7A5D17DF-AD65-402C-A95C-F13C770C9FCD}"/>
          </ac:spMkLst>
        </pc:spChg>
        <pc:spChg chg="add del">
          <ac:chgData name="CLARA DI PIAZZA" userId="bd862384-123f-4ee2-aeda-536dfd36a613" providerId="ADAL" clId="{45487C04-0A47-4CD7-93B1-3374A5C12C8B}" dt="2022-10-25T10:35:38.160" v="1352" actId="26606"/>
          <ac:spMkLst>
            <pc:docMk/>
            <pc:sldMk cId="3115465340" sldId="284"/>
            <ac:spMk id="12" creationId="{69D184B2-2226-4E31-BCCB-444330767440}"/>
          </ac:spMkLst>
        </pc:spChg>
        <pc:spChg chg="add del">
          <ac:chgData name="CLARA DI PIAZZA" userId="bd862384-123f-4ee2-aeda-536dfd36a613" providerId="ADAL" clId="{45487C04-0A47-4CD7-93B1-3374A5C12C8B}" dt="2022-10-25T10:35:46.696" v="1362" actId="26606"/>
          <ac:spMkLst>
            <pc:docMk/>
            <pc:sldMk cId="3115465340" sldId="284"/>
            <ac:spMk id="13" creationId="{A169D286-F4D7-4C8B-A6BD-D05384C7F1D8}"/>
          </ac:spMkLst>
        </pc:spChg>
        <pc:spChg chg="add del">
          <ac:chgData name="CLARA DI PIAZZA" userId="bd862384-123f-4ee2-aeda-536dfd36a613" providerId="ADAL" clId="{45487C04-0A47-4CD7-93B1-3374A5C12C8B}" dt="2022-10-25T10:35:38.160" v="1352" actId="26606"/>
          <ac:spMkLst>
            <pc:docMk/>
            <pc:sldMk cId="3115465340" sldId="284"/>
            <ac:spMk id="14" creationId="{1AC4D4E3-486A-464A-8EC8-D44881097267}"/>
          </ac:spMkLst>
        </pc:spChg>
        <pc:spChg chg="add del">
          <ac:chgData name="CLARA DI PIAZZA" userId="bd862384-123f-4ee2-aeda-536dfd36a613" providerId="ADAL" clId="{45487C04-0A47-4CD7-93B1-3374A5C12C8B}" dt="2022-10-25T10:35:46.696" v="1362" actId="26606"/>
          <ac:spMkLst>
            <pc:docMk/>
            <pc:sldMk cId="3115465340" sldId="284"/>
            <ac:spMk id="15" creationId="{39E8235E-135E-4261-8F54-2B316E493C42}"/>
          </ac:spMkLst>
        </pc:spChg>
        <pc:spChg chg="add del">
          <ac:chgData name="CLARA DI PIAZZA" userId="bd862384-123f-4ee2-aeda-536dfd36a613" providerId="ADAL" clId="{45487C04-0A47-4CD7-93B1-3374A5C12C8B}" dt="2022-10-25T10:35:38.160" v="1352" actId="26606"/>
          <ac:spMkLst>
            <pc:docMk/>
            <pc:sldMk cId="3115465340" sldId="284"/>
            <ac:spMk id="16" creationId="{864DE13E-58EB-4475-B79C-0D4FC651239B}"/>
          </ac:spMkLst>
        </pc:spChg>
        <pc:spChg chg="add del">
          <ac:chgData name="CLARA DI PIAZZA" userId="bd862384-123f-4ee2-aeda-536dfd36a613" providerId="ADAL" clId="{45487C04-0A47-4CD7-93B1-3374A5C12C8B}" dt="2022-10-25T10:35:46.696" v="1362" actId="26606"/>
          <ac:spMkLst>
            <pc:docMk/>
            <pc:sldMk cId="3115465340" sldId="284"/>
            <ac:spMk id="17" creationId="{D4ED8EC3-4D57-4620-93CE-4E6661F09A3E}"/>
          </ac:spMkLst>
        </pc:spChg>
        <pc:spChg chg="add del">
          <ac:chgData name="CLARA DI PIAZZA" userId="bd862384-123f-4ee2-aeda-536dfd36a613" providerId="ADAL" clId="{45487C04-0A47-4CD7-93B1-3374A5C12C8B}" dt="2022-10-25T10:35:46.696" v="1362" actId="26606"/>
          <ac:spMkLst>
            <pc:docMk/>
            <pc:sldMk cId="3115465340" sldId="284"/>
            <ac:spMk id="19" creationId="{83BCB34A-2F40-4F41-8488-A134C1C155B7}"/>
          </ac:spMkLst>
        </pc:spChg>
        <pc:spChg chg="add del">
          <ac:chgData name="CLARA DI PIAZZA" userId="bd862384-123f-4ee2-aeda-536dfd36a613" providerId="ADAL" clId="{45487C04-0A47-4CD7-93B1-3374A5C12C8B}" dt="2022-10-25T10:35:39.576" v="1354" actId="26606"/>
          <ac:spMkLst>
            <pc:docMk/>
            <pc:sldMk cId="3115465340" sldId="284"/>
            <ac:spMk id="20" creationId="{5F9CFCE6-877F-4858-B8BD-2C52CA8AFBC4}"/>
          </ac:spMkLst>
        </pc:spChg>
        <pc:spChg chg="add del">
          <ac:chgData name="CLARA DI PIAZZA" userId="bd862384-123f-4ee2-aeda-536dfd36a613" providerId="ADAL" clId="{45487C04-0A47-4CD7-93B1-3374A5C12C8B}" dt="2022-10-25T10:35:39.576" v="1354" actId="26606"/>
          <ac:spMkLst>
            <pc:docMk/>
            <pc:sldMk cId="3115465340" sldId="284"/>
            <ac:spMk id="21" creationId="{8213F8A0-12AE-4514-8372-0DD766EC28EE}"/>
          </ac:spMkLst>
        </pc:spChg>
        <pc:spChg chg="add del">
          <ac:chgData name="CLARA DI PIAZZA" userId="bd862384-123f-4ee2-aeda-536dfd36a613" providerId="ADAL" clId="{45487C04-0A47-4CD7-93B1-3374A5C12C8B}" dt="2022-10-25T10:35:39.576" v="1354" actId="26606"/>
          <ac:spMkLst>
            <pc:docMk/>
            <pc:sldMk cId="3115465340" sldId="284"/>
            <ac:spMk id="22" creationId="{9EFF17D4-9A8C-4CE5-B096-D8CCD4400437}"/>
          </ac:spMkLst>
        </pc:spChg>
        <pc:spChg chg="add del">
          <ac:chgData name="CLARA DI PIAZZA" userId="bd862384-123f-4ee2-aeda-536dfd36a613" providerId="ADAL" clId="{45487C04-0A47-4CD7-93B1-3374A5C12C8B}" dt="2022-10-25T10:35:46.696" v="1362" actId="26606"/>
          <ac:spMkLst>
            <pc:docMk/>
            <pc:sldMk cId="3115465340" sldId="284"/>
            <ac:spMk id="23" creationId="{F78382DC-4207-465E-B379-1E16448AA222}"/>
          </ac:spMkLst>
        </pc:spChg>
        <pc:spChg chg="add mod">
          <ac:chgData name="CLARA DI PIAZZA" userId="bd862384-123f-4ee2-aeda-536dfd36a613" providerId="ADAL" clId="{45487C04-0A47-4CD7-93B1-3374A5C12C8B}" dt="2022-10-25T10:53:48.858" v="1543" actId="1076"/>
          <ac:spMkLst>
            <pc:docMk/>
            <pc:sldMk cId="3115465340" sldId="284"/>
            <ac:spMk id="25" creationId="{BC0F005C-EA2D-C0D0-A90F-5B8D0A12164D}"/>
          </ac:spMkLst>
        </pc:spChg>
        <pc:picChg chg="add mod ord">
          <ac:chgData name="CLARA DI PIAZZA" userId="bd862384-123f-4ee2-aeda-536dfd36a613" providerId="ADAL" clId="{45487C04-0A47-4CD7-93B1-3374A5C12C8B}" dt="2022-10-25T10:39:49.324" v="1373" actId="14100"/>
          <ac:picMkLst>
            <pc:docMk/>
            <pc:sldMk cId="3115465340" sldId="284"/>
            <ac:picMk id="5" creationId="{E2D7F02C-C4CC-3D18-9AD9-D8A8B6F93C00}"/>
          </ac:picMkLst>
        </pc:picChg>
        <pc:picChg chg="add del mod">
          <ac:chgData name="CLARA DI PIAZZA" userId="bd862384-123f-4ee2-aeda-536dfd36a613" providerId="ADAL" clId="{45487C04-0A47-4CD7-93B1-3374A5C12C8B}" dt="2022-10-25T10:41:24.297" v="1375" actId="478"/>
          <ac:picMkLst>
            <pc:docMk/>
            <pc:sldMk cId="3115465340" sldId="284"/>
            <ac:picMk id="7" creationId="{1D5E7709-0842-EE36-1352-69522E44BB94}"/>
          </ac:picMkLst>
        </pc:picChg>
        <pc:picChg chg="add mod">
          <ac:chgData name="CLARA DI PIAZZA" userId="bd862384-123f-4ee2-aeda-536dfd36a613" providerId="ADAL" clId="{45487C04-0A47-4CD7-93B1-3374A5C12C8B}" dt="2022-10-25T10:43:32.034" v="1389" actId="14100"/>
          <ac:picMkLst>
            <pc:docMk/>
            <pc:sldMk cId="3115465340" sldId="284"/>
            <ac:picMk id="24" creationId="{B6CC24BF-1FB4-2DB4-16FA-C2143850E76B}"/>
          </ac:picMkLst>
        </pc:picChg>
        <pc:cxnChg chg="add del">
          <ac:chgData name="CLARA DI PIAZZA" userId="bd862384-123f-4ee2-aeda-536dfd36a613" providerId="ADAL" clId="{45487C04-0A47-4CD7-93B1-3374A5C12C8B}" dt="2022-10-25T10:35:38.160" v="1352" actId="26606"/>
          <ac:cxnSpMkLst>
            <pc:docMk/>
            <pc:sldMk cId="3115465340" sldId="284"/>
            <ac:cxnSpMk id="18" creationId="{02E9B2EE-76CA-47F3-9977-3F2FCB7FD252}"/>
          </ac:cxnSpMkLst>
        </pc:cxnChg>
      </pc:sldChg>
      <pc:sldChg chg="addSp delSp modSp new mod">
        <pc:chgData name="CLARA DI PIAZZA" userId="bd862384-123f-4ee2-aeda-536dfd36a613" providerId="ADAL" clId="{45487C04-0A47-4CD7-93B1-3374A5C12C8B}" dt="2022-10-25T10:53:38.321" v="1537" actId="1076"/>
        <pc:sldMkLst>
          <pc:docMk/>
          <pc:sldMk cId="6268270" sldId="285"/>
        </pc:sldMkLst>
        <pc:spChg chg="del">
          <ac:chgData name="CLARA DI PIAZZA" userId="bd862384-123f-4ee2-aeda-536dfd36a613" providerId="ADAL" clId="{45487C04-0A47-4CD7-93B1-3374A5C12C8B}" dt="2022-10-25T10:46:22.303" v="1399" actId="478"/>
          <ac:spMkLst>
            <pc:docMk/>
            <pc:sldMk cId="6268270" sldId="285"/>
            <ac:spMk id="2" creationId="{22825235-B345-D4B0-A22A-4924F9F4CC04}"/>
          </ac:spMkLst>
        </pc:spChg>
        <pc:spChg chg="del">
          <ac:chgData name="CLARA DI PIAZZA" userId="bd862384-123f-4ee2-aeda-536dfd36a613" providerId="ADAL" clId="{45487C04-0A47-4CD7-93B1-3374A5C12C8B}" dt="2022-10-25T10:46:23.797" v="1400" actId="478"/>
          <ac:spMkLst>
            <pc:docMk/>
            <pc:sldMk cId="6268270" sldId="285"/>
            <ac:spMk id="3" creationId="{7916AC0B-26D0-2791-F9A1-5D57E84446B0}"/>
          </ac:spMkLst>
        </pc:spChg>
        <pc:spChg chg="add mod">
          <ac:chgData name="CLARA DI PIAZZA" userId="bd862384-123f-4ee2-aeda-536dfd36a613" providerId="ADAL" clId="{45487C04-0A47-4CD7-93B1-3374A5C12C8B}" dt="2022-10-25T10:53:38.321" v="1537" actId="1076"/>
          <ac:spMkLst>
            <pc:docMk/>
            <pc:sldMk cId="6268270" sldId="285"/>
            <ac:spMk id="9" creationId="{331998E1-B319-67A3-FB84-F0F14E135D7F}"/>
          </ac:spMkLst>
        </pc:spChg>
        <pc:picChg chg="add del mod">
          <ac:chgData name="CLARA DI PIAZZA" userId="bd862384-123f-4ee2-aeda-536dfd36a613" providerId="ADAL" clId="{45487C04-0A47-4CD7-93B1-3374A5C12C8B}" dt="2022-10-25T10:47:18.902" v="1438" actId="478"/>
          <ac:picMkLst>
            <pc:docMk/>
            <pc:sldMk cId="6268270" sldId="285"/>
            <ac:picMk id="5" creationId="{33B642B2-2E4C-5C62-93A1-612B672E68C9}"/>
          </ac:picMkLst>
        </pc:picChg>
        <pc:picChg chg="add mod">
          <ac:chgData name="CLARA DI PIAZZA" userId="bd862384-123f-4ee2-aeda-536dfd36a613" providerId="ADAL" clId="{45487C04-0A47-4CD7-93B1-3374A5C12C8B}" dt="2022-10-25T10:46:37.938" v="1402"/>
          <ac:picMkLst>
            <pc:docMk/>
            <pc:sldMk cId="6268270" sldId="285"/>
            <ac:picMk id="6" creationId="{DB343B22-C028-4940-392D-9EBC30B5563D}"/>
          </ac:picMkLst>
        </pc:picChg>
        <pc:picChg chg="add mod">
          <ac:chgData name="CLARA DI PIAZZA" userId="bd862384-123f-4ee2-aeda-536dfd36a613" providerId="ADAL" clId="{45487C04-0A47-4CD7-93B1-3374A5C12C8B}" dt="2022-10-25T10:47:49.538" v="1448" actId="14100"/>
          <ac:picMkLst>
            <pc:docMk/>
            <pc:sldMk cId="6268270" sldId="285"/>
            <ac:picMk id="8" creationId="{0214B923-9E9C-8F9B-2A78-05C92B756F38}"/>
          </ac:picMkLst>
        </pc:picChg>
      </pc:sldChg>
    </pc:docChg>
  </pc:docChgLst>
  <pc:docChgLst>
    <pc:chgData name="MARTINA SORCE" userId="S::martina.sorce@you.unipa.it::d0b51e46-867e-45e7-a58d-baf55d6140d8" providerId="AD" clId="Web-{4C8F94AD-33D4-4FD9-A67E-DC0D538DD0D3}"/>
    <pc:docChg chg="addSld delSld modSld">
      <pc:chgData name="MARTINA SORCE" userId="S::martina.sorce@you.unipa.it::d0b51e46-867e-45e7-a58d-baf55d6140d8" providerId="AD" clId="Web-{4C8F94AD-33D4-4FD9-A67E-DC0D538DD0D3}" dt="2022-10-22T16:56:52.324" v="312"/>
      <pc:docMkLst>
        <pc:docMk/>
      </pc:docMkLst>
      <pc:sldChg chg="modSp">
        <pc:chgData name="MARTINA SORCE" userId="S::martina.sorce@you.unipa.it::d0b51e46-867e-45e7-a58d-baf55d6140d8" providerId="AD" clId="Web-{4C8F94AD-33D4-4FD9-A67E-DC0D538DD0D3}" dt="2022-10-22T13:53:06.710" v="8" actId="1076"/>
        <pc:sldMkLst>
          <pc:docMk/>
          <pc:sldMk cId="1215249577" sldId="259"/>
        </pc:sldMkLst>
        <pc:spChg chg="mod">
          <ac:chgData name="MARTINA SORCE" userId="S::martina.sorce@you.unipa.it::d0b51e46-867e-45e7-a58d-baf55d6140d8" providerId="AD" clId="Web-{4C8F94AD-33D4-4FD9-A67E-DC0D538DD0D3}" dt="2022-10-22T13:52:28.303" v="3" actId="1076"/>
          <ac:spMkLst>
            <pc:docMk/>
            <pc:sldMk cId="1215249577" sldId="259"/>
            <ac:spMk id="9" creationId="{D6705D1A-E232-67DF-C85A-7BE3997283CD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3:52:30.443" v="4" actId="1076"/>
          <ac:spMkLst>
            <pc:docMk/>
            <pc:sldMk cId="1215249577" sldId="259"/>
            <ac:spMk id="10" creationId="{207D1454-F18E-9000-79BF-3D2DE2D0ECCF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3:53:06.710" v="8" actId="1076"/>
          <ac:spMkLst>
            <pc:docMk/>
            <pc:sldMk cId="1215249577" sldId="259"/>
            <ac:spMk id="17" creationId="{2A8C7D31-F337-39EE-7D42-84F0FE262211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3:52:48.163" v="6" actId="1076"/>
          <ac:spMkLst>
            <pc:docMk/>
            <pc:sldMk cId="1215249577" sldId="259"/>
            <ac:spMk id="18" creationId="{330B3298-32BF-2CC5-0749-9B3A60C11661}"/>
          </ac:spMkLst>
        </pc:spChg>
        <pc:grpChg chg="mod">
          <ac:chgData name="MARTINA SORCE" userId="S::martina.sorce@you.unipa.it::d0b51e46-867e-45e7-a58d-baf55d6140d8" providerId="AD" clId="Web-{4C8F94AD-33D4-4FD9-A67E-DC0D538DD0D3}" dt="2022-10-22T13:45:21.910" v="1" actId="1076"/>
          <ac:grpSpMkLst>
            <pc:docMk/>
            <pc:sldMk cId="1215249577" sldId="259"/>
            <ac:grpSpMk id="31" creationId="{61FD4756-08BC-342A-329A-95123B98C3D0}"/>
          </ac:grpSpMkLst>
        </pc:grpChg>
      </pc:sldChg>
      <pc:sldChg chg="addSp delSp modSp add replId">
        <pc:chgData name="MARTINA SORCE" userId="S::martina.sorce@you.unipa.it::d0b51e46-867e-45e7-a58d-baf55d6140d8" providerId="AD" clId="Web-{4C8F94AD-33D4-4FD9-A67E-DC0D538DD0D3}" dt="2022-10-22T14:17:32.743" v="113"/>
        <pc:sldMkLst>
          <pc:docMk/>
          <pc:sldMk cId="698729513" sldId="262"/>
        </pc:sldMkLst>
        <pc:spChg chg="mod">
          <ac:chgData name="MARTINA SORCE" userId="S::martina.sorce@you.unipa.it::d0b51e46-867e-45e7-a58d-baf55d6140d8" providerId="AD" clId="Web-{4C8F94AD-33D4-4FD9-A67E-DC0D538DD0D3}" dt="2022-10-22T13:55:32.123" v="24" actId="1076"/>
          <ac:spMkLst>
            <pc:docMk/>
            <pc:sldMk cId="698729513" sldId="262"/>
            <ac:spMk id="2" creationId="{FE14437B-0A89-A9BD-6821-FA84C2EB061C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4:00:34.963" v="68"/>
          <ac:spMkLst>
            <pc:docMk/>
            <pc:sldMk cId="698729513" sldId="262"/>
            <ac:spMk id="3" creationId="{8E735C3C-7CB4-0D1B-D94A-1DE06842CB39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02:33.003" v="88" actId="1076"/>
          <ac:spMkLst>
            <pc:docMk/>
            <pc:sldMk cId="698729513" sldId="262"/>
            <ac:spMk id="4" creationId="{0E3B6ABA-48B3-C477-E8FC-99EDC3F80331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4:00:08.494" v="63"/>
          <ac:spMkLst>
            <pc:docMk/>
            <pc:sldMk cId="698729513" sldId="262"/>
            <ac:spMk id="5" creationId="{09791CD3-EDF4-D8A7-5A18-8919B3441877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3:58:54.944" v="60" actId="1076"/>
          <ac:spMkLst>
            <pc:docMk/>
            <pc:sldMk cId="698729513" sldId="262"/>
            <ac:spMk id="6" creationId="{A9730726-9803-E876-9F25-6C82C40080C4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4:00:22.900" v="66"/>
          <ac:spMkLst>
            <pc:docMk/>
            <pc:sldMk cId="698729513" sldId="262"/>
            <ac:spMk id="7" creationId="{5D6B5EE1-35BE-A9A2-1527-2ABABE2AF8BB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4:00:10.712" v="64"/>
          <ac:spMkLst>
            <pc:docMk/>
            <pc:sldMk cId="698729513" sldId="262"/>
            <ac:spMk id="8" creationId="{F42FDFCA-38D6-D521-18B1-8F88CBE91117}"/>
          </ac:spMkLst>
        </pc:spChg>
        <pc:spChg chg="del mod">
          <ac:chgData name="MARTINA SORCE" userId="S::martina.sorce@you.unipa.it::d0b51e46-867e-45e7-a58d-baf55d6140d8" providerId="AD" clId="Web-{4C8F94AD-33D4-4FD9-A67E-DC0D538DD0D3}" dt="2022-10-22T14:00:47.339" v="71"/>
          <ac:spMkLst>
            <pc:docMk/>
            <pc:sldMk cId="698729513" sldId="262"/>
            <ac:spMk id="9" creationId="{D6705D1A-E232-67DF-C85A-7BE3997283CD}"/>
          </ac:spMkLst>
        </pc:spChg>
        <pc:spChg chg="del mod">
          <ac:chgData name="MARTINA SORCE" userId="S::martina.sorce@you.unipa.it::d0b51e46-867e-45e7-a58d-baf55d6140d8" providerId="AD" clId="Web-{4C8F94AD-33D4-4FD9-A67E-DC0D538DD0D3}" dt="2022-10-22T14:00:45.042" v="70"/>
          <ac:spMkLst>
            <pc:docMk/>
            <pc:sldMk cId="698729513" sldId="262"/>
            <ac:spMk id="10" creationId="{207D1454-F18E-9000-79BF-3D2DE2D0ECCF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3:58:57.647" v="61"/>
          <ac:spMkLst>
            <pc:docMk/>
            <pc:sldMk cId="698729513" sldId="262"/>
            <ac:spMk id="11" creationId="{6AE02CD5-DA82-53F2-9BEE-78B474707A39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4:04:49.368" v="94" actId="1076"/>
          <ac:spMkLst>
            <pc:docMk/>
            <pc:sldMk cId="698729513" sldId="262"/>
            <ac:spMk id="12" creationId="{EC7CB792-AC67-3A86-FCA5-855D68DD1BCA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3:56:57.658" v="40" actId="1076"/>
          <ac:spMkLst>
            <pc:docMk/>
            <pc:sldMk cId="698729513" sldId="262"/>
            <ac:spMk id="15" creationId="{FAE6EFD5-79A5-9EDC-F8A1-3ECDE8FF81FD}"/>
          </ac:spMkLst>
        </pc:spChg>
        <pc:spChg chg="del mod">
          <ac:chgData name="MARTINA SORCE" userId="S::martina.sorce@you.unipa.it::d0b51e46-867e-45e7-a58d-baf55d6140d8" providerId="AD" clId="Web-{4C8F94AD-33D4-4FD9-A67E-DC0D538DD0D3}" dt="2022-10-22T14:01:01.964" v="75"/>
          <ac:spMkLst>
            <pc:docMk/>
            <pc:sldMk cId="698729513" sldId="262"/>
            <ac:spMk id="17" creationId="{2A8C7D31-F337-39EE-7D42-84F0FE262211}"/>
          </ac:spMkLst>
        </pc:spChg>
        <pc:spChg chg="del mod">
          <ac:chgData name="MARTINA SORCE" userId="S::martina.sorce@you.unipa.it::d0b51e46-867e-45e7-a58d-baf55d6140d8" providerId="AD" clId="Web-{4C8F94AD-33D4-4FD9-A67E-DC0D538DD0D3}" dt="2022-10-22T14:00:49.542" v="72"/>
          <ac:spMkLst>
            <pc:docMk/>
            <pc:sldMk cId="698729513" sldId="262"/>
            <ac:spMk id="18" creationId="{330B3298-32BF-2CC5-0749-9B3A60C11661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4:17:32.743" v="113"/>
          <ac:spMkLst>
            <pc:docMk/>
            <pc:sldMk cId="698729513" sldId="262"/>
            <ac:spMk id="21" creationId="{7C77339F-3A6D-EAD5-7214-1C553D8F6292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4:06:33.685" v="96" actId="1076"/>
          <ac:spMkLst>
            <pc:docMk/>
            <pc:sldMk cId="698729513" sldId="262"/>
            <ac:spMk id="23" creationId="{86CDCAFF-6AE7-8D5C-8B62-40C1D47FE83D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4:02:37.378" v="89" actId="1076"/>
          <ac:spMkLst>
            <pc:docMk/>
            <pc:sldMk cId="698729513" sldId="262"/>
            <ac:spMk id="24" creationId="{1728DEAE-2DC1-5CF6-68F6-5DBCE0356B4B}"/>
          </ac:spMkLst>
        </pc:spChg>
        <pc:grpChg chg="mod">
          <ac:chgData name="MARTINA SORCE" userId="S::martina.sorce@you.unipa.it::d0b51e46-867e-45e7-a58d-baf55d6140d8" providerId="AD" clId="Web-{4C8F94AD-33D4-4FD9-A67E-DC0D538DD0D3}" dt="2022-10-22T14:04:35.024" v="90" actId="14100"/>
          <ac:grpSpMkLst>
            <pc:docMk/>
            <pc:sldMk cId="698729513" sldId="262"/>
            <ac:grpSpMk id="31" creationId="{61FD4756-08BC-342A-329A-95123B98C3D0}"/>
          </ac:grpSpMkLst>
        </pc:grpChg>
        <pc:cxnChg chg="mod">
          <ac:chgData name="MARTINA SORCE" userId="S::martina.sorce@you.unipa.it::d0b51e46-867e-45e7-a58d-baf55d6140d8" providerId="AD" clId="Web-{4C8F94AD-33D4-4FD9-A67E-DC0D538DD0D3}" dt="2022-10-22T14:02:22.065" v="86" actId="14100"/>
          <ac:cxnSpMkLst>
            <pc:docMk/>
            <pc:sldMk cId="698729513" sldId="262"/>
            <ac:cxnSpMk id="28" creationId="{E0496B95-61E5-7DCD-9638-C193DAF76C92}"/>
          </ac:cxnSpMkLst>
        </pc:cxnChg>
      </pc:sldChg>
      <pc:sldChg chg="modSp">
        <pc:chgData name="MARTINA SORCE" userId="S::martina.sorce@you.unipa.it::d0b51e46-867e-45e7-a58d-baf55d6140d8" providerId="AD" clId="Web-{4C8F94AD-33D4-4FD9-A67E-DC0D538DD0D3}" dt="2022-10-22T14:31:38.794" v="140"/>
        <pc:sldMkLst>
          <pc:docMk/>
          <pc:sldMk cId="3943622918" sldId="263"/>
        </pc:sldMkLst>
        <pc:graphicFrameChg chg="mod modGraphic">
          <ac:chgData name="MARTINA SORCE" userId="S::martina.sorce@you.unipa.it::d0b51e46-867e-45e7-a58d-baf55d6140d8" providerId="AD" clId="Web-{4C8F94AD-33D4-4FD9-A67E-DC0D538DD0D3}" dt="2022-10-22T14:31:38.794" v="140"/>
          <ac:graphicFrameMkLst>
            <pc:docMk/>
            <pc:sldMk cId="3943622918" sldId="263"/>
            <ac:graphicFrameMk id="4" creationId="{9C67068B-39F4-EB21-CC14-6A47D3F04814}"/>
          </ac:graphicFrameMkLst>
        </pc:graphicFrameChg>
      </pc:sldChg>
      <pc:sldChg chg="modSp">
        <pc:chgData name="MARTINA SORCE" userId="S::martina.sorce@you.unipa.it::d0b51e46-867e-45e7-a58d-baf55d6140d8" providerId="AD" clId="Web-{4C8F94AD-33D4-4FD9-A67E-DC0D538DD0D3}" dt="2022-10-22T14:20:59.502" v="124" actId="1076"/>
        <pc:sldMkLst>
          <pc:docMk/>
          <pc:sldMk cId="3641890351" sldId="265"/>
        </pc:sldMkLst>
        <pc:spChg chg="mod">
          <ac:chgData name="MARTINA SORCE" userId="S::martina.sorce@you.unipa.it::d0b51e46-867e-45e7-a58d-baf55d6140d8" providerId="AD" clId="Web-{4C8F94AD-33D4-4FD9-A67E-DC0D538DD0D3}" dt="2022-10-22T14:10:35.288" v="98" actId="1076"/>
          <ac:spMkLst>
            <pc:docMk/>
            <pc:sldMk cId="3641890351" sldId="265"/>
            <ac:spMk id="4" creationId="{0E3B6ABA-48B3-C477-E8FC-99EDC3F80331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19:03.075" v="121"/>
          <ac:spMkLst>
            <pc:docMk/>
            <pc:sldMk cId="3641890351" sldId="265"/>
            <ac:spMk id="6" creationId="{A9730726-9803-E876-9F25-6C82C40080C4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20:59.502" v="124" actId="1076"/>
          <ac:spMkLst>
            <pc:docMk/>
            <pc:sldMk cId="3641890351" sldId="265"/>
            <ac:spMk id="12" creationId="{EC7CB792-AC67-3A86-FCA5-855D68DD1BCA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20:19.797" v="123" actId="1076"/>
          <ac:spMkLst>
            <pc:docMk/>
            <pc:sldMk cId="3641890351" sldId="265"/>
            <ac:spMk id="16" creationId="{12D27260-B82A-4646-DB99-73FA795BF293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18:44.074" v="118"/>
          <ac:spMkLst>
            <pc:docMk/>
            <pc:sldMk cId="3641890351" sldId="265"/>
            <ac:spMk id="21" creationId="{7C77339F-3A6D-EAD5-7214-1C553D8F6292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17:01.070" v="111"/>
          <ac:spMkLst>
            <pc:docMk/>
            <pc:sldMk cId="3641890351" sldId="265"/>
            <ac:spMk id="23" creationId="{86CDCAFF-6AE7-8D5C-8B62-40C1D47FE83D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18:59.934" v="120"/>
          <ac:spMkLst>
            <pc:docMk/>
            <pc:sldMk cId="3641890351" sldId="265"/>
            <ac:spMk id="24" creationId="{1728DEAE-2DC1-5CF6-68F6-5DBCE0356B4B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20:08.109" v="122" actId="1076"/>
          <ac:spMkLst>
            <pc:docMk/>
            <pc:sldMk cId="3641890351" sldId="265"/>
            <ac:spMk id="40" creationId="{C8B67D7B-8253-A465-C228-7E64CFADFA7F}"/>
          </ac:spMkLst>
        </pc:spChg>
        <pc:grpChg chg="mod">
          <ac:chgData name="MARTINA SORCE" userId="S::martina.sorce@you.unipa.it::d0b51e46-867e-45e7-a58d-baf55d6140d8" providerId="AD" clId="Web-{4C8F94AD-33D4-4FD9-A67E-DC0D538DD0D3}" dt="2022-10-22T14:12:19.168" v="103" actId="1076"/>
          <ac:grpSpMkLst>
            <pc:docMk/>
            <pc:sldMk cId="3641890351" sldId="265"/>
            <ac:grpSpMk id="31" creationId="{61FD4756-08BC-342A-329A-95123B98C3D0}"/>
          </ac:grpSpMkLst>
        </pc:grpChg>
      </pc:sldChg>
      <pc:sldChg chg="del">
        <pc:chgData name="MARTINA SORCE" userId="S::martina.sorce@you.unipa.it::d0b51e46-867e-45e7-a58d-baf55d6140d8" providerId="AD" clId="Web-{4C8F94AD-33D4-4FD9-A67E-DC0D538DD0D3}" dt="2022-10-22T14:17:13.852" v="112"/>
        <pc:sldMkLst>
          <pc:docMk/>
          <pc:sldMk cId="3956974084" sldId="267"/>
        </pc:sldMkLst>
      </pc:sldChg>
      <pc:sldChg chg="addSp delSp modSp">
        <pc:chgData name="MARTINA SORCE" userId="S::martina.sorce@you.unipa.it::d0b51e46-867e-45e7-a58d-baf55d6140d8" providerId="AD" clId="Web-{4C8F94AD-33D4-4FD9-A67E-DC0D538DD0D3}" dt="2022-10-22T15:22:46.209" v="234"/>
        <pc:sldMkLst>
          <pc:docMk/>
          <pc:sldMk cId="3251740834" sldId="268"/>
        </pc:sldMkLst>
        <pc:spChg chg="add del mod">
          <ac:chgData name="MARTINA SORCE" userId="S::martina.sorce@you.unipa.it::d0b51e46-867e-45e7-a58d-baf55d6140d8" providerId="AD" clId="Web-{4C8F94AD-33D4-4FD9-A67E-DC0D538DD0D3}" dt="2022-10-22T15:22:25.380" v="231"/>
          <ac:spMkLst>
            <pc:docMk/>
            <pc:sldMk cId="3251740834" sldId="268"/>
            <ac:spMk id="2" creationId="{FE14437B-0A89-A9BD-6821-FA84C2EB061C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4:26:13.890" v="125" actId="688"/>
          <ac:spMkLst>
            <pc:docMk/>
            <pc:sldMk cId="3251740834" sldId="268"/>
            <ac:spMk id="4" creationId="{0E3B6ABA-48B3-C477-E8FC-99EDC3F80331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5:21:19.487" v="211"/>
          <ac:spMkLst>
            <pc:docMk/>
            <pc:sldMk cId="3251740834" sldId="268"/>
            <ac:spMk id="5" creationId="{CEB3F16E-4D11-41BE-BE85-EE1D2B6921AC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22:43.444" v="233" actId="1076"/>
          <ac:spMkLst>
            <pc:docMk/>
            <pc:sldMk cId="3251740834" sldId="268"/>
            <ac:spMk id="8" creationId="{95EB69F0-BDBC-6071-5D47-CB81712F3DF9}"/>
          </ac:spMkLst>
        </pc:spChg>
        <pc:spChg chg="add del mod">
          <ac:chgData name="MARTINA SORCE" userId="S::martina.sorce@you.unipa.it::d0b51e46-867e-45e7-a58d-baf55d6140d8" providerId="AD" clId="Web-{4C8F94AD-33D4-4FD9-A67E-DC0D538DD0D3}" dt="2022-10-22T15:22:46.209" v="234"/>
          <ac:spMkLst>
            <pc:docMk/>
            <pc:sldMk cId="3251740834" sldId="268"/>
            <ac:spMk id="10" creationId="{FA1968A3-965C-4206-7033-D1EC1C4F7347}"/>
          </ac:spMkLst>
        </pc:spChg>
      </pc:sldChg>
      <pc:sldChg chg="addSp delSp modSp">
        <pc:chgData name="MARTINA SORCE" userId="S::martina.sorce@you.unipa.it::d0b51e46-867e-45e7-a58d-baf55d6140d8" providerId="AD" clId="Web-{4C8F94AD-33D4-4FD9-A67E-DC0D538DD0D3}" dt="2022-10-22T15:08:53.140" v="207" actId="20577"/>
        <pc:sldMkLst>
          <pc:docMk/>
          <pc:sldMk cId="2300599847" sldId="269"/>
        </pc:sldMkLst>
        <pc:spChg chg="add mod">
          <ac:chgData name="MARTINA SORCE" userId="S::martina.sorce@you.unipa.it::d0b51e46-867e-45e7-a58d-baf55d6140d8" providerId="AD" clId="Web-{4C8F94AD-33D4-4FD9-A67E-DC0D538DD0D3}" dt="2022-10-22T15:08:53.140" v="207" actId="20577"/>
          <ac:spMkLst>
            <pc:docMk/>
            <pc:sldMk cId="2300599847" sldId="269"/>
            <ac:spMk id="3" creationId="{8FF6ADAF-B3BB-8DFC-056B-F0A0EC25D1F1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08:50.233" v="206" actId="20577"/>
          <ac:spMkLst>
            <pc:docMk/>
            <pc:sldMk cId="2300599847" sldId="269"/>
            <ac:spMk id="24" creationId="{360ADA0F-48C0-6743-CE98-C87F39C8774F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07:55.653" v="201" actId="1076"/>
          <ac:spMkLst>
            <pc:docMk/>
            <pc:sldMk cId="2300599847" sldId="269"/>
            <ac:spMk id="25" creationId="{865BAF98-9D01-F6BE-0EA2-772B9DA6F626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08:05.935" v="202" actId="1076"/>
          <ac:spMkLst>
            <pc:docMk/>
            <pc:sldMk cId="2300599847" sldId="269"/>
            <ac:spMk id="26" creationId="{AFEBEDA6-B237-51BB-8C18-F86509FE98C3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08:18.216" v="203" actId="1076"/>
          <ac:spMkLst>
            <pc:docMk/>
            <pc:sldMk cId="2300599847" sldId="269"/>
            <ac:spMk id="27" creationId="{86839E4B-CEAA-A724-F476-E22C0D73DF55}"/>
          </ac:spMkLst>
        </pc:spChg>
        <pc:cxnChg chg="del mod">
          <ac:chgData name="MARTINA SORCE" userId="S::martina.sorce@you.unipa.it::d0b51e46-867e-45e7-a58d-baf55d6140d8" providerId="AD" clId="Web-{4C8F94AD-33D4-4FD9-A67E-DC0D538DD0D3}" dt="2022-10-22T14:41:58.241" v="149"/>
          <ac:cxnSpMkLst>
            <pc:docMk/>
            <pc:sldMk cId="2300599847" sldId="269"/>
            <ac:cxnSpMk id="18" creationId="{1D643B32-DFEA-6873-230E-A14B086A2B73}"/>
          </ac:cxnSpMkLst>
        </pc:cxnChg>
      </pc:sldChg>
      <pc:sldChg chg="addSp delSp modSp">
        <pc:chgData name="MARTINA SORCE" userId="S::martina.sorce@you.unipa.it::d0b51e46-867e-45e7-a58d-baf55d6140d8" providerId="AD" clId="Web-{4C8F94AD-33D4-4FD9-A67E-DC0D538DD0D3}" dt="2022-10-22T16:56:52.324" v="312"/>
        <pc:sldMkLst>
          <pc:docMk/>
          <pc:sldMk cId="1215548037" sldId="271"/>
        </pc:sldMkLst>
        <pc:spChg chg="mod">
          <ac:chgData name="MARTINA SORCE" userId="S::martina.sorce@you.unipa.it::d0b51e46-867e-45e7-a58d-baf55d6140d8" providerId="AD" clId="Web-{4C8F94AD-33D4-4FD9-A67E-DC0D538DD0D3}" dt="2022-10-22T15:27:54.410" v="235" actId="1076"/>
          <ac:spMkLst>
            <pc:docMk/>
            <pc:sldMk cId="1215548037" sldId="271"/>
            <ac:spMk id="2" creationId="{6C636F38-9F0B-3F07-2100-E92A8090AA97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29:11.928" v="247" actId="1076"/>
          <ac:spMkLst>
            <pc:docMk/>
            <pc:sldMk cId="1215548037" sldId="271"/>
            <ac:spMk id="3" creationId="{4F5AFAF5-031B-CBAA-076B-66C5150B736C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5:30:12.493" v="252" actId="1076"/>
          <ac:spMkLst>
            <pc:docMk/>
            <pc:sldMk cId="1215548037" sldId="271"/>
            <ac:spMk id="4" creationId="{2E0F835A-0F5A-00ED-6919-49E7284330BE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5:28:03.379" v="237" actId="1076"/>
          <ac:spMkLst>
            <pc:docMk/>
            <pc:sldMk cId="1215548037" sldId="271"/>
            <ac:spMk id="5" creationId="{99D824A2-22CE-AA60-1C57-DD45CE1153BB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5:28:06.894" v="238" actId="1076"/>
          <ac:spMkLst>
            <pc:docMk/>
            <pc:sldMk cId="1215548037" sldId="271"/>
            <ac:spMk id="6" creationId="{1B7EB21E-00DA-A3EF-C8F4-626BF15DD75D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5:29:49.571" v="250" actId="1076"/>
          <ac:spMkLst>
            <pc:docMk/>
            <pc:sldMk cId="1215548037" sldId="271"/>
            <ac:spMk id="8" creationId="{63C6715D-5CA3-F362-F9CC-AEF97A680834}"/>
          </ac:spMkLst>
        </pc:spChg>
        <pc:spChg chg="del">
          <ac:chgData name="MARTINA SORCE" userId="S::martina.sorce@you.unipa.it::d0b51e46-867e-45e7-a58d-baf55d6140d8" providerId="AD" clId="Web-{4C8F94AD-33D4-4FD9-A67E-DC0D538DD0D3}" dt="2022-10-22T15:28:58.193" v="243"/>
          <ac:spMkLst>
            <pc:docMk/>
            <pc:sldMk cId="1215548037" sldId="271"/>
            <ac:spMk id="11" creationId="{D2AEA97F-90F6-9124-E044-05D0C3F90AD1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39:22.876" v="289" actId="1076"/>
          <ac:spMkLst>
            <pc:docMk/>
            <pc:sldMk cId="1215548037" sldId="271"/>
            <ac:spMk id="11" creationId="{D4E6C982-7BC2-4950-3F03-E3EEED735E66}"/>
          </ac:spMkLst>
        </pc:spChg>
        <pc:spChg chg="add">
          <ac:chgData name="MARTINA SORCE" userId="S::martina.sorce@you.unipa.it::d0b51e46-867e-45e7-a58d-baf55d6140d8" providerId="AD" clId="Web-{4C8F94AD-33D4-4FD9-A67E-DC0D538DD0D3}" dt="2022-10-22T15:29:28.507" v="248"/>
          <ac:spMkLst>
            <pc:docMk/>
            <pc:sldMk cId="1215548037" sldId="271"/>
            <ac:spMk id="13" creationId="{63C6715D-5CA3-F362-F9CC-AEF97A680834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29:57.993" v="251" actId="1076"/>
          <ac:spMkLst>
            <pc:docMk/>
            <pc:sldMk cId="1215548037" sldId="271"/>
            <ac:spMk id="14" creationId="{95330F63-EE25-0F01-0038-415107E20F61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39:29.985" v="291" actId="1076"/>
          <ac:spMkLst>
            <pc:docMk/>
            <pc:sldMk cId="1215548037" sldId="271"/>
            <ac:spMk id="16" creationId="{FD9A4133-19B5-7F8C-B198-B08D226745B6}"/>
          </ac:spMkLst>
        </pc:spChg>
        <pc:graphicFrameChg chg="mod modGraphic">
          <ac:chgData name="MARTINA SORCE" userId="S::martina.sorce@you.unipa.it::d0b51e46-867e-45e7-a58d-baf55d6140d8" providerId="AD" clId="Web-{4C8F94AD-33D4-4FD9-A67E-DC0D538DD0D3}" dt="2022-10-22T16:56:52.324" v="312"/>
          <ac:graphicFrameMkLst>
            <pc:docMk/>
            <pc:sldMk cId="1215548037" sldId="271"/>
            <ac:graphicFrameMk id="7" creationId="{45806C6A-A363-DB17-452E-761ACC6F40CB}"/>
          </ac:graphicFrameMkLst>
        </pc:graphicFrameChg>
        <pc:graphicFrameChg chg="mod">
          <ac:chgData name="MARTINA SORCE" userId="S::martina.sorce@you.unipa.it::d0b51e46-867e-45e7-a58d-baf55d6140d8" providerId="AD" clId="Web-{4C8F94AD-33D4-4FD9-A67E-DC0D538DD0D3}" dt="2022-10-22T15:39:52.955" v="292" actId="1076"/>
          <ac:graphicFrameMkLst>
            <pc:docMk/>
            <pc:sldMk cId="1215548037" sldId="271"/>
            <ac:graphicFrameMk id="13" creationId="{FB94124B-4F39-95E2-5022-4BE3C92214D1}"/>
          </ac:graphicFrameMkLst>
        </pc:graphicFrameChg>
      </pc:sldChg>
      <pc:sldChg chg="addSp delSp modSp">
        <pc:chgData name="MARTINA SORCE" userId="S::martina.sorce@you.unipa.it::d0b51e46-867e-45e7-a58d-baf55d6140d8" providerId="AD" clId="Web-{4C8F94AD-33D4-4FD9-A67E-DC0D538DD0D3}" dt="2022-10-22T15:39:09.797" v="287" actId="1076"/>
        <pc:sldMkLst>
          <pc:docMk/>
          <pc:sldMk cId="1730331077" sldId="274"/>
        </pc:sldMkLst>
        <pc:spChg chg="mod">
          <ac:chgData name="MARTINA SORCE" userId="S::martina.sorce@you.unipa.it::d0b51e46-867e-45e7-a58d-baf55d6140d8" providerId="AD" clId="Web-{4C8F94AD-33D4-4FD9-A67E-DC0D538DD0D3}" dt="2022-10-22T15:33:30.486" v="261" actId="20577"/>
          <ac:spMkLst>
            <pc:docMk/>
            <pc:sldMk cId="1730331077" sldId="274"/>
            <ac:spMk id="3" creationId="{4F5AFAF5-031B-CBAA-076B-66C5150B736C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5:33:25.642" v="259" actId="20577"/>
          <ac:spMkLst>
            <pc:docMk/>
            <pc:sldMk cId="1730331077" sldId="274"/>
            <ac:spMk id="4" creationId="{2E0F835A-0F5A-00ED-6919-49E7284330BE}"/>
          </ac:spMkLst>
        </pc:spChg>
        <pc:spChg chg="mod">
          <ac:chgData name="MARTINA SORCE" userId="S::martina.sorce@you.unipa.it::d0b51e46-867e-45e7-a58d-baf55d6140d8" providerId="AD" clId="Web-{4C8F94AD-33D4-4FD9-A67E-DC0D538DD0D3}" dt="2022-10-22T15:36:55.588" v="264" actId="20577"/>
          <ac:spMkLst>
            <pc:docMk/>
            <pc:sldMk cId="1730331077" sldId="274"/>
            <ac:spMk id="17" creationId="{192F499F-BA31-D1DB-79B0-22E3CA059E3D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38:35.670" v="282" actId="1076"/>
          <ac:spMkLst>
            <pc:docMk/>
            <pc:sldMk cId="1730331077" sldId="274"/>
            <ac:spMk id="22" creationId="{7269DDB0-72F5-2576-D26B-F014F5D873AE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38:55.281" v="284" actId="1076"/>
          <ac:spMkLst>
            <pc:docMk/>
            <pc:sldMk cId="1730331077" sldId="274"/>
            <ac:spMk id="23" creationId="{ADA6810D-15CC-D044-AA1F-D121D044349A}"/>
          </ac:spMkLst>
        </pc:spChg>
        <pc:spChg chg="add mod">
          <ac:chgData name="MARTINA SORCE" userId="S::martina.sorce@you.unipa.it::d0b51e46-867e-45e7-a58d-baf55d6140d8" providerId="AD" clId="Web-{4C8F94AD-33D4-4FD9-A67E-DC0D538DD0D3}" dt="2022-10-22T15:39:09.797" v="287" actId="1076"/>
          <ac:spMkLst>
            <pc:docMk/>
            <pc:sldMk cId="1730331077" sldId="274"/>
            <ac:spMk id="24" creationId="{C7EA3F43-0ED7-9A3D-AB56-138F58D5980F}"/>
          </ac:spMkLst>
        </pc:spChg>
        <pc:graphicFrameChg chg="mod modGraphic">
          <ac:chgData name="MARTINA SORCE" userId="S::martina.sorce@you.unipa.it::d0b51e46-867e-45e7-a58d-baf55d6140d8" providerId="AD" clId="Web-{4C8F94AD-33D4-4FD9-A67E-DC0D538DD0D3}" dt="2022-10-22T15:37:06.682" v="274"/>
          <ac:graphicFrameMkLst>
            <pc:docMk/>
            <pc:sldMk cId="1730331077" sldId="274"/>
            <ac:graphicFrameMk id="19" creationId="{B1E85576-0648-F270-E727-F9BFBF80DE4D}"/>
          </ac:graphicFrameMkLst>
        </pc:graphicFrameChg>
        <pc:cxnChg chg="add del">
          <ac:chgData name="MARTINA SORCE" userId="S::martina.sorce@you.unipa.it::d0b51e46-867e-45e7-a58d-baf55d6140d8" providerId="AD" clId="Web-{4C8F94AD-33D4-4FD9-A67E-DC0D538DD0D3}" dt="2022-10-22T15:38:57.453" v="285"/>
          <ac:cxnSpMkLst>
            <pc:docMk/>
            <pc:sldMk cId="1730331077" sldId="274"/>
            <ac:cxnSpMk id="18" creationId="{359EA8D3-0965-1860-4913-C291C58EB77A}"/>
          </ac:cxnSpMkLst>
        </pc:cxnChg>
      </pc:sldChg>
    </pc:docChg>
  </pc:docChgLst>
  <pc:docChgLst>
    <pc:chgData name="MARTINA SORCE" userId="S::martina.sorce@you.unipa.it::d0b51e46-867e-45e7-a58d-baf55d6140d8" providerId="AD" clId="Web-{8073FC5E-24E8-4048-AFF4-2C2C787345D7}"/>
    <pc:docChg chg="modSld">
      <pc:chgData name="MARTINA SORCE" userId="S::martina.sorce@you.unipa.it::d0b51e46-867e-45e7-a58d-baf55d6140d8" providerId="AD" clId="Web-{8073FC5E-24E8-4048-AFF4-2C2C787345D7}" dt="2022-11-03T19:07:34.203" v="814" actId="1076"/>
      <pc:docMkLst>
        <pc:docMk/>
      </pc:docMkLst>
      <pc:sldChg chg="addSp delSp modSp">
        <pc:chgData name="MARTINA SORCE" userId="S::martina.sorce@you.unipa.it::d0b51e46-867e-45e7-a58d-baf55d6140d8" providerId="AD" clId="Web-{8073FC5E-24E8-4048-AFF4-2C2C787345D7}" dt="2022-11-03T15:59:46.378" v="258"/>
        <pc:sldMkLst>
          <pc:docMk/>
          <pc:sldMk cId="2272389343" sldId="270"/>
        </pc:sldMkLst>
        <pc:spChg chg="del mod">
          <ac:chgData name="MARTINA SORCE" userId="S::martina.sorce@you.unipa.it::d0b51e46-867e-45e7-a58d-baf55d6140d8" providerId="AD" clId="Web-{8073FC5E-24E8-4048-AFF4-2C2C787345D7}" dt="2022-11-03T15:59:46.378" v="258"/>
          <ac:spMkLst>
            <pc:docMk/>
            <pc:sldMk cId="2272389343" sldId="270"/>
            <ac:spMk id="2" creationId="{71BC5E0B-F3AD-B56D-30F5-F3EE6DD3D1FE}"/>
          </ac:spMkLst>
        </pc:spChg>
        <pc:spChg chg="add del mod">
          <ac:chgData name="MARTINA SORCE" userId="S::martina.sorce@you.unipa.it::d0b51e46-867e-45e7-a58d-baf55d6140d8" providerId="AD" clId="Web-{8073FC5E-24E8-4048-AFF4-2C2C787345D7}" dt="2022-11-03T15:49:19.919" v="145"/>
          <ac:spMkLst>
            <pc:docMk/>
            <pc:sldMk cId="2272389343" sldId="270"/>
            <ac:spMk id="6" creationId="{57B0846D-3337-BD2D-116E-1C5E1F234DAD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5:55:08.315" v="230" actId="1076"/>
          <ac:spMkLst>
            <pc:docMk/>
            <pc:sldMk cId="2272389343" sldId="270"/>
            <ac:spMk id="6" creationId="{FFB3E132-A572-74D4-E961-992D269EE672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5:47:51.148" v="124" actId="1076"/>
          <ac:spMkLst>
            <pc:docMk/>
            <pc:sldMk cId="2272389343" sldId="270"/>
            <ac:spMk id="8" creationId="{BC6E1529-8B89-DD9D-1C74-7F0554DD8A2E}"/>
          </ac:spMkLst>
        </pc:spChg>
        <pc:spChg chg="add mod">
          <ac:chgData name="MARTINA SORCE" userId="S::martina.sorce@you.unipa.it::d0b51e46-867e-45e7-a58d-baf55d6140d8" providerId="AD" clId="Web-{8073FC5E-24E8-4048-AFF4-2C2C787345D7}" dt="2022-11-03T15:46:03.344" v="123" actId="20577"/>
          <ac:spMkLst>
            <pc:docMk/>
            <pc:sldMk cId="2272389343" sldId="270"/>
            <ac:spMk id="9" creationId="{5FD88F3D-FD3B-8C97-86F8-465E2AC69B81}"/>
          </ac:spMkLst>
        </pc:spChg>
        <pc:spChg chg="add mod">
          <ac:chgData name="MARTINA SORCE" userId="S::martina.sorce@you.unipa.it::d0b51e46-867e-45e7-a58d-baf55d6140d8" providerId="AD" clId="Web-{8073FC5E-24E8-4048-AFF4-2C2C787345D7}" dt="2022-11-03T15:52:13.070" v="225" actId="14100"/>
          <ac:spMkLst>
            <pc:docMk/>
            <pc:sldMk cId="2272389343" sldId="270"/>
            <ac:spMk id="10" creationId="{A32F6318-780A-EECF-503B-C4F8D5920B0D}"/>
          </ac:spMkLst>
        </pc:spChg>
        <pc:spChg chg="add del mod">
          <ac:chgData name="MARTINA SORCE" userId="S::martina.sorce@you.unipa.it::d0b51e46-867e-45e7-a58d-baf55d6140d8" providerId="AD" clId="Web-{8073FC5E-24E8-4048-AFF4-2C2C787345D7}" dt="2022-11-03T15:47:58.867" v="127"/>
          <ac:spMkLst>
            <pc:docMk/>
            <pc:sldMk cId="2272389343" sldId="270"/>
            <ac:spMk id="11" creationId="{00608EF3-B705-B06A-51B9-50BA5BE8F817}"/>
          </ac:spMkLst>
        </pc:spChg>
        <pc:spChg chg="add mod">
          <ac:chgData name="MARTINA SORCE" userId="S::martina.sorce@you.unipa.it::d0b51e46-867e-45e7-a58d-baf55d6140d8" providerId="AD" clId="Web-{8073FC5E-24E8-4048-AFF4-2C2C787345D7}" dt="2022-11-03T15:51:53.131" v="224" actId="1076"/>
          <ac:spMkLst>
            <pc:docMk/>
            <pc:sldMk cId="2272389343" sldId="270"/>
            <ac:spMk id="11" creationId="{8CA89FF9-7695-86AF-54EA-C1547D4EE31F}"/>
          </ac:spMkLst>
        </pc:spChg>
        <pc:spChg chg="add mod">
          <ac:chgData name="MARTINA SORCE" userId="S::martina.sorce@you.unipa.it::d0b51e46-867e-45e7-a58d-baf55d6140d8" providerId="AD" clId="Web-{8073FC5E-24E8-4048-AFF4-2C2C787345D7}" dt="2022-11-03T15:52:25.539" v="226" actId="14100"/>
          <ac:spMkLst>
            <pc:docMk/>
            <pc:sldMk cId="2272389343" sldId="270"/>
            <ac:spMk id="12" creationId="{911E2944-91A8-B1CB-66E8-89DDA6BE7155}"/>
          </ac:spMkLst>
        </pc:spChg>
        <pc:spChg chg="add">
          <ac:chgData name="MARTINA SORCE" userId="S::martina.sorce@you.unipa.it::d0b51e46-867e-45e7-a58d-baf55d6140d8" providerId="AD" clId="Web-{8073FC5E-24E8-4048-AFF4-2C2C787345D7}" dt="2022-11-03T15:48:20.884" v="129"/>
          <ac:spMkLst>
            <pc:docMk/>
            <pc:sldMk cId="2272389343" sldId="270"/>
            <ac:spMk id="13" creationId="{8576D8CE-6053-F158-2E94-904C0F0D9881}"/>
          </ac:spMkLst>
        </pc:spChg>
        <pc:spChg chg="add mod">
          <ac:chgData name="MARTINA SORCE" userId="S::martina.sorce@you.unipa.it::d0b51e46-867e-45e7-a58d-baf55d6140d8" providerId="AD" clId="Web-{8073FC5E-24E8-4048-AFF4-2C2C787345D7}" dt="2022-11-03T15:56:34.695" v="242" actId="20577"/>
          <ac:spMkLst>
            <pc:docMk/>
            <pc:sldMk cId="2272389343" sldId="270"/>
            <ac:spMk id="14" creationId="{A8863A62-E78A-8D84-CA80-27F6DA601874}"/>
          </ac:spMkLst>
        </pc:spChg>
        <pc:spChg chg="add del mod">
          <ac:chgData name="MARTINA SORCE" userId="S::martina.sorce@you.unipa.it::d0b51e46-867e-45e7-a58d-baf55d6140d8" providerId="AD" clId="Web-{8073FC5E-24E8-4048-AFF4-2C2C787345D7}" dt="2022-11-03T15:57:03.384" v="244"/>
          <ac:spMkLst>
            <pc:docMk/>
            <pc:sldMk cId="2272389343" sldId="270"/>
            <ac:spMk id="15" creationId="{C730295B-6623-78F2-8758-96143D4D278D}"/>
          </ac:spMkLst>
        </pc:spChg>
        <pc:spChg chg="add del mod">
          <ac:chgData name="MARTINA SORCE" userId="S::martina.sorce@you.unipa.it::d0b51e46-867e-45e7-a58d-baf55d6140d8" providerId="AD" clId="Web-{8073FC5E-24E8-4048-AFF4-2C2C787345D7}" dt="2022-11-03T15:51:24.958" v="208"/>
          <ac:spMkLst>
            <pc:docMk/>
            <pc:sldMk cId="2272389343" sldId="270"/>
            <ac:spMk id="16" creationId="{A1EBB615-EA6C-C7D2-8EA9-5E1818BE48AA}"/>
          </ac:spMkLst>
        </pc:spChg>
        <pc:spChg chg="add del mod">
          <ac:chgData name="MARTINA SORCE" userId="S::martina.sorce@you.unipa.it::d0b51e46-867e-45e7-a58d-baf55d6140d8" providerId="AD" clId="Web-{8073FC5E-24E8-4048-AFF4-2C2C787345D7}" dt="2022-11-03T15:49:48.561" v="152"/>
          <ac:spMkLst>
            <pc:docMk/>
            <pc:sldMk cId="2272389343" sldId="270"/>
            <ac:spMk id="17" creationId="{5AF5E123-6480-DB9F-ED46-C5208A47E892}"/>
          </ac:spMkLst>
        </pc:spChg>
        <pc:spChg chg="add mod">
          <ac:chgData name="MARTINA SORCE" userId="S::martina.sorce@you.unipa.it::d0b51e46-867e-45e7-a58d-baf55d6140d8" providerId="AD" clId="Web-{8073FC5E-24E8-4048-AFF4-2C2C787345D7}" dt="2022-11-03T15:52:33.493" v="227" actId="1076"/>
          <ac:spMkLst>
            <pc:docMk/>
            <pc:sldMk cId="2272389343" sldId="270"/>
            <ac:spMk id="19" creationId="{6B30F2F7-BEB1-8BCE-67A2-76F8178FC871}"/>
          </ac:spMkLst>
        </pc:spChg>
        <pc:spChg chg="add del mod">
          <ac:chgData name="MARTINA SORCE" userId="S::martina.sorce@you.unipa.it::d0b51e46-867e-45e7-a58d-baf55d6140d8" providerId="AD" clId="Web-{8073FC5E-24E8-4048-AFF4-2C2C787345D7}" dt="2022-11-03T15:50:35.048" v="179"/>
          <ac:spMkLst>
            <pc:docMk/>
            <pc:sldMk cId="2272389343" sldId="270"/>
            <ac:spMk id="19" creationId="{7AAE5774-A2F6-D4C6-24C7-A0E6F9DA044C}"/>
          </ac:spMkLst>
        </pc:spChg>
        <pc:spChg chg="add mod">
          <ac:chgData name="MARTINA SORCE" userId="S::martina.sorce@you.unipa.it::d0b51e46-867e-45e7-a58d-baf55d6140d8" providerId="AD" clId="Web-{8073FC5E-24E8-4048-AFF4-2C2C787345D7}" dt="2022-11-03T15:55:12.424" v="231" actId="1076"/>
          <ac:spMkLst>
            <pc:docMk/>
            <pc:sldMk cId="2272389343" sldId="270"/>
            <ac:spMk id="24" creationId="{7ADC11C7-BA59-F6F8-055D-99E12C557614}"/>
          </ac:spMkLst>
        </pc:spChg>
        <pc:cxnChg chg="del">
          <ac:chgData name="MARTINA SORCE" userId="S::martina.sorce@you.unipa.it::d0b51e46-867e-45e7-a58d-baf55d6140d8" providerId="AD" clId="Web-{8073FC5E-24E8-4048-AFF4-2C2C787345D7}" dt="2022-11-03T15:57:00.290" v="243"/>
          <ac:cxnSpMkLst>
            <pc:docMk/>
            <pc:sldMk cId="2272389343" sldId="270"/>
            <ac:cxnSpMk id="4" creationId="{08B7D2A4-3B41-D4AB-F1EE-C4ADEE9F93F7}"/>
          </ac:cxnSpMkLst>
        </pc:cxnChg>
        <pc:cxnChg chg="add del mod">
          <ac:chgData name="MARTINA SORCE" userId="S::martina.sorce@you.unipa.it::d0b51e46-867e-45e7-a58d-baf55d6140d8" providerId="AD" clId="Web-{8073FC5E-24E8-4048-AFF4-2C2C787345D7}" dt="2022-11-03T15:40:17.527" v="73"/>
          <ac:cxnSpMkLst>
            <pc:docMk/>
            <pc:sldMk cId="2272389343" sldId="270"/>
            <ac:cxnSpMk id="16" creationId="{51CC5F07-E80C-967B-7383-FDA3E6BB03A3}"/>
          </ac:cxnSpMkLst>
        </pc:cxnChg>
        <pc:cxnChg chg="add del mod">
          <ac:chgData name="MARTINA SORCE" userId="S::martina.sorce@you.unipa.it::d0b51e46-867e-45e7-a58d-baf55d6140d8" providerId="AD" clId="Web-{8073FC5E-24E8-4048-AFF4-2C2C787345D7}" dt="2022-11-03T15:41:22.124" v="83"/>
          <ac:cxnSpMkLst>
            <pc:docMk/>
            <pc:sldMk cId="2272389343" sldId="270"/>
            <ac:cxnSpMk id="17" creationId="{4531EBAC-7F23-C0B4-C78A-066D90CF2FFB}"/>
          </ac:cxnSpMkLst>
        </pc:cxnChg>
        <pc:cxnChg chg="mod">
          <ac:chgData name="MARTINA SORCE" userId="S::martina.sorce@you.unipa.it::d0b51e46-867e-45e7-a58d-baf55d6140d8" providerId="AD" clId="Web-{8073FC5E-24E8-4048-AFF4-2C2C787345D7}" dt="2022-11-03T15:58:16.248" v="251" actId="14100"/>
          <ac:cxnSpMkLst>
            <pc:docMk/>
            <pc:sldMk cId="2272389343" sldId="270"/>
            <ac:cxnSpMk id="18" creationId="{B9A10E20-C3D3-ACD4-8052-5163341DE610}"/>
          </ac:cxnSpMkLst>
        </pc:cxnChg>
        <pc:cxnChg chg="mod">
          <ac:chgData name="MARTINA SORCE" userId="S::martina.sorce@you.unipa.it::d0b51e46-867e-45e7-a58d-baf55d6140d8" providerId="AD" clId="Web-{8073FC5E-24E8-4048-AFF4-2C2C787345D7}" dt="2022-11-03T15:58:01.028" v="249" actId="14100"/>
          <ac:cxnSpMkLst>
            <pc:docMk/>
            <pc:sldMk cId="2272389343" sldId="270"/>
            <ac:cxnSpMk id="22" creationId="{94507BC2-6E5D-DF8C-0F19-B831A2F9C5E6}"/>
          </ac:cxnSpMkLst>
        </pc:cxnChg>
      </pc:sldChg>
      <pc:sldChg chg="addSp delSp modSp">
        <pc:chgData name="MARTINA SORCE" userId="S::martina.sorce@you.unipa.it::d0b51e46-867e-45e7-a58d-baf55d6140d8" providerId="AD" clId="Web-{8073FC5E-24E8-4048-AFF4-2C2C787345D7}" dt="2022-11-03T18:14:07.170" v="568" actId="14100"/>
        <pc:sldMkLst>
          <pc:docMk/>
          <pc:sldMk cId="1141216525" sldId="296"/>
        </pc:sldMkLst>
        <pc:spChg chg="del mod">
          <ac:chgData name="MARTINA SORCE" userId="S::martina.sorce@you.unipa.it::d0b51e46-867e-45e7-a58d-baf55d6140d8" providerId="AD" clId="Web-{8073FC5E-24E8-4048-AFF4-2C2C787345D7}" dt="2022-11-03T18:03:06.781" v="510"/>
          <ac:spMkLst>
            <pc:docMk/>
            <pc:sldMk cId="1141216525" sldId="296"/>
            <ac:spMk id="3" creationId="{83C49618-F7CE-CCCE-AC84-B89CDBF50C79}"/>
          </ac:spMkLst>
        </pc:spChg>
        <pc:spChg chg="del">
          <ac:chgData name="MARTINA SORCE" userId="S::martina.sorce@you.unipa.it::d0b51e46-867e-45e7-a58d-baf55d6140d8" providerId="AD" clId="Web-{8073FC5E-24E8-4048-AFF4-2C2C787345D7}" dt="2022-11-03T18:09:10.990" v="527"/>
          <ac:spMkLst>
            <pc:docMk/>
            <pc:sldMk cId="1141216525" sldId="296"/>
            <ac:spMk id="17" creationId="{9C47F102-60C4-D6BA-EF31-94A2A1CD0438}"/>
          </ac:spMkLst>
        </pc:spChg>
        <pc:spChg chg="del mod">
          <ac:chgData name="MARTINA SORCE" userId="S::martina.sorce@you.unipa.it::d0b51e46-867e-45e7-a58d-baf55d6140d8" providerId="AD" clId="Web-{8073FC5E-24E8-4048-AFF4-2C2C787345D7}" dt="2022-11-03T18:09:21.670" v="529"/>
          <ac:spMkLst>
            <pc:docMk/>
            <pc:sldMk cId="1141216525" sldId="296"/>
            <ac:spMk id="19" creationId="{8CE36381-4DDB-3910-4A8E-03E3DE0B3F55}"/>
          </ac:spMkLst>
        </pc:spChg>
        <pc:spChg chg="del">
          <ac:chgData name="MARTINA SORCE" userId="S::martina.sorce@you.unipa.it::d0b51e46-867e-45e7-a58d-baf55d6140d8" providerId="AD" clId="Web-{8073FC5E-24E8-4048-AFF4-2C2C787345D7}" dt="2022-11-03T18:09:08.880" v="526"/>
          <ac:spMkLst>
            <pc:docMk/>
            <pc:sldMk cId="1141216525" sldId="296"/>
            <ac:spMk id="20" creationId="{DB01A275-B5C1-52DA-BEB7-9BB37EF11CEA}"/>
          </ac:spMkLst>
        </pc:spChg>
        <pc:picChg chg="mod">
          <ac:chgData name="MARTINA SORCE" userId="S::martina.sorce@you.unipa.it::d0b51e46-867e-45e7-a58d-baf55d6140d8" providerId="AD" clId="Web-{8073FC5E-24E8-4048-AFF4-2C2C787345D7}" dt="2022-11-03T18:10:03.594" v="535" actId="1076"/>
          <ac:picMkLst>
            <pc:docMk/>
            <pc:sldMk cId="1141216525" sldId="296"/>
            <ac:picMk id="2" creationId="{C4DCBF90-C7EE-1003-DACB-38D0954D55B7}"/>
          </ac:picMkLst>
        </pc:picChg>
        <pc:picChg chg="mod">
          <ac:chgData name="MARTINA SORCE" userId="S::martina.sorce@you.unipa.it::d0b51e46-867e-45e7-a58d-baf55d6140d8" providerId="AD" clId="Web-{8073FC5E-24E8-4048-AFF4-2C2C787345D7}" dt="2022-11-03T18:12:45.025" v="556" actId="1076"/>
          <ac:picMkLst>
            <pc:docMk/>
            <pc:sldMk cId="1141216525" sldId="296"/>
            <ac:picMk id="5" creationId="{D683C9F7-0402-BD85-856F-349009115333}"/>
          </ac:picMkLst>
        </pc:picChg>
        <pc:picChg chg="add mod">
          <ac:chgData name="MARTINA SORCE" userId="S::martina.sorce@you.unipa.it::d0b51e46-867e-45e7-a58d-baf55d6140d8" providerId="AD" clId="Web-{8073FC5E-24E8-4048-AFF4-2C2C787345D7}" dt="2022-11-03T18:11:52.209" v="550" actId="1076"/>
          <ac:picMkLst>
            <pc:docMk/>
            <pc:sldMk cId="1141216525" sldId="296"/>
            <ac:picMk id="10" creationId="{27D581BC-65BA-BD38-3EAA-CD2BBD32C4FC}"/>
          </ac:picMkLst>
        </pc:picChg>
        <pc:picChg chg="mod">
          <ac:chgData name="MARTINA SORCE" userId="S::martina.sorce@you.unipa.it::d0b51e46-867e-45e7-a58d-baf55d6140d8" providerId="AD" clId="Web-{8073FC5E-24E8-4048-AFF4-2C2C787345D7}" dt="2022-11-03T18:11:49.287" v="549" actId="1076"/>
          <ac:picMkLst>
            <pc:docMk/>
            <pc:sldMk cId="1141216525" sldId="296"/>
            <ac:picMk id="13" creationId="{764AD7F5-D149-7454-ABE9-109F0BF9AA40}"/>
          </ac:picMkLst>
        </pc:picChg>
        <pc:picChg chg="add del mod">
          <ac:chgData name="MARTINA SORCE" userId="S::martina.sorce@you.unipa.it::d0b51e46-867e-45e7-a58d-baf55d6140d8" providerId="AD" clId="Web-{8073FC5E-24E8-4048-AFF4-2C2C787345D7}" dt="2022-11-03T17:58:24.593" v="484"/>
          <ac:picMkLst>
            <pc:docMk/>
            <pc:sldMk cId="1141216525" sldId="296"/>
            <ac:picMk id="15" creationId="{9CBA0301-5E8C-313A-A50D-326FF4F375A7}"/>
          </ac:picMkLst>
        </pc:picChg>
        <pc:picChg chg="add mod ord">
          <ac:chgData name="MARTINA SORCE" userId="S::martina.sorce@you.unipa.it::d0b51e46-867e-45e7-a58d-baf55d6140d8" providerId="AD" clId="Web-{8073FC5E-24E8-4048-AFF4-2C2C787345D7}" dt="2022-11-03T18:11:41.662" v="548" actId="1076"/>
          <ac:picMkLst>
            <pc:docMk/>
            <pc:sldMk cId="1141216525" sldId="296"/>
            <ac:picMk id="18" creationId="{AEBCB04D-12FD-7443-7042-3B569F32015D}"/>
          </ac:picMkLst>
        </pc:picChg>
        <pc:inkChg chg="add del">
          <ac:chgData name="MARTINA SORCE" userId="S::martina.sorce@you.unipa.it::d0b51e46-867e-45e7-a58d-baf55d6140d8" providerId="AD" clId="Web-{8073FC5E-24E8-4048-AFF4-2C2C787345D7}" dt="2022-11-03T17:48:14.490" v="431"/>
          <ac:inkMkLst>
            <pc:docMk/>
            <pc:sldMk cId="1141216525" sldId="296"/>
            <ac:inkMk id="4" creationId="{24DB01C4-873B-CD47-3B9B-2E626A364E23}"/>
          </ac:inkMkLst>
        </pc:inkChg>
        <pc:inkChg chg="add del">
          <ac:chgData name="MARTINA SORCE" userId="S::martina.sorce@you.unipa.it::d0b51e46-867e-45e7-a58d-baf55d6140d8" providerId="AD" clId="Web-{8073FC5E-24E8-4048-AFF4-2C2C787345D7}" dt="2022-11-03T17:51:29.394" v="438"/>
          <ac:inkMkLst>
            <pc:docMk/>
            <pc:sldMk cId="1141216525" sldId="296"/>
            <ac:inkMk id="6" creationId="{379BF492-0776-8938-8B97-65F75D3D960B}"/>
          </ac:inkMkLst>
        </pc:inkChg>
        <pc:inkChg chg="add del">
          <ac:chgData name="MARTINA SORCE" userId="S::martina.sorce@you.unipa.it::d0b51e46-867e-45e7-a58d-baf55d6140d8" providerId="AD" clId="Web-{8073FC5E-24E8-4048-AFF4-2C2C787345D7}" dt="2022-11-03T17:48:13.334" v="430"/>
          <ac:inkMkLst>
            <pc:docMk/>
            <pc:sldMk cId="1141216525" sldId="296"/>
            <ac:inkMk id="6" creationId="{470F20D8-DBA8-8A27-EF8C-173ABFE0FE90}"/>
          </ac:inkMkLst>
        </pc:inkChg>
        <pc:inkChg chg="add del">
          <ac:chgData name="MARTINA SORCE" userId="S::martina.sorce@you.unipa.it::d0b51e46-867e-45e7-a58d-baf55d6140d8" providerId="AD" clId="Web-{8073FC5E-24E8-4048-AFF4-2C2C787345D7}" dt="2022-11-03T17:48:13.334" v="429"/>
          <ac:inkMkLst>
            <pc:docMk/>
            <pc:sldMk cId="1141216525" sldId="296"/>
            <ac:inkMk id="7" creationId="{1953C253-3CEA-84D7-2837-ECB816CED937}"/>
          </ac:inkMkLst>
        </pc:inkChg>
        <pc:inkChg chg="add del">
          <ac:chgData name="MARTINA SORCE" userId="S::martina.sorce@you.unipa.it::d0b51e46-867e-45e7-a58d-baf55d6140d8" providerId="AD" clId="Web-{8073FC5E-24E8-4048-AFF4-2C2C787345D7}" dt="2022-11-03T17:51:36.707" v="440"/>
          <ac:inkMkLst>
            <pc:docMk/>
            <pc:sldMk cId="1141216525" sldId="296"/>
            <ac:inkMk id="7" creationId="{66AE4D87-CAC0-4CF9-20CD-5D46A3F138C3}"/>
          </ac:inkMkLst>
        </pc:inkChg>
        <pc:inkChg chg="add del">
          <ac:chgData name="MARTINA SORCE" userId="S::martina.sorce@you.unipa.it::d0b51e46-867e-45e7-a58d-baf55d6140d8" providerId="AD" clId="Web-{8073FC5E-24E8-4048-AFF4-2C2C787345D7}" dt="2022-11-03T17:48:12.631" v="428"/>
          <ac:inkMkLst>
            <pc:docMk/>
            <pc:sldMk cId="1141216525" sldId="296"/>
            <ac:inkMk id="8" creationId="{6C080F06-77BA-AE23-E983-B74F262D4987}"/>
          </ac:inkMkLst>
        </pc:inkChg>
        <pc:inkChg chg="add del">
          <ac:chgData name="MARTINA SORCE" userId="S::martina.sorce@you.unipa.it::d0b51e46-867e-45e7-a58d-baf55d6140d8" providerId="AD" clId="Web-{8073FC5E-24E8-4048-AFF4-2C2C787345D7}" dt="2022-11-03T17:48:11.928" v="427"/>
          <ac:inkMkLst>
            <pc:docMk/>
            <pc:sldMk cId="1141216525" sldId="296"/>
            <ac:inkMk id="9" creationId="{C3C0EBDF-F34D-426B-71EC-EC244B4D0833}"/>
          </ac:inkMkLst>
        </pc:inkChg>
        <pc:inkChg chg="add del">
          <ac:chgData name="MARTINA SORCE" userId="S::martina.sorce@you.unipa.it::d0b51e46-867e-45e7-a58d-baf55d6140d8" providerId="AD" clId="Web-{8073FC5E-24E8-4048-AFF4-2C2C787345D7}" dt="2022-11-03T17:48:11.928" v="426"/>
          <ac:inkMkLst>
            <pc:docMk/>
            <pc:sldMk cId="1141216525" sldId="296"/>
            <ac:inkMk id="10" creationId="{EA1F21FF-FC07-BC2E-7FA1-B96CEF1131EA}"/>
          </ac:inkMkLst>
        </pc:inkChg>
        <pc:inkChg chg="add del">
          <ac:chgData name="MARTINA SORCE" userId="S::martina.sorce@you.unipa.it::d0b51e46-867e-45e7-a58d-baf55d6140d8" providerId="AD" clId="Web-{8073FC5E-24E8-4048-AFF4-2C2C787345D7}" dt="2022-11-03T17:48:11.131" v="425"/>
          <ac:inkMkLst>
            <pc:docMk/>
            <pc:sldMk cId="1141216525" sldId="296"/>
            <ac:inkMk id="11" creationId="{56B239A7-C6ED-AE5D-312F-3421295F9C88}"/>
          </ac:inkMkLst>
        </pc:inkChg>
        <pc:inkChg chg="add del">
          <ac:chgData name="MARTINA SORCE" userId="S::martina.sorce@you.unipa.it::d0b51e46-867e-45e7-a58d-baf55d6140d8" providerId="AD" clId="Web-{8073FC5E-24E8-4048-AFF4-2C2C787345D7}" dt="2022-11-03T17:48:34.523" v="433"/>
          <ac:inkMkLst>
            <pc:docMk/>
            <pc:sldMk cId="1141216525" sldId="296"/>
            <ac:inkMk id="12" creationId="{3B41E4F8-64DE-A135-D65E-22BEE84DC5BE}"/>
          </ac:inkMkLst>
        </pc:inkChg>
        <pc:cxnChg chg="add mod ord">
          <ac:chgData name="MARTINA SORCE" userId="S::martina.sorce@you.unipa.it::d0b51e46-867e-45e7-a58d-baf55d6140d8" providerId="AD" clId="Web-{8073FC5E-24E8-4048-AFF4-2C2C787345D7}" dt="2022-11-03T18:13:22.762" v="562" actId="14100"/>
          <ac:cxnSpMkLst>
            <pc:docMk/>
            <pc:sldMk cId="1141216525" sldId="296"/>
            <ac:cxnSpMk id="4" creationId="{556431B3-FD40-9A2B-5167-F7D6ADEA697A}"/>
          </ac:cxnSpMkLst>
        </pc:cxnChg>
        <pc:cxnChg chg="add mod">
          <ac:chgData name="MARTINA SORCE" userId="S::martina.sorce@you.unipa.it::d0b51e46-867e-45e7-a58d-baf55d6140d8" providerId="AD" clId="Web-{8073FC5E-24E8-4048-AFF4-2C2C787345D7}" dt="2022-11-03T18:13:06.714" v="559" actId="14100"/>
          <ac:cxnSpMkLst>
            <pc:docMk/>
            <pc:sldMk cId="1141216525" sldId="296"/>
            <ac:cxnSpMk id="8" creationId="{EFA733D5-C8FB-012D-0E27-752CBF1EF858}"/>
          </ac:cxnSpMkLst>
        </pc:cxnChg>
        <pc:cxnChg chg="add mod">
          <ac:chgData name="MARTINA SORCE" userId="S::martina.sorce@you.unipa.it::d0b51e46-867e-45e7-a58d-baf55d6140d8" providerId="AD" clId="Web-{8073FC5E-24E8-4048-AFF4-2C2C787345D7}" dt="2022-11-03T18:13:43.888" v="567" actId="14100"/>
          <ac:cxnSpMkLst>
            <pc:docMk/>
            <pc:sldMk cId="1141216525" sldId="296"/>
            <ac:cxnSpMk id="11" creationId="{D5A10819-0C4C-B312-DAC5-22193251CD7F}"/>
          </ac:cxnSpMkLst>
        </pc:cxnChg>
        <pc:cxnChg chg="add mod">
          <ac:chgData name="MARTINA SORCE" userId="S::martina.sorce@you.unipa.it::d0b51e46-867e-45e7-a58d-baf55d6140d8" providerId="AD" clId="Web-{8073FC5E-24E8-4048-AFF4-2C2C787345D7}" dt="2022-11-03T18:14:07.170" v="568" actId="14100"/>
          <ac:cxnSpMkLst>
            <pc:docMk/>
            <pc:sldMk cId="1141216525" sldId="296"/>
            <ac:cxnSpMk id="16" creationId="{22C9ECD1-7EDD-2AA3-F128-98628FB95464}"/>
          </ac:cxnSpMkLst>
        </pc:cxnChg>
      </pc:sldChg>
      <pc:sldChg chg="addSp delSp modSp">
        <pc:chgData name="MARTINA SORCE" userId="S::martina.sorce@you.unipa.it::d0b51e46-867e-45e7-a58d-baf55d6140d8" providerId="AD" clId="Web-{8073FC5E-24E8-4048-AFF4-2C2C787345D7}" dt="2022-11-03T16:57:09.633" v="400" actId="14100"/>
        <pc:sldMkLst>
          <pc:docMk/>
          <pc:sldMk cId="3542716482" sldId="300"/>
        </pc:sldMkLst>
        <pc:spChg chg="del">
          <ac:chgData name="MARTINA SORCE" userId="S::martina.sorce@you.unipa.it::d0b51e46-867e-45e7-a58d-baf55d6140d8" providerId="AD" clId="Web-{8073FC5E-24E8-4048-AFF4-2C2C787345D7}" dt="2022-11-03T16:20:10.374" v="362"/>
          <ac:spMkLst>
            <pc:docMk/>
            <pc:sldMk cId="3542716482" sldId="300"/>
            <ac:spMk id="3" creationId="{98538994-D952-21F5-5C1C-EFB68D197A78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02:29.154" v="291" actId="1076"/>
          <ac:spMkLst>
            <pc:docMk/>
            <pc:sldMk cId="3542716482" sldId="300"/>
            <ac:spMk id="5" creationId="{B80F2977-A9D6-4FFE-DF6F-E663B602E7E5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02:35.014" v="292" actId="1076"/>
          <ac:spMkLst>
            <pc:docMk/>
            <pc:sldMk cId="3542716482" sldId="300"/>
            <ac:spMk id="7" creationId="{ED88D85B-CF97-7187-22B1-B61A622691DA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02:43.858" v="293" actId="1076"/>
          <ac:spMkLst>
            <pc:docMk/>
            <pc:sldMk cId="3542716482" sldId="300"/>
            <ac:spMk id="9" creationId="{9D7D482A-5E70-A609-E59F-B4067EE452AB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06:25.856" v="318" actId="1076"/>
          <ac:spMkLst>
            <pc:docMk/>
            <pc:sldMk cId="3542716482" sldId="300"/>
            <ac:spMk id="10" creationId="{0F74B52D-29AA-6BA0-0394-9638A56BAAAB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03:11.859" v="296" actId="1076"/>
          <ac:spMkLst>
            <pc:docMk/>
            <pc:sldMk cId="3542716482" sldId="300"/>
            <ac:spMk id="11" creationId="{B11081B9-5F8A-1DA7-92C6-D9044633F988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02:14.809" v="281" actId="14100"/>
          <ac:spMkLst>
            <pc:docMk/>
            <pc:sldMk cId="3542716482" sldId="300"/>
            <ac:spMk id="17" creationId="{5845488B-B473-ACA1-CB1D-1307EE4717E1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04:32.786" v="309" actId="1076"/>
          <ac:spMkLst>
            <pc:docMk/>
            <pc:sldMk cId="3542716482" sldId="300"/>
            <ac:spMk id="18" creationId="{56216D56-8F00-CE40-18FF-D2239B757664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24:35.687" v="392"/>
          <ac:spMkLst>
            <pc:docMk/>
            <pc:sldMk cId="3542716482" sldId="300"/>
            <ac:spMk id="26" creationId="{02BC1D6C-7AB0-1DE1-0190-EFA5AE473385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18:35.071" v="359"/>
          <ac:spMkLst>
            <pc:docMk/>
            <pc:sldMk cId="3542716482" sldId="300"/>
            <ac:spMk id="36" creationId="{1E740804-C5C3-F4AA-F424-D0C4758B1909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02:14.872" v="289" actId="14100"/>
          <ac:spMkLst>
            <pc:docMk/>
            <pc:sldMk cId="3542716482" sldId="300"/>
            <ac:spMk id="38" creationId="{514126DB-23A4-2ED3-4DAA-341E6C0DE837}"/>
          </ac:spMkLst>
        </pc:spChg>
        <pc:spChg chg="add mod">
          <ac:chgData name="MARTINA SORCE" userId="S::martina.sorce@you.unipa.it::d0b51e46-867e-45e7-a58d-baf55d6140d8" providerId="AD" clId="Web-{8073FC5E-24E8-4048-AFF4-2C2C787345D7}" dt="2022-11-03T16:02:14.887" v="290" actId="14100"/>
          <ac:spMkLst>
            <pc:docMk/>
            <pc:sldMk cId="3542716482" sldId="300"/>
            <ac:spMk id="39" creationId="{8A11BF65-AB3A-A6F4-A744-E08E33B46DFF}"/>
          </ac:spMkLst>
        </pc:spChg>
        <pc:spChg chg="add del mod">
          <ac:chgData name="MARTINA SORCE" userId="S::martina.sorce@you.unipa.it::d0b51e46-867e-45e7-a58d-baf55d6140d8" providerId="AD" clId="Web-{8073FC5E-24E8-4048-AFF4-2C2C787345D7}" dt="2022-11-03T16:23:22.073" v="386"/>
          <ac:spMkLst>
            <pc:docMk/>
            <pc:sldMk cId="3542716482" sldId="300"/>
            <ac:spMk id="45" creationId="{2B70C64F-D191-F4E3-409A-307EEC19131C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50:36.482" v="397"/>
          <ac:spMkLst>
            <pc:docMk/>
            <pc:sldMk cId="3542716482" sldId="300"/>
            <ac:spMk id="54" creationId="{6677A925-DD76-C7E8-D791-1302DE05F792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50:30.841" v="396"/>
          <ac:spMkLst>
            <pc:docMk/>
            <pc:sldMk cId="3542716482" sldId="300"/>
            <ac:spMk id="56" creationId="{0512C76E-2452-8079-8759-45980205F5BD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57:09.633" v="400" actId="14100"/>
          <ac:spMkLst>
            <pc:docMk/>
            <pc:sldMk cId="3542716482" sldId="300"/>
            <ac:spMk id="1027" creationId="{E1A26356-84BB-F3B4-A738-622893E5D3A0}"/>
          </ac:spMkLst>
        </pc:spChg>
        <pc:cxnChg chg="del mod">
          <ac:chgData name="MARTINA SORCE" userId="S::martina.sorce@you.unipa.it::d0b51e46-867e-45e7-a58d-baf55d6140d8" providerId="AD" clId="Web-{8073FC5E-24E8-4048-AFF4-2C2C787345D7}" dt="2022-11-03T16:03:39.611" v="300"/>
          <ac:cxnSpMkLst>
            <pc:docMk/>
            <pc:sldMk cId="3542716482" sldId="300"/>
            <ac:cxnSpMk id="25" creationId="{E8BB66FF-2D05-14AB-3DE2-3B8ED2333E6C}"/>
          </ac:cxnSpMkLst>
        </pc:cxnChg>
        <pc:cxnChg chg="mod">
          <ac:chgData name="MARTINA SORCE" userId="S::martina.sorce@you.unipa.it::d0b51e46-867e-45e7-a58d-baf55d6140d8" providerId="AD" clId="Web-{8073FC5E-24E8-4048-AFF4-2C2C787345D7}" dt="2022-11-03T16:02:52.280" v="294" actId="1076"/>
          <ac:cxnSpMkLst>
            <pc:docMk/>
            <pc:sldMk cId="3542716482" sldId="300"/>
            <ac:cxnSpMk id="27" creationId="{3594C8B5-2C53-AC1F-2F33-DCFAA55D6AA5}"/>
          </ac:cxnSpMkLst>
        </pc:cxnChg>
        <pc:cxnChg chg="del">
          <ac:chgData name="MARTINA SORCE" userId="S::martina.sorce@you.unipa.it::d0b51e46-867e-45e7-a58d-baf55d6140d8" providerId="AD" clId="Web-{8073FC5E-24E8-4048-AFF4-2C2C787345D7}" dt="2022-11-03T16:10:49.543" v="324"/>
          <ac:cxnSpMkLst>
            <pc:docMk/>
            <pc:sldMk cId="3542716482" sldId="300"/>
            <ac:cxnSpMk id="29" creationId="{7FE172EF-99C6-51DF-3BAE-8F912CC86BEA}"/>
          </ac:cxnSpMkLst>
        </pc:cxnChg>
        <pc:cxnChg chg="mod">
          <ac:chgData name="MARTINA SORCE" userId="S::martina.sorce@you.unipa.it::d0b51e46-867e-45e7-a58d-baf55d6140d8" providerId="AD" clId="Web-{8073FC5E-24E8-4048-AFF4-2C2C787345D7}" dt="2022-11-03T16:07:44.438" v="323" actId="14100"/>
          <ac:cxnSpMkLst>
            <pc:docMk/>
            <pc:sldMk cId="3542716482" sldId="300"/>
            <ac:cxnSpMk id="30" creationId="{56D66603-06D1-EE02-DCE4-ADB0FB6F9650}"/>
          </ac:cxnSpMkLst>
        </pc:cxnChg>
        <pc:cxnChg chg="mod">
          <ac:chgData name="MARTINA SORCE" userId="S::martina.sorce@you.unipa.it::d0b51e46-867e-45e7-a58d-baf55d6140d8" providerId="AD" clId="Web-{8073FC5E-24E8-4048-AFF4-2C2C787345D7}" dt="2022-11-03T16:02:14.856" v="287" actId="14100"/>
          <ac:cxnSpMkLst>
            <pc:docMk/>
            <pc:sldMk cId="3542716482" sldId="300"/>
            <ac:cxnSpMk id="35" creationId="{DE8E01DE-5F3C-572B-E2AD-A65B5F37B4C8}"/>
          </ac:cxnSpMkLst>
        </pc:cxnChg>
        <pc:cxnChg chg="add mod">
          <ac:chgData name="MARTINA SORCE" userId="S::martina.sorce@you.unipa.it::d0b51e46-867e-45e7-a58d-baf55d6140d8" providerId="AD" clId="Web-{8073FC5E-24E8-4048-AFF4-2C2C787345D7}" dt="2022-11-03T16:06:33.106" v="319" actId="14100"/>
          <ac:cxnSpMkLst>
            <pc:docMk/>
            <pc:sldMk cId="3542716482" sldId="300"/>
            <ac:cxnSpMk id="43" creationId="{770492C2-BE30-30E0-8A34-7D4C69202AC0}"/>
          </ac:cxnSpMkLst>
        </pc:cxnChg>
      </pc:sldChg>
      <pc:sldChg chg="addSp delSp modSp">
        <pc:chgData name="MARTINA SORCE" userId="S::martina.sorce@you.unipa.it::d0b51e46-867e-45e7-a58d-baf55d6140d8" providerId="AD" clId="Web-{8073FC5E-24E8-4048-AFF4-2C2C787345D7}" dt="2022-11-03T16:22:42.446" v="385" actId="1076"/>
        <pc:sldMkLst>
          <pc:docMk/>
          <pc:sldMk cId="2363640151" sldId="301"/>
        </pc:sldMkLst>
        <pc:spChg chg="add mod">
          <ac:chgData name="MARTINA SORCE" userId="S::martina.sorce@you.unipa.it::d0b51e46-867e-45e7-a58d-baf55d6140d8" providerId="AD" clId="Web-{8073FC5E-24E8-4048-AFF4-2C2C787345D7}" dt="2022-11-03T16:22:42.446" v="385" actId="1076"/>
          <ac:spMkLst>
            <pc:docMk/>
            <pc:sldMk cId="2363640151" sldId="301"/>
            <ac:spMk id="4" creationId="{6321EA23-068F-6BE2-90E2-F9E9C00BA077}"/>
          </ac:spMkLst>
        </pc:spChg>
        <pc:spChg chg="del">
          <ac:chgData name="MARTINA SORCE" userId="S::martina.sorce@you.unipa.it::d0b51e46-867e-45e7-a58d-baf55d6140d8" providerId="AD" clId="Web-{8073FC5E-24E8-4048-AFF4-2C2C787345D7}" dt="2022-11-03T16:15:48.092" v="325"/>
          <ac:spMkLst>
            <pc:docMk/>
            <pc:sldMk cId="2363640151" sldId="301"/>
            <ac:spMk id="7" creationId="{ED88D85B-CF97-7187-22B1-B61A622691DA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16:22.985" v="339" actId="1076"/>
          <ac:spMkLst>
            <pc:docMk/>
            <pc:sldMk cId="2363640151" sldId="301"/>
            <ac:spMk id="9" creationId="{9D7D482A-5E70-A609-E59F-B4067EE452AB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16:23.001" v="340" actId="1076"/>
          <ac:spMkLst>
            <pc:docMk/>
            <pc:sldMk cId="2363640151" sldId="301"/>
            <ac:spMk id="10" creationId="{0F74B52D-29AA-6BA0-0394-9638A56BAAAB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16:23.001" v="341" actId="1076"/>
          <ac:spMkLst>
            <pc:docMk/>
            <pc:sldMk cId="2363640151" sldId="301"/>
            <ac:spMk id="11" creationId="{B11081B9-5F8A-1DA7-92C6-D9044633F988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16:23.016" v="342" actId="1076"/>
          <ac:spMkLst>
            <pc:docMk/>
            <pc:sldMk cId="2363640151" sldId="301"/>
            <ac:spMk id="17" creationId="{5845488B-B473-ACA1-CB1D-1307EE4717E1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16:23.032" v="343" actId="1076"/>
          <ac:spMkLst>
            <pc:docMk/>
            <pc:sldMk cId="2363640151" sldId="301"/>
            <ac:spMk id="18" creationId="{56216D56-8F00-CE40-18FF-D2239B757664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16:23.048" v="344" actId="1076"/>
          <ac:spMkLst>
            <pc:docMk/>
            <pc:sldMk cId="2363640151" sldId="301"/>
            <ac:spMk id="26" creationId="{02BC1D6C-7AB0-1DE1-0190-EFA5AE473385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17:19.348" v="358" actId="1076"/>
          <ac:spMkLst>
            <pc:docMk/>
            <pc:sldMk cId="2363640151" sldId="301"/>
            <ac:spMk id="36" creationId="{1E740804-C5C3-F4AA-F424-D0C4758B1909}"/>
          </ac:spMkLst>
        </pc:spChg>
        <pc:spChg chg="del mod">
          <ac:chgData name="MARTINA SORCE" userId="S::martina.sorce@you.unipa.it::d0b51e46-867e-45e7-a58d-baf55d6140d8" providerId="AD" clId="Web-{8073FC5E-24E8-4048-AFF4-2C2C787345D7}" dt="2022-11-03T16:16:44.486" v="354"/>
          <ac:spMkLst>
            <pc:docMk/>
            <pc:sldMk cId="2363640151" sldId="301"/>
            <ac:spMk id="38" creationId="{514126DB-23A4-2ED3-4DAA-341E6C0DE837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6:16:23.095" v="348" actId="1076"/>
          <ac:spMkLst>
            <pc:docMk/>
            <pc:sldMk cId="2363640151" sldId="301"/>
            <ac:spMk id="39" creationId="{8A11BF65-AB3A-A6F4-A744-E08E33B46DFF}"/>
          </ac:spMkLst>
        </pc:spChg>
        <pc:cxnChg chg="mod">
          <ac:chgData name="MARTINA SORCE" userId="S::martina.sorce@you.unipa.it::d0b51e46-867e-45e7-a58d-baf55d6140d8" providerId="AD" clId="Web-{8073FC5E-24E8-4048-AFF4-2C2C787345D7}" dt="2022-11-03T16:16:23.048" v="345" actId="1076"/>
          <ac:cxnSpMkLst>
            <pc:docMk/>
            <pc:sldMk cId="2363640151" sldId="301"/>
            <ac:cxnSpMk id="27" creationId="{3594C8B5-2C53-AC1F-2F33-DCFAA55D6AA5}"/>
          </ac:cxnSpMkLst>
        </pc:cxnChg>
        <pc:cxnChg chg="mod">
          <ac:chgData name="MARTINA SORCE" userId="S::martina.sorce@you.unipa.it::d0b51e46-867e-45e7-a58d-baf55d6140d8" providerId="AD" clId="Web-{8073FC5E-24E8-4048-AFF4-2C2C787345D7}" dt="2022-11-03T16:15:56.093" v="327" actId="1076"/>
          <ac:cxnSpMkLst>
            <pc:docMk/>
            <pc:sldMk cId="2363640151" sldId="301"/>
            <ac:cxnSpMk id="30" creationId="{56D66603-06D1-EE02-DCE4-ADB0FB6F9650}"/>
          </ac:cxnSpMkLst>
        </pc:cxnChg>
        <pc:cxnChg chg="del">
          <ac:chgData name="MARTINA SORCE" userId="S::martina.sorce@you.unipa.it::d0b51e46-867e-45e7-a58d-baf55d6140d8" providerId="AD" clId="Web-{8073FC5E-24E8-4048-AFF4-2C2C787345D7}" dt="2022-11-03T16:15:51.546" v="326"/>
          <ac:cxnSpMkLst>
            <pc:docMk/>
            <pc:sldMk cId="2363640151" sldId="301"/>
            <ac:cxnSpMk id="35" creationId="{DE8E01DE-5F3C-572B-E2AD-A65B5F37B4C8}"/>
          </ac:cxnSpMkLst>
        </pc:cxnChg>
        <pc:cxnChg chg="mod">
          <ac:chgData name="MARTINA SORCE" userId="S::martina.sorce@you.unipa.it::d0b51e46-867e-45e7-a58d-baf55d6140d8" providerId="AD" clId="Web-{8073FC5E-24E8-4048-AFF4-2C2C787345D7}" dt="2022-11-03T16:16:23.126" v="351" actId="1076"/>
          <ac:cxnSpMkLst>
            <pc:docMk/>
            <pc:sldMk cId="2363640151" sldId="301"/>
            <ac:cxnSpMk id="43" creationId="{770492C2-BE30-30E0-8A34-7D4C69202AC0}"/>
          </ac:cxnSpMkLst>
        </pc:cxnChg>
        <pc:cxnChg chg="mod">
          <ac:chgData name="MARTINA SORCE" userId="S::martina.sorce@you.unipa.it::d0b51e46-867e-45e7-a58d-baf55d6140d8" providerId="AD" clId="Web-{8073FC5E-24E8-4048-AFF4-2C2C787345D7}" dt="2022-11-03T16:16:23.095" v="349" actId="1076"/>
          <ac:cxnSpMkLst>
            <pc:docMk/>
            <pc:sldMk cId="2363640151" sldId="301"/>
            <ac:cxnSpMk id="46" creationId="{42F99523-DC7B-B8CF-65DE-254453BEF48A}"/>
          </ac:cxnSpMkLst>
        </pc:cxnChg>
        <pc:cxnChg chg="mod">
          <ac:chgData name="MARTINA SORCE" userId="S::martina.sorce@you.unipa.it::d0b51e46-867e-45e7-a58d-baf55d6140d8" providerId="AD" clId="Web-{8073FC5E-24E8-4048-AFF4-2C2C787345D7}" dt="2022-11-03T16:16:53.268" v="356" actId="1076"/>
          <ac:cxnSpMkLst>
            <pc:docMk/>
            <pc:sldMk cId="2363640151" sldId="301"/>
            <ac:cxnSpMk id="48" creationId="{CB5251EF-FD4C-54B5-950A-F0B4D4D58EDD}"/>
          </ac:cxnSpMkLst>
        </pc:cxnChg>
        <pc:cxnChg chg="mod">
          <ac:chgData name="MARTINA SORCE" userId="S::martina.sorce@you.unipa.it::d0b51e46-867e-45e7-a58d-baf55d6140d8" providerId="AD" clId="Web-{8073FC5E-24E8-4048-AFF4-2C2C787345D7}" dt="2022-11-03T16:16:23.141" v="352" actId="1076"/>
          <ac:cxnSpMkLst>
            <pc:docMk/>
            <pc:sldMk cId="2363640151" sldId="301"/>
            <ac:cxnSpMk id="49" creationId="{83D0B3A5-C814-33F1-B413-6DC884BB8CDD}"/>
          </ac:cxnSpMkLst>
        </pc:cxnChg>
        <pc:cxnChg chg="del mod">
          <ac:chgData name="MARTINA SORCE" userId="S::martina.sorce@you.unipa.it::d0b51e46-867e-45e7-a58d-baf55d6140d8" providerId="AD" clId="Web-{8073FC5E-24E8-4048-AFF4-2C2C787345D7}" dt="2022-11-03T16:16:47.112" v="355"/>
          <ac:cxnSpMkLst>
            <pc:docMk/>
            <pc:sldMk cId="2363640151" sldId="301"/>
            <ac:cxnSpMk id="60" creationId="{4158B013-8BAD-B2B3-6FEE-CE93BBC1E378}"/>
          </ac:cxnSpMkLst>
        </pc:cxnChg>
      </pc:sldChg>
      <pc:sldChg chg="modSp">
        <pc:chgData name="MARTINA SORCE" userId="S::martina.sorce@you.unipa.it::d0b51e46-867e-45e7-a58d-baf55d6140d8" providerId="AD" clId="Web-{8073FC5E-24E8-4048-AFF4-2C2C787345D7}" dt="2022-11-03T18:28:15.049" v="591" actId="1076"/>
        <pc:sldMkLst>
          <pc:docMk/>
          <pc:sldMk cId="3596303757" sldId="302"/>
        </pc:sldMkLst>
        <pc:picChg chg="mod">
          <ac:chgData name="MARTINA SORCE" userId="S::martina.sorce@you.unipa.it::d0b51e46-867e-45e7-a58d-baf55d6140d8" providerId="AD" clId="Web-{8073FC5E-24E8-4048-AFF4-2C2C787345D7}" dt="2022-11-03T17:45:29.262" v="415" actId="1076"/>
          <ac:picMkLst>
            <pc:docMk/>
            <pc:sldMk cId="3596303757" sldId="302"/>
            <ac:picMk id="3" creationId="{BE90338C-3C12-F3A5-8E22-8C05DFA0E1F4}"/>
          </ac:picMkLst>
        </pc:picChg>
        <pc:picChg chg="mod">
          <ac:chgData name="MARTINA SORCE" userId="S::martina.sorce@you.unipa.it::d0b51e46-867e-45e7-a58d-baf55d6140d8" providerId="AD" clId="Web-{8073FC5E-24E8-4048-AFF4-2C2C787345D7}" dt="2022-11-03T18:28:15.049" v="591" actId="1076"/>
          <ac:picMkLst>
            <pc:docMk/>
            <pc:sldMk cId="3596303757" sldId="302"/>
            <ac:picMk id="4" creationId="{2BFCD47E-BAA0-E098-99A5-C82762809A67}"/>
          </ac:picMkLst>
        </pc:picChg>
      </pc:sldChg>
      <pc:sldChg chg="addSp delSp modSp">
        <pc:chgData name="MARTINA SORCE" userId="S::martina.sorce@you.unipa.it::d0b51e46-867e-45e7-a58d-baf55d6140d8" providerId="AD" clId="Web-{8073FC5E-24E8-4048-AFF4-2C2C787345D7}" dt="2022-11-03T19:07:34.203" v="814" actId="1076"/>
        <pc:sldMkLst>
          <pc:docMk/>
          <pc:sldMk cId="2450596710" sldId="304"/>
        </pc:sldMkLst>
        <pc:spChg chg="add mod">
          <ac:chgData name="MARTINA SORCE" userId="S::martina.sorce@you.unipa.it::d0b51e46-867e-45e7-a58d-baf55d6140d8" providerId="AD" clId="Web-{8073FC5E-24E8-4048-AFF4-2C2C787345D7}" dt="2022-11-03T18:42:49.993" v="632" actId="14100"/>
          <ac:spMkLst>
            <pc:docMk/>
            <pc:sldMk cId="2450596710" sldId="304"/>
            <ac:spMk id="3" creationId="{C54BCA1E-3DCB-FBD6-6820-E1D39EE949F3}"/>
          </ac:spMkLst>
        </pc:spChg>
        <pc:spChg chg="add mod">
          <ac:chgData name="MARTINA SORCE" userId="S::martina.sorce@you.unipa.it::d0b51e46-867e-45e7-a58d-baf55d6140d8" providerId="AD" clId="Web-{8073FC5E-24E8-4048-AFF4-2C2C787345D7}" dt="2022-11-03T18:59:59.349" v="803" actId="1076"/>
          <ac:spMkLst>
            <pc:docMk/>
            <pc:sldMk cId="2450596710" sldId="304"/>
            <ac:spMk id="6" creationId="{BBEB4EFE-639B-B95B-4442-025600BCE0BE}"/>
          </ac:spMkLst>
        </pc:spChg>
        <pc:spChg chg="add mod">
          <ac:chgData name="MARTINA SORCE" userId="S::martina.sorce@you.unipa.it::d0b51e46-867e-45e7-a58d-baf55d6140d8" providerId="AD" clId="Web-{8073FC5E-24E8-4048-AFF4-2C2C787345D7}" dt="2022-11-03T19:07:22.640" v="813" actId="1076"/>
          <ac:spMkLst>
            <pc:docMk/>
            <pc:sldMk cId="2450596710" sldId="304"/>
            <ac:spMk id="7" creationId="{7A11C003-0793-CE48-8005-5486C776D2FB}"/>
          </ac:spMkLst>
        </pc:spChg>
        <pc:spChg chg="add mod">
          <ac:chgData name="MARTINA SORCE" userId="S::martina.sorce@you.unipa.it::d0b51e46-867e-45e7-a58d-baf55d6140d8" providerId="AD" clId="Web-{8073FC5E-24E8-4048-AFF4-2C2C787345D7}" dt="2022-11-03T19:07:34.203" v="814" actId="1076"/>
          <ac:spMkLst>
            <pc:docMk/>
            <pc:sldMk cId="2450596710" sldId="304"/>
            <ac:spMk id="9" creationId="{7C7B3CB5-8C38-13D1-5008-39A80A3F8335}"/>
          </ac:spMkLst>
        </pc:spChg>
        <pc:spChg chg="add mod">
          <ac:chgData name="MARTINA SORCE" userId="S::martina.sorce@you.unipa.it::d0b51e46-867e-45e7-a58d-baf55d6140d8" providerId="AD" clId="Web-{8073FC5E-24E8-4048-AFF4-2C2C787345D7}" dt="2022-11-03T19:06:59.279" v="812" actId="1076"/>
          <ac:spMkLst>
            <pc:docMk/>
            <pc:sldMk cId="2450596710" sldId="304"/>
            <ac:spMk id="11" creationId="{73CC7EBF-37C6-9850-4A5E-019AD709CF78}"/>
          </ac:spMkLst>
        </pc:spChg>
        <pc:spChg chg="add mod">
          <ac:chgData name="MARTINA SORCE" userId="S::martina.sorce@you.unipa.it::d0b51e46-867e-45e7-a58d-baf55d6140d8" providerId="AD" clId="Web-{8073FC5E-24E8-4048-AFF4-2C2C787345D7}" dt="2022-11-03T18:45:31.987" v="720" actId="1076"/>
          <ac:spMkLst>
            <pc:docMk/>
            <pc:sldMk cId="2450596710" sldId="304"/>
            <ac:spMk id="14" creationId="{684B7562-423D-5830-DFCD-DB57C5AD9C34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8:59:04.987" v="790" actId="1076"/>
          <ac:spMkLst>
            <pc:docMk/>
            <pc:sldMk cId="2450596710" sldId="304"/>
            <ac:spMk id="15" creationId="{8618701A-F959-684D-5EA3-AAD7C7B081BC}"/>
          </ac:spMkLst>
        </pc:spChg>
        <pc:spChg chg="del mod">
          <ac:chgData name="MARTINA SORCE" userId="S::martina.sorce@you.unipa.it::d0b51e46-867e-45e7-a58d-baf55d6140d8" providerId="AD" clId="Web-{8073FC5E-24E8-4048-AFF4-2C2C787345D7}" dt="2022-11-03T18:53:43.890" v="744"/>
          <ac:spMkLst>
            <pc:docMk/>
            <pc:sldMk cId="2450596710" sldId="304"/>
            <ac:spMk id="16" creationId="{B1B8FC31-4BBF-94AD-F69F-F579886D6BF3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8:56:05.086" v="782" actId="1076"/>
          <ac:spMkLst>
            <pc:docMk/>
            <pc:sldMk cId="2450596710" sldId="304"/>
            <ac:spMk id="19" creationId="{94479522-73F4-4C27-AEF9-5AC34043B35A}"/>
          </ac:spMkLst>
        </pc:spChg>
        <pc:spChg chg="add mod">
          <ac:chgData name="MARTINA SORCE" userId="S::martina.sorce@you.unipa.it::d0b51e46-867e-45e7-a58d-baf55d6140d8" providerId="AD" clId="Web-{8073FC5E-24E8-4048-AFF4-2C2C787345D7}" dt="2022-11-03T18:58:26.891" v="789" actId="1076"/>
          <ac:spMkLst>
            <pc:docMk/>
            <pc:sldMk cId="2450596710" sldId="304"/>
            <ac:spMk id="20" creationId="{9D485832-AA09-B179-0C6B-0F9D3A7D4CCD}"/>
          </ac:spMkLst>
        </pc:spChg>
        <pc:spChg chg="add mod">
          <ac:chgData name="MARTINA SORCE" userId="S::martina.sorce@you.unipa.it::d0b51e46-867e-45e7-a58d-baf55d6140d8" providerId="AD" clId="Web-{8073FC5E-24E8-4048-AFF4-2C2C787345D7}" dt="2022-11-03T19:00:24.491" v="805" actId="1076"/>
          <ac:spMkLst>
            <pc:docMk/>
            <pc:sldMk cId="2450596710" sldId="304"/>
            <ac:spMk id="21" creationId="{177A4510-CAE9-132C-D710-6B0001CA8C8B}"/>
          </ac:spMkLst>
        </pc:spChg>
        <pc:spChg chg="add mod">
          <ac:chgData name="MARTINA SORCE" userId="S::martina.sorce@you.unipa.it::d0b51e46-867e-45e7-a58d-baf55d6140d8" providerId="AD" clId="Web-{8073FC5E-24E8-4048-AFF4-2C2C787345D7}" dt="2022-11-03T19:02:15.982" v="809" actId="1076"/>
          <ac:spMkLst>
            <pc:docMk/>
            <pc:sldMk cId="2450596710" sldId="304"/>
            <ac:spMk id="25" creationId="{158FD50D-E3C7-BB4B-5230-4F02484D9467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9:05:59.620" v="810" actId="1076"/>
          <ac:spMkLst>
            <pc:docMk/>
            <pc:sldMk cId="2450596710" sldId="304"/>
            <ac:spMk id="33" creationId="{EE76B550-780C-7443-51B7-34C5937BACF8}"/>
          </ac:spMkLst>
        </pc:spChg>
        <pc:spChg chg="mod">
          <ac:chgData name="MARTINA SORCE" userId="S::martina.sorce@you.unipa.it::d0b51e46-867e-45e7-a58d-baf55d6140d8" providerId="AD" clId="Web-{8073FC5E-24E8-4048-AFF4-2C2C787345D7}" dt="2022-11-03T19:06:02.589" v="811" actId="1076"/>
          <ac:spMkLst>
            <pc:docMk/>
            <pc:sldMk cId="2450596710" sldId="304"/>
            <ac:spMk id="34" creationId="{AE6F528D-0394-4A7E-BC48-10665B843432}"/>
          </ac:spMkLst>
        </pc:spChg>
      </pc:sldChg>
    </pc:docChg>
  </pc:docChgLst>
  <pc:docChgLst>
    <pc:chgData name="GAETANO RANDAZZO" userId="S::gaetano.randazzo03@you.unipa.it::6bcc7446-c451-42ee-9900-145cf876e556" providerId="AD" clId="Web-{A8FDB8F0-738C-49B7-9247-5D3C3F14DEC3}"/>
    <pc:docChg chg="modSld">
      <pc:chgData name="GAETANO RANDAZZO" userId="S::gaetano.randazzo03@you.unipa.it::6bcc7446-c451-42ee-9900-145cf876e556" providerId="AD" clId="Web-{A8FDB8F0-738C-49B7-9247-5D3C3F14DEC3}" dt="2022-11-03T18:54:14.965" v="0"/>
      <pc:docMkLst>
        <pc:docMk/>
      </pc:docMkLst>
      <pc:sldChg chg="addSp">
        <pc:chgData name="GAETANO RANDAZZO" userId="S::gaetano.randazzo03@you.unipa.it::6bcc7446-c451-42ee-9900-145cf876e556" providerId="AD" clId="Web-{A8FDB8F0-738C-49B7-9247-5D3C3F14DEC3}" dt="2022-11-03T18:54:14.965" v="0"/>
        <pc:sldMkLst>
          <pc:docMk/>
          <pc:sldMk cId="2450596710" sldId="304"/>
        </pc:sldMkLst>
        <pc:spChg chg="add">
          <ac:chgData name="GAETANO RANDAZZO" userId="S::gaetano.randazzo03@you.unipa.it::6bcc7446-c451-42ee-9900-145cf876e556" providerId="AD" clId="Web-{A8FDB8F0-738C-49B7-9247-5D3C3F14DEC3}" dt="2022-11-03T18:54:14.965" v="0"/>
          <ac:spMkLst>
            <pc:docMk/>
            <pc:sldMk cId="2450596710" sldId="304"/>
            <ac:spMk id="19" creationId="{94479522-73F4-4C27-AEF9-5AC34043B35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21:35:19.51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13679 9234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21:37:00.24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15161 6826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21:37:08.54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13705 9208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21:37:23.48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21458 2249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21:37:30.09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24342 8470 16383 0 0,'0'-6'0'0'0,"0"-2"0"0"0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21:35:19.517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13705 9260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21:35:19.51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13705 9208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21:35:19.51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13705 9208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21:35:19.52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21511 2143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21:35:19.52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5239 12859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21:36:38.64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12912 4842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21:36:38.64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18706 8361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21:36:42.712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5398 12965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47239-9F49-EB88-DB4F-7857BADF5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B5DD1F-B3E9-6BF2-A575-3768930C1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8A8EB9-21A9-D44E-7870-D11CE5AD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9A13B7-F937-6038-A621-F9670009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2BC48B-A9DC-46F0-D26E-A8F83DE4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8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78F3A4-5AD9-CC31-A7F8-2FA7624A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CEB404-765C-6D58-875D-31F8E881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72937F-8359-D5E5-196F-5BEE0BF6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27FC4D-FE2B-AC00-A1BE-80682795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1802B1-7EB3-D161-ED8B-EEB8547C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E0ABE3-A71F-574F-606C-0D055ECA0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764897-D92D-D4C1-4C22-B62357B6D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783498-2700-5CAA-8D04-DE602798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B1B217-90FE-379E-42C1-CF7F4A5C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DF5455-0341-B178-E0E6-3471762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8E5C2-04C7-9636-A305-99CC6F93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048C61-4684-F8A0-BE21-E6D79EE1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8EBAED-FE94-BB3E-FE75-08078EAE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51EA9-B1BE-8B8F-9BBE-F100B70F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B0A951-2165-C138-5470-E2A2E97C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E1D5FA-2195-CC87-1811-24385D55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4D939A-71F3-D054-C97D-A391F0105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28AF2C-3E9D-4C6F-C339-98B408A7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21698F-CFEB-E82A-F016-7E78AF5B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D1E0FD-0C2D-228B-2BF2-88520492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6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7EFB8-375C-2665-3E2B-6FC840B0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43F4AC-7A0B-FE1B-3F18-E71FD0E4D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96045B-DC8D-55A7-FDF9-C77242170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235B07-1B09-F552-742D-ACAEAEDD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5EB411-CA6A-950D-B10C-7914530B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109993-0E00-30EF-0570-4BA35194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1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4BDA2-2363-B22B-4BA1-066D9A37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191C02-4EDF-6442-91A3-951BBC2A1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A6E35B-0BB7-030E-68ED-89F913523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90D7A78-8557-5DEF-5F36-23EFD791A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4D0932-9544-52FF-5384-1040ED8D9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4F31CE-8179-6CAD-331B-AE82F5D1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60958CD-DC79-CE67-A5FB-AFB77272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BACDB9-A804-9143-40F5-BE19DDE1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DBB28-B02C-374E-883F-06B31587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B6BE981-399C-EAE5-3AA9-51508BAF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2DFCE3-B21B-14A7-E4AF-DA8D2438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97CED0-3DFD-04C1-D314-DDB05C84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3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6221C00-691A-781B-7AD4-C09E5EC1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D7EF727-EA6C-1BF7-E39D-7E428778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419964-95EE-C9D3-E071-9F4B6064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36B51-03DA-39E4-3BAB-BFE5B828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C59524-B142-F953-433A-72D849157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83D551-43A9-E8FD-DDA1-F5B505D2D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0EF57D-CDE9-0868-5E17-622B5A7D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DB7E25-7A75-BD99-6FA2-0694AEB8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DD3BE5-BE83-D227-B7A6-5CDB7C51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6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5A527-F7F4-8DB8-422B-06F53435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609F723-99BC-E267-91C1-3498DE16B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A4303A-6A61-D3CE-D1E6-AD6F3335D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13AC2B-D096-C6FD-A7FD-005D20E3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02EF12-922E-67F1-5334-D2157B44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AB42C4-0579-49FB-545D-91C188A4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D919C46-930D-F820-5033-C0575F1E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DCD0E1-8B2D-C12A-E9F8-6F48437C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29615-2CDD-BD53-61BC-347C985BD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1BC5AA-A0F5-AAEF-BAC6-F9806F071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31A83A-76A1-D587-0BCB-B98C25180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5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5.xml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customXml" Target="../ink/ink4.xml"/><Relationship Id="rId2" Type="http://schemas.openxmlformats.org/officeDocument/2006/relationships/image" Target="../media/image4.jpe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customXml" Target="../ink/ink3.xml"/><Relationship Id="rId5" Type="http://schemas.openxmlformats.org/officeDocument/2006/relationships/image" Target="../media/image7.jpeg"/><Relationship Id="rId15" Type="http://schemas.openxmlformats.org/officeDocument/2006/relationships/customXml" Target="../ink/ink7.xml"/><Relationship Id="rId10" Type="http://schemas.openxmlformats.org/officeDocument/2006/relationships/customXml" Target="../ink/ink2.xml"/><Relationship Id="rId4" Type="http://schemas.openxmlformats.org/officeDocument/2006/relationships/image" Target="../media/image6.jpeg"/><Relationship Id="rId9" Type="http://schemas.openxmlformats.org/officeDocument/2006/relationships/image" Target="../media/image10.png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customXml" Target="../ink/ink13.xml"/><Relationship Id="rId3" Type="http://schemas.openxmlformats.org/officeDocument/2006/relationships/image" Target="../media/image12.jpeg"/><Relationship Id="rId7" Type="http://schemas.openxmlformats.org/officeDocument/2006/relationships/image" Target="../media/image15.jpeg"/><Relationship Id="rId12" Type="http://schemas.openxmlformats.org/officeDocument/2006/relationships/customXml" Target="../ink/ink1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customXml" Target="../ink/ink11.xml"/><Relationship Id="rId5" Type="http://schemas.openxmlformats.org/officeDocument/2006/relationships/image" Target="../media/image14.jpeg"/><Relationship Id="rId10" Type="http://schemas.openxmlformats.org/officeDocument/2006/relationships/customXml" Target="../ink/ink10.xml"/><Relationship Id="rId4" Type="http://schemas.openxmlformats.org/officeDocument/2006/relationships/image" Target="../media/image13.jpe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FD337D-D0E8-F228-25D7-BE0F6009B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582" y="712802"/>
            <a:ext cx="4036334" cy="2045840"/>
          </a:xfrm>
        </p:spPr>
        <p:txBody>
          <a:bodyPr anchor="t">
            <a:normAutofit fontScale="90000"/>
          </a:bodyPr>
          <a:lstStyle/>
          <a:p>
            <a:pPr algn="l"/>
            <a:r>
              <a:rPr lang="it-IT" sz="5400" b="1"/>
              <a:t>ESERCIZIO </a:t>
            </a:r>
            <a:br>
              <a:rPr lang="it-IT" sz="5400" b="1"/>
            </a:br>
            <a:r>
              <a:rPr lang="it-IT" sz="5400" b="1">
                <a:cs typeface="Calibri Light"/>
              </a:rPr>
              <a:t>AIRPORT</a:t>
            </a:r>
            <a:br>
              <a:rPr lang="it-IT" sz="5400" b="1">
                <a:cs typeface="Calibri Light"/>
              </a:rPr>
            </a:br>
            <a:r>
              <a:rPr lang="it-IT" sz="5400" b="1">
                <a:cs typeface="Calibri Light"/>
              </a:rPr>
              <a:t>LIGHT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9E3FD2A-5F6B-3798-DF9A-FE1E28F80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584" y="2984992"/>
            <a:ext cx="4418964" cy="623071"/>
          </a:xfrm>
        </p:spPr>
        <p:txBody>
          <a:bodyPr anchor="b">
            <a:normAutofit/>
          </a:bodyPr>
          <a:lstStyle/>
          <a:p>
            <a:pPr algn="l"/>
            <a:r>
              <a:rPr lang="it-IT" sz="2000"/>
              <a:t>Di Piazza – Sorce – Indelicato – Randazzo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obot PNG HD | PNG Mart">
            <a:extLst>
              <a:ext uri="{FF2B5EF4-FFF2-40B4-BE49-F238E27FC236}">
                <a16:creationId xmlns:a16="http://schemas.microsoft.com/office/drawing/2014/main" id="{191D58FE-65E5-C992-2A81-6DB0F3F9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330542"/>
            <a:ext cx="5536001" cy="41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1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EB69F0-BDBC-6071-5D47-CB81712F3DF9}"/>
              </a:ext>
            </a:extLst>
          </p:cNvPr>
          <p:cNvSpPr txBox="1"/>
          <p:nvPr/>
        </p:nvSpPr>
        <p:spPr>
          <a:xfrm>
            <a:off x="3932401" y="33021"/>
            <a:ext cx="4327199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it-IT" sz="3600" b="1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PIANO CATCH_PLANE </a:t>
            </a:r>
          </a:p>
        </p:txBody>
      </p:sp>
      <p:grpSp>
        <p:nvGrpSpPr>
          <p:cNvPr id="1030" name="Gruppo 1029">
            <a:extLst>
              <a:ext uri="{FF2B5EF4-FFF2-40B4-BE49-F238E27FC236}">
                <a16:creationId xmlns:a16="http://schemas.microsoft.com/office/drawing/2014/main" id="{4F60D09F-27D0-496F-2D2D-A407A8D5AB08}"/>
              </a:ext>
            </a:extLst>
          </p:cNvPr>
          <p:cNvGrpSpPr/>
          <p:nvPr/>
        </p:nvGrpSpPr>
        <p:grpSpPr>
          <a:xfrm>
            <a:off x="483292" y="2864029"/>
            <a:ext cx="11225415" cy="3383774"/>
            <a:chOff x="144205" y="1174022"/>
            <a:chExt cx="11225415" cy="3383774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5845488B-B473-ACA1-CB1D-1307EE4717E1}"/>
                </a:ext>
              </a:extLst>
            </p:cNvPr>
            <p:cNvSpPr txBox="1"/>
            <p:nvPr/>
          </p:nvSpPr>
          <p:spPr>
            <a:xfrm>
              <a:off x="5221360" y="2163931"/>
              <a:ext cx="2355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it-IT" b="1">
                  <a:cs typeface="Calibri"/>
                </a:rPr>
                <a:t>Y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56216D56-8F00-CE40-18FF-D2239B757664}"/>
                </a:ext>
              </a:extLst>
            </p:cNvPr>
            <p:cNvSpPr txBox="1"/>
            <p:nvPr/>
          </p:nvSpPr>
          <p:spPr>
            <a:xfrm>
              <a:off x="5202437" y="3156771"/>
              <a:ext cx="19518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it-IT" b="1">
                  <a:cs typeface="Calibri"/>
                </a:rPr>
                <a:t>N</a:t>
              </a:r>
            </a:p>
          </p:txBody>
        </p:sp>
        <p:cxnSp>
          <p:nvCxnSpPr>
            <p:cNvPr id="46" name="Connettore 2 45">
              <a:extLst>
                <a:ext uri="{FF2B5EF4-FFF2-40B4-BE49-F238E27FC236}">
                  <a16:creationId xmlns:a16="http://schemas.microsoft.com/office/drawing/2014/main" id="{42F99523-DC7B-B8CF-65DE-254453BEF48A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6815135" y="1662284"/>
              <a:ext cx="962402" cy="1564"/>
            </a:xfrm>
            <a:prstGeom prst="straightConnector1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ttore 2 47">
              <a:extLst>
                <a:ext uri="{FF2B5EF4-FFF2-40B4-BE49-F238E27FC236}">
                  <a16:creationId xmlns:a16="http://schemas.microsoft.com/office/drawing/2014/main" id="{CB5251EF-FD4C-54B5-950A-F0B4D4D58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5135" y="4056267"/>
              <a:ext cx="944288" cy="5143"/>
            </a:xfrm>
            <a:prstGeom prst="straightConnector1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ttore 2 42">
              <a:extLst>
                <a:ext uri="{FF2B5EF4-FFF2-40B4-BE49-F238E27FC236}">
                  <a16:creationId xmlns:a16="http://schemas.microsoft.com/office/drawing/2014/main" id="{770492C2-BE30-30E0-8A34-7D4C69202AC0}"/>
                </a:ext>
              </a:extLst>
            </p:cNvPr>
            <p:cNvCxnSpPr>
              <a:cxnSpLocks/>
            </p:cNvCxnSpPr>
            <p:nvPr/>
          </p:nvCxnSpPr>
          <p:spPr>
            <a:xfrm>
              <a:off x="4968501" y="3204872"/>
              <a:ext cx="586789" cy="514157"/>
            </a:xfrm>
            <a:prstGeom prst="straightConnector1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83D0B3A5-C814-33F1-B413-6DC884BB8CDD}"/>
                </a:ext>
              </a:extLst>
            </p:cNvPr>
            <p:cNvCxnSpPr>
              <a:cxnSpLocks/>
              <a:stCxn id="56" idx="6"/>
              <a:endCxn id="61" idx="2"/>
            </p:cNvCxnSpPr>
            <p:nvPr/>
          </p:nvCxnSpPr>
          <p:spPr>
            <a:xfrm>
              <a:off x="9151302" y="1658222"/>
              <a:ext cx="742318" cy="0"/>
            </a:xfrm>
            <a:prstGeom prst="straightConnector1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4158B013-8BAD-B2B3-6FEE-CE93BBC1E378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>
              <a:off x="9151302" y="4073596"/>
              <a:ext cx="771138" cy="7158"/>
            </a:xfrm>
            <a:prstGeom prst="straightConnector1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29" name="Gruppo 1028">
              <a:extLst>
                <a:ext uri="{FF2B5EF4-FFF2-40B4-BE49-F238E27FC236}">
                  <a16:creationId xmlns:a16="http://schemas.microsoft.com/office/drawing/2014/main" id="{378186F7-8C83-C12B-E3D0-A81AF35FCAA7}"/>
                </a:ext>
              </a:extLst>
            </p:cNvPr>
            <p:cNvGrpSpPr/>
            <p:nvPr/>
          </p:nvGrpSpPr>
          <p:grpSpPr>
            <a:xfrm>
              <a:off x="144205" y="2366081"/>
              <a:ext cx="6670930" cy="2179529"/>
              <a:chOff x="144205" y="2366081"/>
              <a:chExt cx="6670930" cy="2179529"/>
            </a:xfrm>
          </p:grpSpPr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0F74B52D-29AA-6BA0-0394-9638A56BAA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39135" y="3577210"/>
                <a:ext cx="1476000" cy="968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0" tIns="45720" rIns="91440" bIns="45720" rtlCol="0" anchor="ctr"/>
              <a:lstStyle/>
              <a:p>
                <a:pPr algn="ctr">
                  <a:defRPr/>
                </a:pPr>
                <a:r>
                  <a:rPr lang="it-IT" b="1" kern="0">
                    <a:solidFill>
                      <a:srgbClr val="C00000"/>
                    </a:solidFill>
                    <a:ea typeface="+mn-lt"/>
                    <a:cs typeface="+mn-lt"/>
                  </a:rPr>
                  <a:t>GOTO(</a:t>
                </a:r>
              </a:p>
              <a:p>
                <a:pPr algn="ctr">
                  <a:defRPr/>
                </a:pPr>
                <a:r>
                  <a:rPr lang="it-IT" b="1" kern="0">
                    <a:solidFill>
                      <a:srgbClr val="C00000"/>
                    </a:solidFill>
                    <a:ea typeface="+mn-lt"/>
                    <a:cs typeface="+mn-lt"/>
                  </a:rPr>
                  <a:t>GATE_B)</a:t>
                </a:r>
              </a:p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sz="18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cs typeface="Calibri"/>
                </a:endParaRPr>
              </a:p>
            </p:txBody>
          </p:sp>
          <p:cxnSp>
            <p:nvCxnSpPr>
              <p:cNvPr id="35" name="Connettore 2 34">
                <a:extLst>
                  <a:ext uri="{FF2B5EF4-FFF2-40B4-BE49-F238E27FC236}">
                    <a16:creationId xmlns:a16="http://schemas.microsoft.com/office/drawing/2014/main" id="{DE8E01DE-5F3C-572B-E2AD-A65B5F37B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3037" y="2880285"/>
                <a:ext cx="423193" cy="0"/>
              </a:xfrm>
              <a:prstGeom prst="straightConnector1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Ovale 3">
                <a:extLst>
                  <a:ext uri="{FF2B5EF4-FFF2-40B4-BE49-F238E27FC236}">
                    <a16:creationId xmlns:a16="http://schemas.microsoft.com/office/drawing/2014/main" id="{94852269-DE1B-951C-0B4C-7DCC0636C8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47982" y="2366081"/>
                <a:ext cx="1476000" cy="96709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0" tIns="45720" rIns="91440" bIns="4572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1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cs typeface="Calibri"/>
                  </a:rPr>
                  <a:t>BU</a:t>
                </a:r>
                <a:r>
                  <a:rPr lang="it-IT" b="1" kern="0">
                    <a:solidFill>
                      <a:srgbClr val="C00000"/>
                    </a:solidFill>
                    <a:latin typeface="Calibri" panose="020F0502020204030204"/>
                    <a:cs typeface="Calibri"/>
                  </a:rPr>
                  <a:t>Y_PAPER</a:t>
                </a:r>
                <a:endParaRPr lang="it-IT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cs typeface="Calibri"/>
                </a:endParaRPr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F8E47ECC-2229-824F-EE62-F795946F5AF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3963" y="2366081"/>
                <a:ext cx="1476000" cy="96709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dash"/>
              </a:ln>
              <a:effectLst/>
            </p:spPr>
            <p:txBody>
              <a:bodyPr lIns="91440" tIns="45720" rIns="91440" bIns="4572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cs typeface="Calibri"/>
                  </a:rPr>
                  <a:t>IT_IS_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cs typeface="Calibri"/>
                  </a:rPr>
                  <a:t>GATE_A</a:t>
                </a:r>
              </a:p>
            </p:txBody>
          </p:sp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8D67CB1B-D397-C3B8-DBFA-8D3205B8A858}"/>
                  </a:ext>
                </a:extLst>
              </p:cNvPr>
              <p:cNvCxnSpPr>
                <a:cxnSpLocks/>
                <a:stCxn id="4" idx="6"/>
                <a:endCxn id="12" idx="2"/>
              </p:cNvCxnSpPr>
              <p:nvPr/>
            </p:nvCxnSpPr>
            <p:spPr>
              <a:xfrm>
                <a:off x="3423982" y="2849629"/>
                <a:ext cx="339981" cy="0"/>
              </a:xfrm>
              <a:prstGeom prst="straightConnector1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B80F2977-A9D6-4FFE-DF6F-E663B602E7E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205" y="2366081"/>
                <a:ext cx="1476000" cy="96709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905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91440" tIns="45720" rIns="91440" bIns="4572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1" kern="0">
                    <a:solidFill>
                      <a:srgbClr val="C00000"/>
                    </a:solidFill>
                    <a:latin typeface="Calibri" panose="020F0502020204030204"/>
                    <a:cs typeface="Calibri"/>
                  </a:rPr>
                  <a:t>S0</a:t>
                </a:r>
                <a:endParaRPr lang="it-IT" sz="18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cs typeface="Calibri"/>
                </a:endParaRPr>
              </a:p>
            </p:txBody>
          </p:sp>
        </p:grp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1D4F312F-BC82-FA18-E5FB-8F68916893E5}"/>
                </a:ext>
              </a:extLst>
            </p:cNvPr>
            <p:cNvSpPr>
              <a:spLocks/>
            </p:cNvSpPr>
            <p:nvPr/>
          </p:nvSpPr>
          <p:spPr>
            <a:xfrm>
              <a:off x="5339135" y="1178084"/>
              <a:ext cx="1476000" cy="96840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it-IT" b="1" kern="0">
                <a:solidFill>
                  <a:srgbClr val="C00000"/>
                </a:solidFill>
                <a:ea typeface="+mn-lt"/>
                <a:cs typeface="+mn-lt"/>
              </a:endParaRPr>
            </a:p>
            <a:p>
              <a:pPr algn="ctr">
                <a:defRPr/>
              </a:pPr>
              <a:r>
                <a:rPr lang="it-IT" b="1" kern="0">
                  <a:solidFill>
                    <a:srgbClr val="C00000"/>
                  </a:solidFill>
                  <a:ea typeface="+mn-lt"/>
                  <a:cs typeface="+mn-lt"/>
                </a:rPr>
                <a:t>GOTO(</a:t>
              </a:r>
            </a:p>
            <a:p>
              <a:pPr algn="ctr">
                <a:defRPr/>
              </a:pPr>
              <a:r>
                <a:rPr lang="it-IT" b="1" kern="0">
                  <a:solidFill>
                    <a:srgbClr val="C00000"/>
                  </a:solidFill>
                  <a:ea typeface="+mn-lt"/>
                  <a:cs typeface="+mn-lt"/>
                </a:rPr>
                <a:t>GATE_A)</a:t>
              </a:r>
            </a:p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it-IT" sz="1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cs typeface="Calibri"/>
              </a:endParaRPr>
            </a:p>
          </p:txBody>
        </p: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7E7061AB-300A-67EF-845B-F9468E0960E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H="1">
              <a:off x="5023808" y="2004665"/>
              <a:ext cx="531482" cy="503044"/>
            </a:xfrm>
            <a:prstGeom prst="straightConnector1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6677A925-DD76-C7E8-D791-1302DE05F792}"/>
                </a:ext>
              </a:extLst>
            </p:cNvPr>
            <p:cNvSpPr>
              <a:spLocks/>
            </p:cNvSpPr>
            <p:nvPr/>
          </p:nvSpPr>
          <p:spPr>
            <a:xfrm>
              <a:off x="7675302" y="3589396"/>
              <a:ext cx="1476000" cy="968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algn="ctr">
                <a:defRPr/>
              </a:pPr>
              <a:r>
                <a:rPr lang="it-IT" b="1" kern="0">
                  <a:solidFill>
                    <a:srgbClr val="C00000"/>
                  </a:solidFill>
                  <a:ea typeface="+mn-lt"/>
                  <a:cs typeface="+mn-lt"/>
                </a:rPr>
                <a:t>HAVE_A_BREAK</a:t>
              </a:r>
              <a:endParaRPr lang="it-IT" sz="1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cs typeface="Calibri"/>
              </a:endParaRPr>
            </a:p>
          </p:txBody>
        </p:sp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0512C76E-2452-8079-8759-45980205F5BD}"/>
                </a:ext>
              </a:extLst>
            </p:cNvPr>
            <p:cNvSpPr>
              <a:spLocks/>
            </p:cNvSpPr>
            <p:nvPr/>
          </p:nvSpPr>
          <p:spPr>
            <a:xfrm>
              <a:off x="7675302" y="1174022"/>
              <a:ext cx="1476000" cy="968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algn="ctr">
                <a:defRPr/>
              </a:pPr>
              <a:r>
                <a:rPr lang="it-IT" b="1" kern="0">
                  <a:solidFill>
                    <a:srgbClr val="C00000"/>
                  </a:solidFill>
                  <a:ea typeface="+mn-lt"/>
                  <a:cs typeface="+mn-lt"/>
                </a:rPr>
                <a:t>HAVE_A_BREAK</a:t>
              </a:r>
              <a:endParaRPr lang="it-IT" sz="1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cs typeface="Calibri"/>
              </a:endParaRPr>
            </a:p>
          </p:txBody>
        </p:sp>
        <p:sp>
          <p:nvSpPr>
            <p:cNvPr id="61" name="Ovale 60">
              <a:extLst>
                <a:ext uri="{FF2B5EF4-FFF2-40B4-BE49-F238E27FC236}">
                  <a16:creationId xmlns:a16="http://schemas.microsoft.com/office/drawing/2014/main" id="{2CCBBA25-F823-37ED-89C6-0ED897BA31F8}"/>
                </a:ext>
              </a:extLst>
            </p:cNvPr>
            <p:cNvSpPr>
              <a:spLocks/>
            </p:cNvSpPr>
            <p:nvPr/>
          </p:nvSpPr>
          <p:spPr>
            <a:xfrm>
              <a:off x="9893620" y="1174022"/>
              <a:ext cx="1476000" cy="96840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algn="ctr">
                <a:defRPr/>
              </a:pPr>
              <a:r>
                <a:rPr lang="it-IT" b="1" kern="0">
                  <a:solidFill>
                    <a:srgbClr val="C00000"/>
                  </a:solidFill>
                  <a:ea typeface="+mn-lt"/>
                  <a:cs typeface="+mn-lt"/>
                </a:rPr>
                <a:t>BOARD_PLANE</a:t>
              </a:r>
              <a:endParaRPr lang="it-IT" sz="1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cs typeface="Calibri"/>
              </a:endParaRPr>
            </a:p>
          </p:txBody>
        </p:sp>
        <p:sp>
          <p:nvSpPr>
            <p:cNvPr id="1028" name="Ovale 1027">
              <a:extLst>
                <a:ext uri="{FF2B5EF4-FFF2-40B4-BE49-F238E27FC236}">
                  <a16:creationId xmlns:a16="http://schemas.microsoft.com/office/drawing/2014/main" id="{0D18B1CF-5F73-CB8E-2375-0BE313D9134E}"/>
                </a:ext>
              </a:extLst>
            </p:cNvPr>
            <p:cNvSpPr>
              <a:spLocks/>
            </p:cNvSpPr>
            <p:nvPr/>
          </p:nvSpPr>
          <p:spPr>
            <a:xfrm>
              <a:off x="9893620" y="3589396"/>
              <a:ext cx="1476000" cy="96840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algn="ctr">
                <a:defRPr/>
              </a:pPr>
              <a:r>
                <a:rPr lang="it-IT" b="1" kern="0">
                  <a:solidFill>
                    <a:srgbClr val="C00000"/>
                  </a:solidFill>
                  <a:ea typeface="+mn-lt"/>
                  <a:cs typeface="+mn-lt"/>
                </a:rPr>
                <a:t>BOARD_PLANE</a:t>
              </a:r>
              <a:endParaRPr lang="it-IT" sz="1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cs typeface="Calibri"/>
              </a:endParaRPr>
            </a:p>
          </p:txBody>
        </p:sp>
      </p:grpSp>
      <p:pic>
        <p:nvPicPr>
          <p:cNvPr id="1031" name="Picture 2">
            <a:extLst>
              <a:ext uri="{FF2B5EF4-FFF2-40B4-BE49-F238E27FC236}">
                <a16:creationId xmlns:a16="http://schemas.microsoft.com/office/drawing/2014/main" id="{F0541166-2AD6-3B35-0395-160AF671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93" y="1720824"/>
            <a:ext cx="3314700" cy="2162175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71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EB69F0-BDBC-6071-5D47-CB81712F3DF9}"/>
              </a:ext>
            </a:extLst>
          </p:cNvPr>
          <p:cNvSpPr txBox="1"/>
          <p:nvPr/>
        </p:nvSpPr>
        <p:spPr>
          <a:xfrm>
            <a:off x="453918" y="33021"/>
            <a:ext cx="11284165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600" b="1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PIANO HAVE_A_BREAK</a:t>
            </a:r>
          </a:p>
          <a:p>
            <a:pPr algn="ctr"/>
            <a:r>
              <a:rPr lang="it-IT" sz="3600" b="1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(SOTTOPIANO DEL PIANO CATCH_PLANE)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633C61B-C476-80AD-5483-F35B60E8E386}"/>
              </a:ext>
            </a:extLst>
          </p:cNvPr>
          <p:cNvGrpSpPr/>
          <p:nvPr/>
        </p:nvGrpSpPr>
        <p:grpSpPr>
          <a:xfrm>
            <a:off x="2301938" y="2926793"/>
            <a:ext cx="7588123" cy="2689739"/>
            <a:chOff x="179433" y="1432700"/>
            <a:chExt cx="7588123" cy="2689739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B68DCA4C-0B7E-5B72-9210-A9B528BA4A56}"/>
                </a:ext>
              </a:extLst>
            </p:cNvPr>
            <p:cNvSpPr txBox="1"/>
            <p:nvPr/>
          </p:nvSpPr>
          <p:spPr>
            <a:xfrm>
              <a:off x="3588250" y="2238907"/>
              <a:ext cx="2355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it-IT" b="1">
                  <a:cs typeface="Calibri"/>
                </a:rPr>
                <a:t>Y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D1367303-385F-936B-A8C5-B25C8839ED5C}"/>
                </a:ext>
              </a:extLst>
            </p:cNvPr>
            <p:cNvSpPr txBox="1"/>
            <p:nvPr/>
          </p:nvSpPr>
          <p:spPr>
            <a:xfrm>
              <a:off x="3588250" y="3064317"/>
              <a:ext cx="2355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it-IT" b="1">
                  <a:cs typeface="Calibri"/>
                </a:rPr>
                <a:t>N</a:t>
              </a:r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D28A5149-8B43-26A6-92E0-C5D22D5168B8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3306896" y="1916248"/>
              <a:ext cx="746999" cy="689440"/>
            </a:xfrm>
            <a:prstGeom prst="straightConnector1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A9E74FDA-A3EC-F6E4-8A78-1EF3039DA114}"/>
                </a:ext>
              </a:extLst>
            </p:cNvPr>
            <p:cNvCxnSpPr>
              <a:cxnSpLocks/>
              <a:stCxn id="16" idx="6"/>
              <a:endCxn id="19" idx="2"/>
            </p:cNvCxnSpPr>
            <p:nvPr/>
          </p:nvCxnSpPr>
          <p:spPr>
            <a:xfrm>
              <a:off x="1655433" y="2884685"/>
              <a:ext cx="377629" cy="0"/>
            </a:xfrm>
            <a:prstGeom prst="straightConnector1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CE60EEFA-560B-FEE0-4522-5F5CB9A0A3A5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5529895" y="3638891"/>
              <a:ext cx="884765" cy="0"/>
            </a:xfrm>
            <a:prstGeom prst="straightConnector1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545C1EB2-6820-555D-3652-6EB2687DED1D}"/>
                </a:ext>
              </a:extLst>
            </p:cNvPr>
            <p:cNvCxnSpPr>
              <a:cxnSpLocks/>
            </p:cNvCxnSpPr>
            <p:nvPr/>
          </p:nvCxnSpPr>
          <p:spPr>
            <a:xfrm>
              <a:off x="3315895" y="3150796"/>
              <a:ext cx="878456" cy="588993"/>
            </a:xfrm>
            <a:prstGeom prst="straightConnector1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72490AAC-352A-FAE9-E13F-728810F9C422}"/>
                </a:ext>
              </a:extLst>
            </p:cNvPr>
            <p:cNvSpPr>
              <a:spLocks/>
            </p:cNvSpPr>
            <p:nvPr/>
          </p:nvSpPr>
          <p:spPr>
            <a:xfrm>
              <a:off x="179433" y="2401137"/>
              <a:ext cx="1476000" cy="96709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b="1" kern="0">
                  <a:solidFill>
                    <a:srgbClr val="C00000"/>
                  </a:solidFill>
                  <a:latin typeface="Calibri" panose="020F0502020204030204"/>
                  <a:cs typeface="Calibri"/>
                </a:rPr>
                <a:t>S0</a:t>
              </a:r>
              <a:endParaRPr lang="it-IT" sz="1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cs typeface="Calibri"/>
              </a:endParaRPr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A83A16D-D30D-4C19-B03A-6D6BA8880BBD}"/>
                </a:ext>
              </a:extLst>
            </p:cNvPr>
            <p:cNvSpPr>
              <a:spLocks/>
            </p:cNvSpPr>
            <p:nvPr/>
          </p:nvSpPr>
          <p:spPr>
            <a:xfrm>
              <a:off x="2033062" y="2401137"/>
              <a:ext cx="1476000" cy="96709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b="1" kern="0">
                  <a:solidFill>
                    <a:srgbClr val="C00000"/>
                  </a:solidFill>
                  <a:latin typeface="Calibri" panose="020F0502020204030204"/>
                  <a:cs typeface="Calibri"/>
                </a:rPr>
                <a:t>IT_IS_LATE</a:t>
              </a:r>
              <a:endParaRPr lang="it-IT" sz="1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cs typeface="Calibri"/>
              </a:endParaRPr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220A437C-B8F7-DE9F-4747-DFA18DE930BD}"/>
                </a:ext>
              </a:extLst>
            </p:cNvPr>
            <p:cNvSpPr>
              <a:spLocks/>
            </p:cNvSpPr>
            <p:nvPr/>
          </p:nvSpPr>
          <p:spPr>
            <a:xfrm>
              <a:off x="4053895" y="1432700"/>
              <a:ext cx="1476000" cy="96709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b="1" kern="0">
                  <a:solidFill>
                    <a:srgbClr val="C00000"/>
                  </a:solidFill>
                  <a:latin typeface="Calibri" panose="020F0502020204030204"/>
                  <a:cs typeface="Calibri"/>
                </a:rPr>
                <a:t>BUY_COFFEE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E28C080A-5D2A-E0DB-2AF8-06F5839CA520}"/>
                </a:ext>
              </a:extLst>
            </p:cNvPr>
            <p:cNvSpPr>
              <a:spLocks/>
            </p:cNvSpPr>
            <p:nvPr/>
          </p:nvSpPr>
          <p:spPr>
            <a:xfrm>
              <a:off x="4053895" y="3155343"/>
              <a:ext cx="1476000" cy="96709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b="1" kern="0">
                  <a:solidFill>
                    <a:srgbClr val="C00000"/>
                  </a:solidFill>
                  <a:latin typeface="Calibri" panose="020F0502020204030204"/>
                  <a:cs typeface="Calibri"/>
                </a:rPr>
                <a:t>BUY_COFFEE</a:t>
              </a:r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5C034DBA-C6DC-CCFC-175B-E73E2322CDAD}"/>
                </a:ext>
              </a:extLst>
            </p:cNvPr>
            <p:cNvSpPr>
              <a:spLocks/>
            </p:cNvSpPr>
            <p:nvPr/>
          </p:nvSpPr>
          <p:spPr>
            <a:xfrm>
              <a:off x="6291556" y="3155343"/>
              <a:ext cx="1476000" cy="96709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b="1" kern="0">
                  <a:solidFill>
                    <a:srgbClr val="C00000"/>
                  </a:solidFill>
                  <a:latin typeface="Calibri" panose="020F0502020204030204"/>
                  <a:cs typeface="Calibri"/>
                </a:rPr>
                <a:t>SMOKE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3B0EBC-93B3-263B-AEF6-B9C9C9ADE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82" y="2150506"/>
            <a:ext cx="2914650" cy="1552575"/>
          </a:xfrm>
          <a:prstGeom prst="rect">
            <a:avLst/>
          </a:prstGeom>
          <a:noFill/>
          <a:effectLst>
            <a:outerShdw blurRad="38100" dist="50800" dir="5400000" algn="ctr" rotWithShape="0">
              <a:srgbClr val="000000">
                <a:alpha val="16000"/>
              </a:srgbClr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8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8">
            <a:extLst>
              <a:ext uri="{FF2B5EF4-FFF2-40B4-BE49-F238E27FC236}">
                <a16:creationId xmlns:a16="http://schemas.microsoft.com/office/drawing/2014/main" id="{1478AAFE-E1BC-C994-9E9B-A471F700D25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33000" y="783111"/>
            <a:ext cx="2844000" cy="280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8D47348-92A0-F345-9A12-B1D5475A731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5000" y="783111"/>
            <a:ext cx="2844000" cy="2808000"/>
          </a:xfrm>
          <a:prstGeom prst="rect">
            <a:avLst/>
          </a:prstGeo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87378829-D288-BAF6-BDC8-C4B7D26B954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15000" y="3808820"/>
            <a:ext cx="2844000" cy="2808000"/>
          </a:xfrm>
          <a:prstGeom prst="rect">
            <a:avLst/>
          </a:prstGeom>
        </p:spPr>
      </p:pic>
      <p:pic>
        <p:nvPicPr>
          <p:cNvPr id="10" name="Immagine 5">
            <a:extLst>
              <a:ext uri="{FF2B5EF4-FFF2-40B4-BE49-F238E27FC236}">
                <a16:creationId xmlns:a16="http://schemas.microsoft.com/office/drawing/2014/main" id="{69C6D307-812E-B336-0C06-97ECCA11AC99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t="521" b="-1"/>
          <a:stretch/>
        </p:blipFill>
        <p:spPr>
          <a:xfrm>
            <a:off x="4674000" y="783111"/>
            <a:ext cx="2844000" cy="2808000"/>
          </a:xfrm>
          <a:prstGeom prst="rect">
            <a:avLst/>
          </a:prstGeom>
        </p:spPr>
      </p:pic>
      <p:pic>
        <p:nvPicPr>
          <p:cNvPr id="13" name="Immagine 6">
            <a:extLst>
              <a:ext uri="{FF2B5EF4-FFF2-40B4-BE49-F238E27FC236}">
                <a16:creationId xmlns:a16="http://schemas.microsoft.com/office/drawing/2014/main" id="{D5EC49EB-F54C-C94D-B941-6FB4D5F4AE2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74000" y="3808820"/>
            <a:ext cx="2844000" cy="2808000"/>
          </a:xfrm>
          <a:prstGeom prst="rect">
            <a:avLst/>
          </a:prstGeom>
        </p:spPr>
      </p:pic>
      <p:pic>
        <p:nvPicPr>
          <p:cNvPr id="17" name="Immagine 4">
            <a:extLst>
              <a:ext uri="{FF2B5EF4-FFF2-40B4-BE49-F238E27FC236}">
                <a16:creationId xmlns:a16="http://schemas.microsoft.com/office/drawing/2014/main" id="{443E6E2A-B711-F6F8-DF76-06F6B02467E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433000" y="3808820"/>
            <a:ext cx="2844000" cy="2808000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8BE1E25-7AAA-4677-4776-2399CA78B2FB}"/>
              </a:ext>
            </a:extLst>
          </p:cNvPr>
          <p:cNvCxnSpPr>
            <a:cxnSpLocks/>
          </p:cNvCxnSpPr>
          <p:nvPr/>
        </p:nvCxnSpPr>
        <p:spPr>
          <a:xfrm flipH="1">
            <a:off x="2161309" y="3371850"/>
            <a:ext cx="1281724" cy="26151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E14B667-8403-C5AE-2030-E2373A99D3A9}"/>
              </a:ext>
            </a:extLst>
          </p:cNvPr>
          <p:cNvCxnSpPr>
            <a:cxnSpLocks/>
          </p:cNvCxnSpPr>
          <p:nvPr/>
        </p:nvCxnSpPr>
        <p:spPr>
          <a:xfrm>
            <a:off x="5715000" y="2366174"/>
            <a:ext cx="195943" cy="19042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F70269F-E426-1166-7D2E-978A7C6E6699}"/>
              </a:ext>
            </a:extLst>
          </p:cNvPr>
          <p:cNvCxnSpPr>
            <a:cxnSpLocks/>
          </p:cNvCxnSpPr>
          <p:nvPr/>
        </p:nvCxnSpPr>
        <p:spPr>
          <a:xfrm flipV="1">
            <a:off x="6108699" y="959674"/>
            <a:ext cx="3511175" cy="32355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EB69F0-BDBC-6071-5D47-CB81712F3DF9}"/>
              </a:ext>
            </a:extLst>
          </p:cNvPr>
          <p:cNvSpPr txBox="1"/>
          <p:nvPr/>
        </p:nvSpPr>
        <p:spPr>
          <a:xfrm>
            <a:off x="453918" y="33021"/>
            <a:ext cx="11284165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600" b="1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PUNTI ATTRATTORI - AIRPORT A 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58FD50D-E3C7-BB4B-5230-4F02484D9467}"/>
              </a:ext>
            </a:extLst>
          </p:cNvPr>
          <p:cNvSpPr txBox="1"/>
          <p:nvPr/>
        </p:nvSpPr>
        <p:spPr>
          <a:xfrm>
            <a:off x="5694133" y="2281293"/>
            <a:ext cx="11938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cs typeface="Calibri"/>
              </a:rPr>
              <a:t>(-2.5,-0.2)</a:t>
            </a:r>
            <a:endParaRPr lang="it-IT" sz="1400" b="1">
              <a:solidFill>
                <a:srgbClr val="C00000"/>
              </a:solidFill>
            </a:endParaRPr>
          </a:p>
        </p:txBody>
      </p:sp>
      <p:sp>
        <p:nvSpPr>
          <p:cNvPr id="26" name="Pulsante di azione: vuoto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36365E7-933C-1F48-7383-E06C0CF04351}"/>
              </a:ext>
            </a:extLst>
          </p:cNvPr>
          <p:cNvSpPr/>
          <p:nvPr/>
        </p:nvSpPr>
        <p:spPr>
          <a:xfrm>
            <a:off x="299601" y="791090"/>
            <a:ext cx="515257" cy="46163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1</a:t>
            </a:r>
          </a:p>
        </p:txBody>
      </p:sp>
      <p:sp>
        <p:nvSpPr>
          <p:cNvPr id="27" name="Pulsante di azione: vuoto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8D819EA-534F-16F9-E2BA-C8872C94524A}"/>
              </a:ext>
            </a:extLst>
          </p:cNvPr>
          <p:cNvSpPr/>
          <p:nvPr/>
        </p:nvSpPr>
        <p:spPr>
          <a:xfrm>
            <a:off x="293366" y="3839577"/>
            <a:ext cx="515257" cy="46163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2</a:t>
            </a:r>
          </a:p>
        </p:txBody>
      </p:sp>
      <p:sp>
        <p:nvSpPr>
          <p:cNvPr id="30" name="Pulsante di azione: vuoto 2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9776824-E1D4-0DCC-4691-F7E00F6EDE71}"/>
              </a:ext>
            </a:extLst>
          </p:cNvPr>
          <p:cNvSpPr/>
          <p:nvPr/>
        </p:nvSpPr>
        <p:spPr>
          <a:xfrm>
            <a:off x="4075267" y="3808820"/>
            <a:ext cx="515257" cy="46163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4</a:t>
            </a:r>
          </a:p>
        </p:txBody>
      </p:sp>
      <p:sp>
        <p:nvSpPr>
          <p:cNvPr id="32" name="Pulsante di azione: vuoto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304BDE4-1834-0FB8-EC18-00BA8962FB54}"/>
              </a:ext>
            </a:extLst>
          </p:cNvPr>
          <p:cNvSpPr/>
          <p:nvPr/>
        </p:nvSpPr>
        <p:spPr>
          <a:xfrm>
            <a:off x="7847405" y="789654"/>
            <a:ext cx="515257" cy="46163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5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BEB4EFE-639B-B95B-4442-025600BCE0BE}"/>
              </a:ext>
            </a:extLst>
          </p:cNvPr>
          <p:cNvSpPr txBox="1"/>
          <p:nvPr/>
        </p:nvSpPr>
        <p:spPr>
          <a:xfrm>
            <a:off x="2055899" y="6074889"/>
            <a:ext cx="10073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cs typeface="Calibri"/>
              </a:rPr>
              <a:t>(-2.5,-6.5)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A11C003-0793-CE48-8005-5486C776D2FB}"/>
              </a:ext>
            </a:extLst>
          </p:cNvPr>
          <p:cNvSpPr txBox="1"/>
          <p:nvPr/>
        </p:nvSpPr>
        <p:spPr>
          <a:xfrm>
            <a:off x="4598307" y="3548133"/>
            <a:ext cx="22986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600" b="1" u="sng">
                <a:solidFill>
                  <a:schemeClr val="accent6">
                    <a:lumMod val="50000"/>
                  </a:schemeClr>
                </a:solidFill>
                <a:cs typeface="Calibri"/>
              </a:rPr>
              <a:t>BUY_COFFEE</a:t>
            </a:r>
            <a:endParaRPr lang="it-IT" sz="1600" b="1" u="sng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7B3CB5-8C38-13D1-5008-39A80A3F8335}"/>
              </a:ext>
            </a:extLst>
          </p:cNvPr>
          <p:cNvSpPr txBox="1"/>
          <p:nvPr/>
        </p:nvSpPr>
        <p:spPr>
          <a:xfrm>
            <a:off x="8357307" y="510075"/>
            <a:ext cx="20320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600" b="1" u="sng">
                <a:solidFill>
                  <a:schemeClr val="accent6">
                    <a:lumMod val="50000"/>
                  </a:schemeClr>
                </a:solidFill>
                <a:cs typeface="Calibri"/>
              </a:rPr>
              <a:t>SMOKE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3CC7EBF-37C6-9850-4A5E-019AD709CF78}"/>
              </a:ext>
            </a:extLst>
          </p:cNvPr>
          <p:cNvSpPr txBox="1"/>
          <p:nvPr/>
        </p:nvSpPr>
        <p:spPr>
          <a:xfrm>
            <a:off x="8578474" y="3546736"/>
            <a:ext cx="20828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b="1" u="sng">
                <a:solidFill>
                  <a:schemeClr val="accent6">
                    <a:lumMod val="50000"/>
                  </a:schemeClr>
                </a:solidFill>
                <a:cs typeface="Calibri"/>
              </a:rPr>
              <a:t>BOARD_A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77A4510-CAE9-132C-D710-6B0001CA8C8B}"/>
              </a:ext>
            </a:extLst>
          </p:cNvPr>
          <p:cNvSpPr txBox="1"/>
          <p:nvPr/>
        </p:nvSpPr>
        <p:spPr>
          <a:xfrm>
            <a:off x="839742" y="3509749"/>
            <a:ext cx="127408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600" b="1" u="sng">
                <a:solidFill>
                  <a:schemeClr val="accent6">
                    <a:lumMod val="50000"/>
                  </a:schemeClr>
                </a:solidFill>
                <a:cs typeface="Calibri"/>
              </a:rPr>
              <a:t>BUY_PAPER</a:t>
            </a:r>
            <a:endParaRPr lang="it-IT" sz="1600" u="sng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6" name="Pulsante di azione: vuoto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BD1CB1C-8BD0-C1A3-75A7-FBC1CA00FB6F}"/>
              </a:ext>
            </a:extLst>
          </p:cNvPr>
          <p:cNvSpPr/>
          <p:nvPr/>
        </p:nvSpPr>
        <p:spPr>
          <a:xfrm>
            <a:off x="7842050" y="3839577"/>
            <a:ext cx="515257" cy="46163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>
                <a:cs typeface="Calibri"/>
              </a:rPr>
              <a:t>6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86B4C84-6F82-CF18-C86A-9D723C1B5760}"/>
              </a:ext>
            </a:extLst>
          </p:cNvPr>
          <p:cNvCxnSpPr>
            <a:cxnSpLocks/>
          </p:cNvCxnSpPr>
          <p:nvPr/>
        </p:nvCxnSpPr>
        <p:spPr>
          <a:xfrm flipH="1">
            <a:off x="8527963" y="998931"/>
            <a:ext cx="1162249" cy="28725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47196F6A-28B3-AF0C-EF7C-51A0DB142431}"/>
              </a:ext>
            </a:extLst>
          </p:cNvPr>
          <p:cNvSpPr txBox="1"/>
          <p:nvPr/>
        </p:nvSpPr>
        <p:spPr>
          <a:xfrm>
            <a:off x="4619679" y="520086"/>
            <a:ext cx="20447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600" b="1" u="sng">
                <a:solidFill>
                  <a:schemeClr val="accent6">
                    <a:lumMod val="50000"/>
                  </a:schemeClr>
                </a:solidFill>
                <a:cs typeface="Calibri"/>
              </a:rPr>
              <a:t>GATE_A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1532652-1F6A-C7B3-E0A6-5A7A99A5AE9B}"/>
              </a:ext>
            </a:extLst>
          </p:cNvPr>
          <p:cNvSpPr txBox="1"/>
          <p:nvPr/>
        </p:nvSpPr>
        <p:spPr>
          <a:xfrm>
            <a:off x="5910943" y="4393492"/>
            <a:ext cx="22986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cs typeface="Calibri"/>
              </a:rPr>
              <a:t>(-0.3,6.6)</a:t>
            </a:r>
            <a:endParaRPr lang="it-IT" sz="1400" b="1">
              <a:solidFill>
                <a:srgbClr val="C00000"/>
              </a:solidFill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C812D08-00F1-B2A3-EAF8-A6F6A054E61C}"/>
              </a:ext>
            </a:extLst>
          </p:cNvPr>
          <p:cNvSpPr txBox="1"/>
          <p:nvPr/>
        </p:nvSpPr>
        <p:spPr>
          <a:xfrm>
            <a:off x="9702799" y="876300"/>
            <a:ext cx="2032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cs typeface="Calibri"/>
              </a:rPr>
              <a:t>(-0.3,9.5)</a:t>
            </a:r>
            <a:endParaRPr lang="it-IT" sz="1400" b="1">
              <a:solidFill>
                <a:srgbClr val="C0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F19FEC-2D6A-6FD8-DD46-39843FCEFD43}"/>
              </a:ext>
            </a:extLst>
          </p:cNvPr>
          <p:cNvSpPr txBox="1"/>
          <p:nvPr/>
        </p:nvSpPr>
        <p:spPr>
          <a:xfrm>
            <a:off x="8572499" y="3898899"/>
            <a:ext cx="863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b="1">
                <a:solidFill>
                  <a:srgbClr val="C00000"/>
                </a:solidFill>
                <a:cs typeface="Calibri"/>
              </a:rPr>
              <a:t>(-9.5,9.0)</a:t>
            </a:r>
            <a:endParaRPr lang="it-IT" sz="1400" b="1">
              <a:solidFill>
                <a:srgbClr val="C00000"/>
              </a:solidFill>
            </a:endParaRPr>
          </a:p>
        </p:txBody>
      </p:sp>
      <p:sp>
        <p:nvSpPr>
          <p:cNvPr id="14" name="Pulsante di azione: vuoto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A036DF4-F9A1-3A64-D58E-71EDF85525BA}"/>
              </a:ext>
            </a:extLst>
          </p:cNvPr>
          <p:cNvSpPr/>
          <p:nvPr/>
        </p:nvSpPr>
        <p:spPr>
          <a:xfrm>
            <a:off x="4075992" y="781860"/>
            <a:ext cx="515257" cy="46163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3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B98B80E-0F7D-7A6D-46E0-74346FC1470A}"/>
              </a:ext>
            </a:extLst>
          </p:cNvPr>
          <p:cNvCxnSpPr>
            <a:cxnSpLocks/>
          </p:cNvCxnSpPr>
          <p:nvPr/>
        </p:nvCxnSpPr>
        <p:spPr>
          <a:xfrm flipV="1">
            <a:off x="2248010" y="2366174"/>
            <a:ext cx="3387444" cy="3620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6210D57B-5635-6BB5-E382-AF6948D0A416}"/>
                  </a:ext>
                </a:extLst>
              </p14:cNvPr>
              <p14:cNvContentPartPr/>
              <p14:nvPr/>
            </p14:nvContentPartPr>
            <p14:xfrm>
              <a:off x="6057900" y="4305300"/>
              <a:ext cx="12700" cy="12700"/>
            </p14:xfrm>
          </p:contentPart>
        </mc:Choice>
        <mc:Fallback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6210D57B-5635-6BB5-E382-AF6948D0A4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35400" y="2082800"/>
                <a:ext cx="4445000" cy="44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A74F9EB4-DF43-A430-D0D6-CD0A8C184F77}"/>
                  </a:ext>
                </a:extLst>
              </p14:cNvPr>
              <p14:cNvContentPartPr/>
              <p14:nvPr/>
            </p14:nvContentPartPr>
            <p14:xfrm>
              <a:off x="6070600" y="4318000"/>
              <a:ext cx="12700" cy="12700"/>
            </p14:xfrm>
          </p:contentPart>
        </mc:Choice>
        <mc:Fallback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A74F9EB4-DF43-A430-D0D6-CD0A8C184F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48100" y="2095500"/>
                <a:ext cx="4445000" cy="44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7E9EA72F-DEC9-BB21-0AB3-771BDBE879A1}"/>
                  </a:ext>
                </a:extLst>
              </p14:cNvPr>
              <p14:cNvContentPartPr/>
              <p14:nvPr/>
            </p14:nvContentPartPr>
            <p14:xfrm>
              <a:off x="6070600" y="4292600"/>
              <a:ext cx="12700" cy="12700"/>
            </p14:xfrm>
          </p:contentPart>
        </mc:Choice>
        <mc:Fallback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7E9EA72F-DEC9-BB21-0AB3-771BDBE879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48100" y="2070100"/>
                <a:ext cx="4445000" cy="44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5DE3DADA-F785-3495-03F6-E468AC002DD1}"/>
                  </a:ext>
                </a:extLst>
              </p14:cNvPr>
              <p14:cNvContentPartPr/>
              <p14:nvPr/>
            </p14:nvContentPartPr>
            <p14:xfrm>
              <a:off x="6070600" y="4292600"/>
              <a:ext cx="12700" cy="12700"/>
            </p14:xfrm>
          </p:contentPart>
        </mc:Choice>
        <mc:Fallback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5DE3DADA-F785-3495-03F6-E468AC002D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48100" y="2070100"/>
                <a:ext cx="4445000" cy="44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27E59D60-30F1-5521-84F4-3177910DFFF6}"/>
                  </a:ext>
                </a:extLst>
              </p14:cNvPr>
              <p14:cNvContentPartPr/>
              <p14:nvPr/>
            </p14:nvContentPartPr>
            <p14:xfrm>
              <a:off x="9817100" y="901700"/>
              <a:ext cx="12700" cy="12700"/>
            </p14:xfrm>
          </p:contentPart>
        </mc:Choice>
        <mc:Fallback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27E59D60-30F1-5521-84F4-3177910DFF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94600" y="-1320800"/>
                <a:ext cx="4445000" cy="44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B105F0DA-2BF0-BDDF-1588-A0B6985172C9}"/>
                  </a:ext>
                </a:extLst>
              </p14:cNvPr>
              <p14:cNvContentPartPr/>
              <p14:nvPr/>
            </p14:nvContentPartPr>
            <p14:xfrm>
              <a:off x="2006600" y="6045200"/>
              <a:ext cx="12700" cy="12700"/>
            </p14:xfrm>
          </p:contentPart>
        </mc:Choice>
        <mc:Fallback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B105F0DA-2BF0-BDDF-1588-A0B6985172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15900" y="3822700"/>
                <a:ext cx="4445000" cy="44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BB3F989E-05B3-6140-81C0-41139C0CBB1F}"/>
                  </a:ext>
                </a:extLst>
              </p14:cNvPr>
              <p14:cNvContentPartPr/>
              <p14:nvPr/>
            </p14:nvContentPartPr>
            <p14:xfrm>
              <a:off x="5689600" y="2197100"/>
              <a:ext cx="12700" cy="12700"/>
            </p14:xfrm>
          </p:contentPart>
        </mc:Choice>
        <mc:Fallback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BB3F989E-05B3-6140-81C0-41139C0CBB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7100" y="-25400"/>
                <a:ext cx="4445000" cy="44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489E0545-2B7D-40A9-12DE-CA3ED05BE503}"/>
                  </a:ext>
                </a:extLst>
              </p14:cNvPr>
              <p14:cNvContentPartPr/>
              <p14:nvPr/>
            </p14:nvContentPartPr>
            <p14:xfrm>
              <a:off x="8470900" y="3886200"/>
              <a:ext cx="12700" cy="12700"/>
            </p14:xfrm>
          </p:contentPart>
        </mc:Choice>
        <mc:Fallback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489E0545-2B7D-40A9-12DE-CA3ED05BE5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48400" y="1663700"/>
                <a:ext cx="4445000" cy="44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6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16">
            <a:extLst>
              <a:ext uri="{FF2B5EF4-FFF2-40B4-BE49-F238E27FC236}">
                <a16:creationId xmlns:a16="http://schemas.microsoft.com/office/drawing/2014/main" id="{76917DBC-DE8C-BF72-F31D-C42115A563B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00" y="3834108"/>
            <a:ext cx="2743200" cy="2775600"/>
          </a:xfrm>
          <a:prstGeom prst="rect">
            <a:avLst/>
          </a:prstGeom>
        </p:spPr>
      </p:pic>
      <p:pic>
        <p:nvPicPr>
          <p:cNvPr id="44" name="Immagine 14">
            <a:extLst>
              <a:ext uri="{FF2B5EF4-FFF2-40B4-BE49-F238E27FC236}">
                <a16:creationId xmlns:a16="http://schemas.microsoft.com/office/drawing/2014/main" id="{609CF2A4-7520-D368-11BB-8B86BE14DC6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52757" y="821503"/>
            <a:ext cx="2743200" cy="2797737"/>
          </a:xfrm>
          <a:prstGeom prst="rect">
            <a:avLst/>
          </a:prstGeom>
        </p:spPr>
      </p:pic>
      <p:pic>
        <p:nvPicPr>
          <p:cNvPr id="40" name="Immagine 12">
            <a:extLst>
              <a:ext uri="{FF2B5EF4-FFF2-40B4-BE49-F238E27FC236}">
                <a16:creationId xmlns:a16="http://schemas.microsoft.com/office/drawing/2014/main" id="{DEC6DB39-A56B-66C2-A6D8-FDD2FB61C44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87099" y="3808820"/>
            <a:ext cx="2844000" cy="2808000"/>
          </a:xfrm>
          <a:prstGeom prst="rect">
            <a:avLst/>
          </a:prstGeom>
        </p:spPr>
      </p:pic>
      <p:pic>
        <p:nvPicPr>
          <p:cNvPr id="19" name="Immagine 10">
            <a:extLst>
              <a:ext uri="{FF2B5EF4-FFF2-40B4-BE49-F238E27FC236}">
                <a16:creationId xmlns:a16="http://schemas.microsoft.com/office/drawing/2014/main" id="{3A02B7F8-8B69-8FD9-E352-BE1BA726F5D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681344" y="824098"/>
            <a:ext cx="2844000" cy="280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8D47348-92A0-F345-9A12-B1D5475A7311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11309" y="818047"/>
            <a:ext cx="2844000" cy="2808000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E14B667-8403-C5AE-2030-E2373A99D3A9}"/>
              </a:ext>
            </a:extLst>
          </p:cNvPr>
          <p:cNvCxnSpPr>
            <a:cxnSpLocks/>
          </p:cNvCxnSpPr>
          <p:nvPr/>
        </p:nvCxnSpPr>
        <p:spPr>
          <a:xfrm flipH="1">
            <a:off x="6139733" y="3258608"/>
            <a:ext cx="515179" cy="9493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F70269F-E426-1166-7D2E-978A7C6E6699}"/>
              </a:ext>
            </a:extLst>
          </p:cNvPr>
          <p:cNvCxnSpPr>
            <a:cxnSpLocks/>
          </p:cNvCxnSpPr>
          <p:nvPr/>
        </p:nvCxnSpPr>
        <p:spPr>
          <a:xfrm flipV="1">
            <a:off x="6286499" y="1048854"/>
            <a:ext cx="3448628" cy="31591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EB69F0-BDBC-6071-5D47-CB81712F3DF9}"/>
              </a:ext>
            </a:extLst>
          </p:cNvPr>
          <p:cNvSpPr txBox="1"/>
          <p:nvPr/>
        </p:nvSpPr>
        <p:spPr>
          <a:xfrm>
            <a:off x="453918" y="33021"/>
            <a:ext cx="11284165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600" b="1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PUNTI ATTRATTORI – AIRPORT B</a:t>
            </a:r>
          </a:p>
        </p:txBody>
      </p:sp>
      <p:sp>
        <p:nvSpPr>
          <p:cNvPr id="26" name="Pulsante di azione: vuoto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36365E7-933C-1F48-7383-E06C0CF04351}"/>
              </a:ext>
            </a:extLst>
          </p:cNvPr>
          <p:cNvSpPr/>
          <p:nvPr/>
        </p:nvSpPr>
        <p:spPr>
          <a:xfrm>
            <a:off x="299601" y="791090"/>
            <a:ext cx="515257" cy="46163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1</a:t>
            </a:r>
          </a:p>
        </p:txBody>
      </p:sp>
      <p:sp>
        <p:nvSpPr>
          <p:cNvPr id="27" name="Pulsante di azione: vuoto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8D819EA-534F-16F9-E2BA-C8872C94524A}"/>
              </a:ext>
            </a:extLst>
          </p:cNvPr>
          <p:cNvSpPr/>
          <p:nvPr/>
        </p:nvSpPr>
        <p:spPr>
          <a:xfrm>
            <a:off x="293366" y="3839577"/>
            <a:ext cx="515257" cy="46163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2</a:t>
            </a:r>
          </a:p>
        </p:txBody>
      </p:sp>
      <p:sp>
        <p:nvSpPr>
          <p:cNvPr id="30" name="Pulsante di azione: vuoto 2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9776824-E1D4-0DCC-4691-F7E00F6EDE71}"/>
              </a:ext>
            </a:extLst>
          </p:cNvPr>
          <p:cNvSpPr/>
          <p:nvPr/>
        </p:nvSpPr>
        <p:spPr>
          <a:xfrm>
            <a:off x="4075267" y="3808820"/>
            <a:ext cx="515257" cy="46163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4</a:t>
            </a:r>
          </a:p>
        </p:txBody>
      </p:sp>
      <p:sp>
        <p:nvSpPr>
          <p:cNvPr id="32" name="Pulsante di azione: vuoto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304BDE4-1834-0FB8-EC18-00BA8962FB54}"/>
              </a:ext>
            </a:extLst>
          </p:cNvPr>
          <p:cNvSpPr/>
          <p:nvPr/>
        </p:nvSpPr>
        <p:spPr>
          <a:xfrm>
            <a:off x="7847405" y="789654"/>
            <a:ext cx="515257" cy="46163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A11C003-0793-CE48-8005-5486C776D2FB}"/>
              </a:ext>
            </a:extLst>
          </p:cNvPr>
          <p:cNvSpPr txBox="1"/>
          <p:nvPr/>
        </p:nvSpPr>
        <p:spPr>
          <a:xfrm>
            <a:off x="4617204" y="3546736"/>
            <a:ext cx="22986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600" b="1" u="sng">
                <a:solidFill>
                  <a:schemeClr val="accent6">
                    <a:lumMod val="50000"/>
                  </a:schemeClr>
                </a:solidFill>
                <a:cs typeface="Calibri"/>
              </a:rPr>
              <a:t>BUY_COFFEE</a:t>
            </a:r>
            <a:endParaRPr lang="it-IT" sz="1600" b="1" u="sng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7B3CB5-8C38-13D1-5008-39A80A3F8335}"/>
              </a:ext>
            </a:extLst>
          </p:cNvPr>
          <p:cNvSpPr txBox="1"/>
          <p:nvPr/>
        </p:nvSpPr>
        <p:spPr>
          <a:xfrm>
            <a:off x="8367497" y="555666"/>
            <a:ext cx="20320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600" b="1" u="sng">
                <a:solidFill>
                  <a:schemeClr val="accent6">
                    <a:lumMod val="50000"/>
                  </a:schemeClr>
                </a:solidFill>
                <a:cs typeface="Calibri"/>
              </a:rPr>
              <a:t>SMOKE</a:t>
            </a:r>
            <a:endParaRPr lang="it-IT" sz="1600" b="1" u="sng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3CC7EBF-37C6-9850-4A5E-019AD709CF78}"/>
              </a:ext>
            </a:extLst>
          </p:cNvPr>
          <p:cNvSpPr txBox="1"/>
          <p:nvPr/>
        </p:nvSpPr>
        <p:spPr>
          <a:xfrm>
            <a:off x="8420447" y="3557397"/>
            <a:ext cx="20828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b="1" u="sng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cs typeface="Calibri"/>
              </a:rPr>
              <a:t>BOARD_B</a:t>
            </a:r>
            <a:endParaRPr lang="it-IT" sz="1600" b="1" u="sng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77A4510-CAE9-132C-D710-6B0001CA8C8B}"/>
              </a:ext>
            </a:extLst>
          </p:cNvPr>
          <p:cNvSpPr txBox="1"/>
          <p:nvPr/>
        </p:nvSpPr>
        <p:spPr>
          <a:xfrm>
            <a:off x="853760" y="3557397"/>
            <a:ext cx="127408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600" b="1" u="sng">
                <a:solidFill>
                  <a:schemeClr val="accent6">
                    <a:lumMod val="50000"/>
                  </a:schemeClr>
                </a:solidFill>
                <a:cs typeface="Calibri"/>
              </a:rPr>
              <a:t>BUY_PAPER</a:t>
            </a:r>
            <a:endParaRPr lang="it-IT" sz="1600" u="sng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Pulsante di azione: vuoto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BD1CB1C-8BD0-C1A3-75A7-FBC1CA00FB6F}"/>
              </a:ext>
            </a:extLst>
          </p:cNvPr>
          <p:cNvSpPr/>
          <p:nvPr/>
        </p:nvSpPr>
        <p:spPr>
          <a:xfrm>
            <a:off x="7842050" y="3839577"/>
            <a:ext cx="515257" cy="46163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>
                <a:cs typeface="Calibri"/>
              </a:rPr>
              <a:t>6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86B4C84-6F82-CF18-C86A-9D723C1B5760}"/>
              </a:ext>
            </a:extLst>
          </p:cNvPr>
          <p:cNvCxnSpPr>
            <a:cxnSpLocks/>
          </p:cNvCxnSpPr>
          <p:nvPr/>
        </p:nvCxnSpPr>
        <p:spPr>
          <a:xfrm>
            <a:off x="9864878" y="1048854"/>
            <a:ext cx="1200286" cy="283643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47196F6A-28B3-AF0C-EF7C-51A0DB142431}"/>
              </a:ext>
            </a:extLst>
          </p:cNvPr>
          <p:cNvSpPr txBox="1"/>
          <p:nvPr/>
        </p:nvSpPr>
        <p:spPr>
          <a:xfrm>
            <a:off x="4617204" y="529998"/>
            <a:ext cx="20447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600" b="1" u="sng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cs typeface="Calibri"/>
              </a:rPr>
              <a:t>GATE_B</a:t>
            </a:r>
            <a:endParaRPr lang="it-IT" sz="1600" b="1" u="sng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4" name="Pulsante di azione: vuoto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A036DF4-F9A1-3A64-D58E-71EDF85525BA}"/>
              </a:ext>
            </a:extLst>
          </p:cNvPr>
          <p:cNvSpPr/>
          <p:nvPr/>
        </p:nvSpPr>
        <p:spPr>
          <a:xfrm>
            <a:off x="4075992" y="781860"/>
            <a:ext cx="515257" cy="46163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3</a:t>
            </a:r>
          </a:p>
        </p:txBody>
      </p:sp>
      <p:pic>
        <p:nvPicPr>
          <p:cNvPr id="2" name="Immagine 7">
            <a:extLst>
              <a:ext uri="{FF2B5EF4-FFF2-40B4-BE49-F238E27FC236}">
                <a16:creationId xmlns:a16="http://schemas.microsoft.com/office/drawing/2014/main" id="{2537712C-9647-AEA6-F0C3-CB8AB977D745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14275" y="3835314"/>
            <a:ext cx="2844000" cy="2808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BEB4EFE-639B-B95B-4442-025600BCE0BE}"/>
              </a:ext>
            </a:extLst>
          </p:cNvPr>
          <p:cNvSpPr txBox="1"/>
          <p:nvPr/>
        </p:nvSpPr>
        <p:spPr>
          <a:xfrm>
            <a:off x="2135049" y="6077770"/>
            <a:ext cx="10073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cs typeface="Calibri"/>
              </a:rPr>
              <a:t>(-2.5,-6.5)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8BE1E25-7AAA-4677-4776-2399CA78B2FB}"/>
              </a:ext>
            </a:extLst>
          </p:cNvPr>
          <p:cNvCxnSpPr>
            <a:cxnSpLocks/>
          </p:cNvCxnSpPr>
          <p:nvPr/>
        </p:nvCxnSpPr>
        <p:spPr>
          <a:xfrm flipH="1">
            <a:off x="2192721" y="3429000"/>
            <a:ext cx="1222443" cy="25579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E960E5B-21C0-A123-7705-18F9ECAFC50F}"/>
              </a:ext>
            </a:extLst>
          </p:cNvPr>
          <p:cNvSpPr txBox="1"/>
          <p:nvPr/>
        </p:nvSpPr>
        <p:spPr>
          <a:xfrm>
            <a:off x="6667499" y="3162298"/>
            <a:ext cx="17907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cs typeface="Calibri"/>
              </a:rPr>
              <a:t>(5.0,-6.5)</a:t>
            </a:r>
            <a:endParaRPr lang="it-IT" sz="1400" b="1">
              <a:solidFill>
                <a:srgbClr val="C00000"/>
              </a:solidFill>
            </a:endParaRP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B98B80E-0F7D-7A6D-46E0-74346FC1470A}"/>
              </a:ext>
            </a:extLst>
          </p:cNvPr>
          <p:cNvCxnSpPr>
            <a:cxnSpLocks/>
          </p:cNvCxnSpPr>
          <p:nvPr/>
        </p:nvCxnSpPr>
        <p:spPr>
          <a:xfrm flipV="1">
            <a:off x="2367643" y="3309655"/>
            <a:ext cx="4150211" cy="267731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3C4D004-FC63-EB96-EB13-AC01CABC26FC}"/>
              </a:ext>
            </a:extLst>
          </p:cNvPr>
          <p:cNvSpPr txBox="1"/>
          <p:nvPr/>
        </p:nvSpPr>
        <p:spPr>
          <a:xfrm>
            <a:off x="11163300" y="3962400"/>
            <a:ext cx="10287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b="1">
                <a:solidFill>
                  <a:srgbClr val="C00000"/>
                </a:solidFill>
                <a:cs typeface="Calibri"/>
              </a:rPr>
              <a:t>(9.5,9.0)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80B18010-B781-7E60-2BE5-B41367BE31B1}"/>
              </a:ext>
            </a:extLst>
          </p:cNvPr>
          <p:cNvSpPr txBox="1"/>
          <p:nvPr/>
        </p:nvSpPr>
        <p:spPr>
          <a:xfrm>
            <a:off x="6139733" y="4359441"/>
            <a:ext cx="22986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cs typeface="Calibri"/>
              </a:rPr>
              <a:t>(-0.3,6.6)</a:t>
            </a:r>
            <a:endParaRPr lang="it-IT" sz="1400" b="1">
              <a:solidFill>
                <a:srgbClr val="C00000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CE15F7F-A9D3-ACC4-6072-C4538C534825}"/>
              </a:ext>
            </a:extLst>
          </p:cNvPr>
          <p:cNvSpPr txBox="1"/>
          <p:nvPr/>
        </p:nvSpPr>
        <p:spPr>
          <a:xfrm>
            <a:off x="9864878" y="959813"/>
            <a:ext cx="2032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cs typeface="Calibri"/>
              </a:rPr>
              <a:t>(-0.3,9.5)</a:t>
            </a:r>
            <a:endParaRPr lang="it-IT" sz="140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FC1EDA6A-5CA2-0221-366C-0D266B3EBD9C}"/>
                  </a:ext>
                </a:extLst>
              </p14:cNvPr>
              <p14:cNvContentPartPr/>
              <p14:nvPr/>
            </p14:nvContentPartPr>
            <p14:xfrm>
              <a:off x="2082800" y="6096000"/>
              <a:ext cx="12700" cy="12700"/>
            </p14:xfrm>
          </p:contentPart>
        </mc:Choice>
        <mc:Fallback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FC1EDA6A-5CA2-0221-366C-0D266B3EBD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39700" y="3873500"/>
                <a:ext cx="4445000" cy="44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C2700B4B-B3FA-DBA0-53C4-F33528424B7A}"/>
                  </a:ext>
                </a:extLst>
              </p14:cNvPr>
              <p14:cNvContentPartPr/>
              <p14:nvPr/>
            </p14:nvContentPartPr>
            <p14:xfrm>
              <a:off x="6769100" y="3149600"/>
              <a:ext cx="12700" cy="12700"/>
            </p14:xfrm>
          </p:contentPart>
        </mc:Choice>
        <mc:Fallback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C2700B4B-B3FA-DBA0-53C4-F33528424B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46600" y="927100"/>
                <a:ext cx="4445000" cy="44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541C87E0-3C86-C651-9AA7-E80E4B201EE2}"/>
                  </a:ext>
                </a:extLst>
              </p14:cNvPr>
              <p14:cNvContentPartPr/>
              <p14:nvPr/>
            </p14:nvContentPartPr>
            <p14:xfrm>
              <a:off x="6070600" y="4292600"/>
              <a:ext cx="12700" cy="12700"/>
            </p14:xfrm>
          </p:contentPart>
        </mc:Choice>
        <mc:Fallback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541C87E0-3C86-C651-9AA7-E80E4B201E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48100" y="2070100"/>
                <a:ext cx="4445000" cy="44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AC30345A-9129-EAD4-050E-939A47AFAA8E}"/>
                  </a:ext>
                </a:extLst>
              </p14:cNvPr>
              <p14:cNvContentPartPr/>
              <p14:nvPr/>
            </p14:nvContentPartPr>
            <p14:xfrm>
              <a:off x="9791700" y="952500"/>
              <a:ext cx="12700" cy="12700"/>
            </p14:xfrm>
          </p:contentPart>
        </mc:Choice>
        <mc:Fallback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AC30345A-9129-EAD4-050E-939A47AFAA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69200" y="-1270000"/>
                <a:ext cx="4445000" cy="44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79B4AF89-ABA5-A9FE-FEAB-1EA2A6E7A14A}"/>
                  </a:ext>
                </a:extLst>
              </p14:cNvPr>
              <p14:cNvContentPartPr/>
              <p14:nvPr/>
            </p14:nvContentPartPr>
            <p14:xfrm>
              <a:off x="11176000" y="3931969"/>
              <a:ext cx="12700" cy="12700"/>
            </p14:xfrm>
          </p:contentPart>
        </mc:Choice>
        <mc:Fallback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79B4AF89-ABA5-A9FE-FEAB-1EA2A6E7A14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53500" y="3783802"/>
                <a:ext cx="4445000" cy="3081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450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E506E6BB-A30E-A08D-314B-B93854BADD0C}"/>
              </a:ext>
            </a:extLst>
          </p:cNvPr>
          <p:cNvSpPr/>
          <p:nvPr/>
        </p:nvSpPr>
        <p:spPr>
          <a:xfrm>
            <a:off x="4838618" y="2790775"/>
            <a:ext cx="6596856" cy="5405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FSA({CATCH_PLANE, END}, DELTA, CATCH_PLANE, (END))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EB69F0-BDBC-6071-5D47-CB81712F3DF9}"/>
              </a:ext>
            </a:extLst>
          </p:cNvPr>
          <p:cNvSpPr txBox="1"/>
          <p:nvPr/>
        </p:nvSpPr>
        <p:spPr>
          <a:xfrm>
            <a:off x="5613009" y="33021"/>
            <a:ext cx="96598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it-IT" sz="3600" b="1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FSA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39F7C6B9-481D-7E2A-B193-3BD1751DBBC2}"/>
              </a:ext>
            </a:extLst>
          </p:cNvPr>
          <p:cNvGrpSpPr/>
          <p:nvPr/>
        </p:nvGrpSpPr>
        <p:grpSpPr>
          <a:xfrm>
            <a:off x="9279112" y="1556979"/>
            <a:ext cx="1774431" cy="1233796"/>
            <a:chOff x="473437" y="3882218"/>
            <a:chExt cx="1774431" cy="1233796"/>
          </a:xfrm>
        </p:grpSpPr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C8B67D7B-8253-A465-C228-7E64CFADFA7F}"/>
                </a:ext>
              </a:extLst>
            </p:cNvPr>
            <p:cNvSpPr>
              <a:spLocks/>
            </p:cNvSpPr>
            <p:nvPr/>
          </p:nvSpPr>
          <p:spPr>
            <a:xfrm>
              <a:off x="473437" y="3882218"/>
              <a:ext cx="1774431" cy="123379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18CE6371-E014-2A02-7A26-8683D0C9050C}"/>
                </a:ext>
              </a:extLst>
            </p:cNvPr>
            <p:cNvSpPr>
              <a:spLocks/>
            </p:cNvSpPr>
            <p:nvPr/>
          </p:nvSpPr>
          <p:spPr>
            <a:xfrm>
              <a:off x="549769" y="3928296"/>
              <a:ext cx="1621766" cy="111894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1:END</a:t>
              </a:r>
            </a:p>
          </p:txBody>
        </p:sp>
      </p:grpSp>
      <p:sp>
        <p:nvSpPr>
          <p:cNvPr id="10" name="Ovale 9">
            <a:extLst>
              <a:ext uri="{FF2B5EF4-FFF2-40B4-BE49-F238E27FC236}">
                <a16:creationId xmlns:a16="http://schemas.microsoft.com/office/drawing/2014/main" id="{87D5FF84-AC96-52AE-4693-FE4239B4B940}"/>
              </a:ext>
            </a:extLst>
          </p:cNvPr>
          <p:cNvSpPr>
            <a:spLocks/>
          </p:cNvSpPr>
          <p:nvPr/>
        </p:nvSpPr>
        <p:spPr>
          <a:xfrm>
            <a:off x="5569128" y="1627938"/>
            <a:ext cx="1621766" cy="111894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1905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kern="0">
                <a:solidFill>
                  <a:srgbClr val="C00000"/>
                </a:solidFill>
                <a:latin typeface="Calibri" panose="020F0502020204030204"/>
              </a:rPr>
              <a:t>0:CATCH_PLANE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ccia circolare in giù 12">
            <a:extLst>
              <a:ext uri="{FF2B5EF4-FFF2-40B4-BE49-F238E27FC236}">
                <a16:creationId xmlns:a16="http://schemas.microsoft.com/office/drawing/2014/main" id="{BAE08783-ADEC-E50C-7C55-3359A29C1D50}"/>
              </a:ext>
            </a:extLst>
          </p:cNvPr>
          <p:cNvSpPr/>
          <p:nvPr/>
        </p:nvSpPr>
        <p:spPr>
          <a:xfrm rot="21151474">
            <a:off x="5754613" y="1069329"/>
            <a:ext cx="1111997" cy="625371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B6499CF-C457-3932-9F82-2D92AB72FE20}"/>
              </a:ext>
            </a:extLst>
          </p:cNvPr>
          <p:cNvCxnSpPr>
            <a:cxnSpLocks/>
          </p:cNvCxnSpPr>
          <p:nvPr/>
        </p:nvCxnSpPr>
        <p:spPr>
          <a:xfrm>
            <a:off x="7195485" y="2173877"/>
            <a:ext cx="20836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C965117-E5F9-D7C5-36FE-731D385A82F3}"/>
              </a:ext>
            </a:extLst>
          </p:cNvPr>
          <p:cNvSpPr txBox="1"/>
          <p:nvPr/>
        </p:nvSpPr>
        <p:spPr>
          <a:xfrm>
            <a:off x="7310690" y="1841848"/>
            <a:ext cx="2006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cs typeface="Calibri"/>
              </a:rPr>
              <a:t>PLAN_ISFINISHED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E80C9BA-A1FF-274A-D46A-2F1A39FBF82D}"/>
              </a:ext>
            </a:extLst>
          </p:cNvPr>
          <p:cNvSpPr txBox="1"/>
          <p:nvPr/>
        </p:nvSpPr>
        <p:spPr>
          <a:xfrm>
            <a:off x="5347882" y="705033"/>
            <a:ext cx="14962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cs typeface="Calibri"/>
              </a:rPr>
              <a:t>PF_CLOSE_TO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A6D1C7DE-86A5-18E9-1E25-FC62DF447984}"/>
              </a:ext>
            </a:extLst>
          </p:cNvPr>
          <p:cNvSpPr/>
          <p:nvPr/>
        </p:nvSpPr>
        <p:spPr>
          <a:xfrm>
            <a:off x="125137" y="3571122"/>
            <a:ext cx="4068172" cy="882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 STATO 0 CONTIENE IL PIANO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VIENE ESEGUITA OGNI AZIONE DEL PIANO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TERMINE DI TUTTE LE AZIONI, SCATTA IL TRIGGER PLAIN_ISFINISHED CHE PORTA L’FSA NELLO STATO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 STATO 1 E’ UNO STATO CHE NON ESISTE, QUINDI L’ESECUZIONE TERMINA.</a:t>
            </a:r>
          </a:p>
        </p:txBody>
      </p:sp>
      <p:graphicFrame>
        <p:nvGraphicFramePr>
          <p:cNvPr id="27" name="Tabella 4">
            <a:extLst>
              <a:ext uri="{FF2B5EF4-FFF2-40B4-BE49-F238E27FC236}">
                <a16:creationId xmlns:a16="http://schemas.microsoft.com/office/drawing/2014/main" id="{F3CF787E-7A7E-8F53-C186-ABDF0F95E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62842"/>
              </p:ext>
            </p:extLst>
          </p:nvPr>
        </p:nvGraphicFramePr>
        <p:xfrm>
          <a:off x="4674230" y="3357043"/>
          <a:ext cx="7358268" cy="334297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27724">
                  <a:extLst>
                    <a:ext uri="{9D8B030D-6E8A-4147-A177-3AD203B41FA5}">
                      <a16:colId xmlns:a16="http://schemas.microsoft.com/office/drawing/2014/main" val="480621526"/>
                    </a:ext>
                  </a:extLst>
                </a:gridCol>
                <a:gridCol w="1794834">
                  <a:extLst>
                    <a:ext uri="{9D8B030D-6E8A-4147-A177-3AD203B41FA5}">
                      <a16:colId xmlns:a16="http://schemas.microsoft.com/office/drawing/2014/main" val="2960291463"/>
                    </a:ext>
                  </a:extLst>
                </a:gridCol>
                <a:gridCol w="2807636">
                  <a:extLst>
                    <a:ext uri="{9D8B030D-6E8A-4147-A177-3AD203B41FA5}">
                      <a16:colId xmlns:a16="http://schemas.microsoft.com/office/drawing/2014/main" val="2638646113"/>
                    </a:ext>
                  </a:extLst>
                </a:gridCol>
                <a:gridCol w="1828074">
                  <a:extLst>
                    <a:ext uri="{9D8B030D-6E8A-4147-A177-3AD203B41FA5}">
                      <a16:colId xmlns:a16="http://schemas.microsoft.com/office/drawing/2014/main" val="410948995"/>
                    </a:ext>
                  </a:extLst>
                </a:gridCol>
              </a:tblGrid>
              <a:tr h="353543">
                <a:tc>
                  <a:txBody>
                    <a:bodyPr/>
                    <a:lstStyle/>
                    <a:p>
                      <a:r>
                        <a:rPr lang="it-IT" sz="1800"/>
                        <a:t>NUMQ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Q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INPUT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DELTA(Q,INPUT)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32374"/>
                  </a:ext>
                </a:extLst>
              </a:tr>
              <a:tr h="993126"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t-IT" sz="1800" b="1" i="1">
                        <a:solidFill>
                          <a:srgbClr val="C0000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rgbClr val="C00000"/>
                          </a:solidFill>
                        </a:rPr>
                        <a:t>CATCH_PLANE</a:t>
                      </a:r>
                      <a:endParaRPr lang="it-IT" sz="1800" b="1" i="1">
                        <a:solidFill>
                          <a:srgbClr val="C0000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u="none"/>
                        <a:t>PF_CLOSE_TO</a:t>
                      </a:r>
                      <a:endParaRPr lang="it-IT" sz="1800" b="0" i="1" u="none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CATCH_PLANE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033628"/>
                  </a:ext>
                </a:extLst>
              </a:tr>
              <a:tr h="993126"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t-IT" sz="1800" b="1" i="1">
                        <a:solidFill>
                          <a:srgbClr val="C0000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rgbClr val="C00000"/>
                          </a:solidFill>
                        </a:rPr>
                        <a:t>CATCH_PLANE</a:t>
                      </a:r>
                      <a:endParaRPr lang="it-IT" sz="1800" b="1" i="1">
                        <a:solidFill>
                          <a:srgbClr val="C0000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u="none"/>
                        <a:t>PLAIN_ISFINISHED</a:t>
                      </a:r>
                      <a:endParaRPr lang="it-IT" sz="1800" b="0" i="1" u="none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i="1" u="none"/>
                    </a:p>
                    <a:p>
                      <a:endParaRPr lang="it-IT" sz="1800" b="0" i="1" u="none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END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168853"/>
                  </a:ext>
                </a:extLst>
              </a:tr>
              <a:tr h="993126">
                <a:tc>
                  <a:txBody>
                    <a:bodyPr/>
                    <a:lstStyle/>
                    <a:p>
                      <a:r>
                        <a:rPr lang="it-IT" sz="1800" b="1" i="1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chemeClr val="accent4"/>
                          </a:solidFill>
                        </a:rPr>
                        <a:t>END</a:t>
                      </a:r>
                      <a:endParaRPr lang="it-IT" sz="1800" b="1" i="1">
                        <a:solidFill>
                          <a:schemeClr val="accent4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1800" b="0" i="1" u="sng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54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79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10ce981-de99-425c-9619-05700212c5f7" xsi:nil="true"/>
    <lcf76f155ced4ddcb4097134ff3c332f xmlns="c36b6325-b90a-4701-aa8f-26659af38e9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913A010598C54CADB011D146BA2920" ma:contentTypeVersion="8" ma:contentTypeDescription="Creare un nuovo documento." ma:contentTypeScope="" ma:versionID="bd3dda3bfe5d29858a744c98a3b69a3e">
  <xsd:schema xmlns:xsd="http://www.w3.org/2001/XMLSchema" xmlns:xs="http://www.w3.org/2001/XMLSchema" xmlns:p="http://schemas.microsoft.com/office/2006/metadata/properties" xmlns:ns2="c36b6325-b90a-4701-aa8f-26659af38e9f" xmlns:ns3="410ce981-de99-425c-9619-05700212c5f7" targetNamespace="http://schemas.microsoft.com/office/2006/metadata/properties" ma:root="true" ma:fieldsID="673425e9c8533b2345e75e33ce4534c3" ns2:_="" ns3:_="">
    <xsd:import namespace="c36b6325-b90a-4701-aa8f-26659af38e9f"/>
    <xsd:import namespace="410ce981-de99-425c-9619-05700212c5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b6325-b90a-4701-aa8f-26659af38e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1b0026b0-1aff-43e1-897f-d8dda1b3c36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0ce981-de99-425c-9619-05700212c5f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69d8fbd-e923-425d-8215-e7c95e1ca6a1}" ma:internalName="TaxCatchAll" ma:showField="CatchAllData" ma:web="410ce981-de99-425c-9619-05700212c5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588E3F-69A6-4BDD-B581-E8DB4FBC4B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6775E3-A80B-4272-A6D7-97FD039913AF}">
  <ds:schemaRefs>
    <ds:schemaRef ds:uri="410ce981-de99-425c-9619-05700212c5f7"/>
    <ds:schemaRef ds:uri="c36b6325-b90a-4701-aa8f-26659af38e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0290B6-C83F-49D0-A30A-2627DCF9C7BF}">
  <ds:schemaRefs>
    <ds:schemaRef ds:uri="410ce981-de99-425c-9619-05700212c5f7"/>
    <ds:schemaRef ds:uri="c36b6325-b90a-4701-aa8f-26659af38e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di Office</vt:lpstr>
      <vt:lpstr>ESERCIZIO  AIRPORT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Esercizio</dc:title>
  <dc:creator>GAETANO</dc:creator>
  <cp:revision>1</cp:revision>
  <dcterms:created xsi:type="dcterms:W3CDTF">2022-10-22T10:28:55Z</dcterms:created>
  <dcterms:modified xsi:type="dcterms:W3CDTF">2022-11-03T22:37:45Z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0x010100A5913A010598C54CADB011D146BA2920</vt:lpwstr>
  </property>
  <property fmtid="{D5CDD505-2E9C-101B-9397-08002B2CF9AE}" pid="3" name="MediaServiceImageTags">
    <vt:lpwstr/>
  </property>
</Properties>
</file>