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7" r:id="rId5"/>
    <p:sldId id="300" r:id="rId6"/>
    <p:sldId id="346" r:id="rId7"/>
    <p:sldId id="342" r:id="rId8"/>
    <p:sldId id="343" r:id="rId9"/>
    <p:sldId id="344" r:id="rId10"/>
    <p:sldId id="345" r:id="rId11"/>
    <p:sldId id="289" r:id="rId12"/>
    <p:sldId id="347" r:id="rId13"/>
    <p:sldId id="34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7C475"/>
    <a:srgbClr val="FFFFFF"/>
    <a:srgbClr val="5F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96A7D3-9BA4-4954-A6DC-4AD9CEBAFD0A}" v="2" dt="2022-11-15T09:16:44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6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4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TANO RANDAZZO" userId="6bcc7446-c451-42ee-9900-145cf876e556" providerId="ADAL" clId="{DF96A7D3-9BA4-4954-A6DC-4AD9CEBAFD0A}"/>
    <pc:docChg chg="undo redo custSel addSld delSld modSld">
      <pc:chgData name="GAETANO RANDAZZO" userId="6bcc7446-c451-42ee-9900-145cf876e556" providerId="ADAL" clId="{DF96A7D3-9BA4-4954-A6DC-4AD9CEBAFD0A}" dt="2022-11-15T09:16:51.667" v="1254" actId="1076"/>
      <pc:docMkLst>
        <pc:docMk/>
      </pc:docMkLst>
      <pc:sldChg chg="addSp delSp modSp add mod">
        <pc:chgData name="GAETANO RANDAZZO" userId="6bcc7446-c451-42ee-9900-145cf876e556" providerId="ADAL" clId="{DF96A7D3-9BA4-4954-A6DC-4AD9CEBAFD0A}" dt="2022-11-15T09:16:37.719" v="1250" actId="20577"/>
        <pc:sldMkLst>
          <pc:docMk/>
          <pc:sldMk cId="2204096735" sldId="347"/>
        </pc:sldMkLst>
        <pc:spChg chg="add mod">
          <ac:chgData name="GAETANO RANDAZZO" userId="6bcc7446-c451-42ee-9900-145cf876e556" providerId="ADAL" clId="{DF96A7D3-9BA4-4954-A6DC-4AD9CEBAFD0A}" dt="2022-11-14T20:24:47.595" v="1204" actId="1076"/>
          <ac:spMkLst>
            <pc:docMk/>
            <pc:sldMk cId="2204096735" sldId="347"/>
            <ac:spMk id="2" creationId="{1D6AD526-25EF-B3A3-38CE-E22413E7138E}"/>
          </ac:spMkLst>
        </pc:spChg>
        <pc:spChg chg="del">
          <ac:chgData name="GAETANO RANDAZZO" userId="6bcc7446-c451-42ee-9900-145cf876e556" providerId="ADAL" clId="{DF96A7D3-9BA4-4954-A6DC-4AD9CEBAFD0A}" dt="2022-11-14T20:11:07.022" v="8" actId="478"/>
          <ac:spMkLst>
            <pc:docMk/>
            <pc:sldMk cId="2204096735" sldId="347"/>
            <ac:spMk id="3" creationId="{413A1AE1-8263-236B-3E9E-AC1EBE09D446}"/>
          </ac:spMkLst>
        </pc:spChg>
        <pc:spChg chg="add del mod">
          <ac:chgData name="GAETANO RANDAZZO" userId="6bcc7446-c451-42ee-9900-145cf876e556" providerId="ADAL" clId="{DF96A7D3-9BA4-4954-A6DC-4AD9CEBAFD0A}" dt="2022-11-14T20:22:48.545" v="1179" actId="22"/>
          <ac:spMkLst>
            <pc:docMk/>
            <pc:sldMk cId="2204096735" sldId="347"/>
            <ac:spMk id="5" creationId="{DA047600-24BB-06D3-8E81-4AEAA9A02F21}"/>
          </ac:spMkLst>
        </pc:spChg>
        <pc:spChg chg="mod">
          <ac:chgData name="GAETANO RANDAZZO" userId="6bcc7446-c451-42ee-9900-145cf876e556" providerId="ADAL" clId="{DF96A7D3-9BA4-4954-A6DC-4AD9CEBAFD0A}" dt="2022-11-15T09:16:37.719" v="1250" actId="20577"/>
          <ac:spMkLst>
            <pc:docMk/>
            <pc:sldMk cId="2204096735" sldId="347"/>
            <ac:spMk id="6" creationId="{A347CAEC-A954-5596-9756-4EE0EAAD71CB}"/>
          </ac:spMkLst>
        </pc:spChg>
        <pc:spChg chg="add del">
          <ac:chgData name="GAETANO RANDAZZO" userId="6bcc7446-c451-42ee-9900-145cf876e556" providerId="ADAL" clId="{DF96A7D3-9BA4-4954-A6DC-4AD9CEBAFD0A}" dt="2022-11-14T20:22:54.359" v="1187" actId="22"/>
          <ac:spMkLst>
            <pc:docMk/>
            <pc:sldMk cId="2204096735" sldId="347"/>
            <ac:spMk id="7" creationId="{DC617C9B-3009-ABB8-6742-95AEE94E5BC9}"/>
          </ac:spMkLst>
        </pc:spChg>
        <pc:spChg chg="mod">
          <ac:chgData name="GAETANO RANDAZZO" userId="6bcc7446-c451-42ee-9900-145cf876e556" providerId="ADAL" clId="{DF96A7D3-9BA4-4954-A6DC-4AD9CEBAFD0A}" dt="2022-11-14T20:11:03.867" v="7" actId="1076"/>
          <ac:spMkLst>
            <pc:docMk/>
            <pc:sldMk cId="2204096735" sldId="347"/>
            <ac:spMk id="8" creationId="{95EB69F0-BDBC-6071-5D47-CB81712F3DF9}"/>
          </ac:spMkLst>
        </pc:spChg>
        <pc:spChg chg="del">
          <ac:chgData name="GAETANO RANDAZZO" userId="6bcc7446-c451-42ee-9900-145cf876e556" providerId="ADAL" clId="{DF96A7D3-9BA4-4954-A6DC-4AD9CEBAFD0A}" dt="2022-11-14T20:11:07.022" v="8" actId="478"/>
          <ac:spMkLst>
            <pc:docMk/>
            <pc:sldMk cId="2204096735" sldId="347"/>
            <ac:spMk id="10" creationId="{87D5FF84-AC96-52AE-4693-FE4239B4B940}"/>
          </ac:spMkLst>
        </pc:spChg>
        <pc:spChg chg="add del">
          <ac:chgData name="GAETANO RANDAZZO" userId="6bcc7446-c451-42ee-9900-145cf876e556" providerId="ADAL" clId="{DF96A7D3-9BA4-4954-A6DC-4AD9CEBAFD0A}" dt="2022-11-14T20:22:55.999" v="1189" actId="22"/>
          <ac:spMkLst>
            <pc:docMk/>
            <pc:sldMk cId="2204096735" sldId="347"/>
            <ac:spMk id="11" creationId="{4C096192-1C14-A1C8-E646-514A8F3868F9}"/>
          </ac:spMkLst>
        </pc:spChg>
        <pc:spChg chg="del">
          <ac:chgData name="GAETANO RANDAZZO" userId="6bcc7446-c451-42ee-9900-145cf876e556" providerId="ADAL" clId="{DF96A7D3-9BA4-4954-A6DC-4AD9CEBAFD0A}" dt="2022-11-14T20:11:07.022" v="8" actId="478"/>
          <ac:spMkLst>
            <pc:docMk/>
            <pc:sldMk cId="2204096735" sldId="347"/>
            <ac:spMk id="13" creationId="{BAE08783-ADEC-E50C-7C55-3359A29C1D50}"/>
          </ac:spMkLst>
        </pc:spChg>
        <pc:spChg chg="add del">
          <ac:chgData name="GAETANO RANDAZZO" userId="6bcc7446-c451-42ee-9900-145cf876e556" providerId="ADAL" clId="{DF96A7D3-9BA4-4954-A6DC-4AD9CEBAFD0A}" dt="2022-11-14T20:22:57.311" v="1191" actId="22"/>
          <ac:spMkLst>
            <pc:docMk/>
            <pc:sldMk cId="2204096735" sldId="347"/>
            <ac:spMk id="14" creationId="{325F8146-33A0-3A1F-4933-B3EBF5427E04}"/>
          </ac:spMkLst>
        </pc:spChg>
        <pc:spChg chg="add del">
          <ac:chgData name="GAETANO RANDAZZO" userId="6bcc7446-c451-42ee-9900-145cf876e556" providerId="ADAL" clId="{DF96A7D3-9BA4-4954-A6DC-4AD9CEBAFD0A}" dt="2022-11-14T20:22:59.711" v="1193" actId="22"/>
          <ac:spMkLst>
            <pc:docMk/>
            <pc:sldMk cId="2204096735" sldId="347"/>
            <ac:spMk id="16" creationId="{658F6E40-5312-F0BD-72CF-E97D7751107D}"/>
          </ac:spMkLst>
        </pc:spChg>
        <pc:spChg chg="mod">
          <ac:chgData name="GAETANO RANDAZZO" userId="6bcc7446-c451-42ee-9900-145cf876e556" providerId="ADAL" clId="{DF96A7D3-9BA4-4954-A6DC-4AD9CEBAFD0A}" dt="2022-11-14T20:26:18.016" v="1216" actId="14100"/>
          <ac:spMkLst>
            <pc:docMk/>
            <pc:sldMk cId="2204096735" sldId="347"/>
            <ac:spMk id="26" creationId="{A6D1C7DE-86A5-18E9-1E25-FC62DF447984}"/>
          </ac:spMkLst>
        </pc:spChg>
        <pc:spChg chg="del">
          <ac:chgData name="GAETANO RANDAZZO" userId="6bcc7446-c451-42ee-9900-145cf876e556" providerId="ADAL" clId="{DF96A7D3-9BA4-4954-A6DC-4AD9CEBAFD0A}" dt="2022-11-14T20:11:10.256" v="11" actId="478"/>
          <ac:spMkLst>
            <pc:docMk/>
            <pc:sldMk cId="2204096735" sldId="347"/>
            <ac:spMk id="33" creationId="{E506E6BB-A30E-A08D-314B-B93854BADD0C}"/>
          </ac:spMkLst>
        </pc:spChg>
        <pc:graphicFrameChg chg="del modGraphic">
          <ac:chgData name="GAETANO RANDAZZO" userId="6bcc7446-c451-42ee-9900-145cf876e556" providerId="ADAL" clId="{DF96A7D3-9BA4-4954-A6DC-4AD9CEBAFD0A}" dt="2022-11-14T20:11:09.303" v="10" actId="478"/>
          <ac:graphicFrameMkLst>
            <pc:docMk/>
            <pc:sldMk cId="2204096735" sldId="347"/>
            <ac:graphicFrameMk id="27" creationId="{F3CF787E-7A7E-8F53-C186-ABDF0F95E60A}"/>
          </ac:graphicFrameMkLst>
        </pc:graphicFrameChg>
        <pc:picChg chg="mod">
          <ac:chgData name="GAETANO RANDAZZO" userId="6bcc7446-c451-42ee-9900-145cf876e556" providerId="ADAL" clId="{DF96A7D3-9BA4-4954-A6DC-4AD9CEBAFD0A}" dt="2022-11-15T09:15:45.561" v="1235" actId="1076"/>
          <ac:picMkLst>
            <pc:docMk/>
            <pc:sldMk cId="2204096735" sldId="347"/>
            <ac:picMk id="5" creationId="{C0BF279C-81E4-86D1-27CC-F859DC83904D}"/>
          </ac:picMkLst>
        </pc:picChg>
        <pc:picChg chg="add mod">
          <ac:chgData name="GAETANO RANDAZZO" userId="6bcc7446-c451-42ee-9900-145cf876e556" providerId="ADAL" clId="{DF96A7D3-9BA4-4954-A6DC-4AD9CEBAFD0A}" dt="2022-11-14T20:23:58.297" v="1199" actId="14100"/>
          <ac:picMkLst>
            <pc:docMk/>
            <pc:sldMk cId="2204096735" sldId="347"/>
            <ac:picMk id="18" creationId="{4F187283-B33B-53D2-02BA-8799C4376C56}"/>
          </ac:picMkLst>
        </pc:picChg>
        <pc:picChg chg="add mod">
          <ac:chgData name="GAETANO RANDAZZO" userId="6bcc7446-c451-42ee-9900-145cf876e556" providerId="ADAL" clId="{DF96A7D3-9BA4-4954-A6DC-4AD9CEBAFD0A}" dt="2022-11-14T20:23:52.110" v="1197" actId="1076"/>
          <ac:picMkLst>
            <pc:docMk/>
            <pc:sldMk cId="2204096735" sldId="347"/>
            <ac:picMk id="20" creationId="{F388AD06-9BCD-7B19-019D-381B7DEE0CC7}"/>
          </ac:picMkLst>
        </pc:picChg>
        <pc:picChg chg="add mod">
          <ac:chgData name="GAETANO RANDAZZO" userId="6bcc7446-c451-42ee-9900-145cf876e556" providerId="ADAL" clId="{DF96A7D3-9BA4-4954-A6DC-4AD9CEBAFD0A}" dt="2022-11-14T20:24:53.953" v="1206" actId="1076"/>
          <ac:picMkLst>
            <pc:docMk/>
            <pc:sldMk cId="2204096735" sldId="347"/>
            <ac:picMk id="22" creationId="{9652D28E-33C8-9B08-A89D-27F06D10D0CD}"/>
          </ac:picMkLst>
        </pc:picChg>
        <pc:picChg chg="add mod">
          <ac:chgData name="GAETANO RANDAZZO" userId="6bcc7446-c451-42ee-9900-145cf876e556" providerId="ADAL" clId="{DF96A7D3-9BA4-4954-A6DC-4AD9CEBAFD0A}" dt="2022-11-14T20:29:21.085" v="1226" actId="14100"/>
          <ac:picMkLst>
            <pc:docMk/>
            <pc:sldMk cId="2204096735" sldId="347"/>
            <ac:picMk id="24" creationId="{CFD9A9B3-C056-DEB6-FAB6-78AD948B8130}"/>
          </ac:picMkLst>
        </pc:picChg>
        <pc:picChg chg="add mod">
          <ac:chgData name="GAETANO RANDAZZO" userId="6bcc7446-c451-42ee-9900-145cf876e556" providerId="ADAL" clId="{DF96A7D3-9BA4-4954-A6DC-4AD9CEBAFD0A}" dt="2022-11-14T20:43:24.366" v="1234" actId="1076"/>
          <ac:picMkLst>
            <pc:docMk/>
            <pc:sldMk cId="2204096735" sldId="347"/>
            <ac:picMk id="28" creationId="{4E6F42D7-0E06-BDC1-EAF7-9DEDA93CD52A}"/>
          </ac:picMkLst>
        </pc:picChg>
        <pc:picChg chg="add mod">
          <ac:chgData name="GAETANO RANDAZZO" userId="6bcc7446-c451-42ee-9900-145cf876e556" providerId="ADAL" clId="{DF96A7D3-9BA4-4954-A6DC-4AD9CEBAFD0A}" dt="2022-11-14T20:43:19.572" v="1233" actId="1076"/>
          <ac:picMkLst>
            <pc:docMk/>
            <pc:sldMk cId="2204096735" sldId="347"/>
            <ac:picMk id="30" creationId="{CBEE8DFF-DB74-D279-BA3E-DA4A74F0DED4}"/>
          </ac:picMkLst>
        </pc:picChg>
      </pc:sldChg>
      <pc:sldChg chg="add del">
        <pc:chgData name="GAETANO RANDAZZO" userId="6bcc7446-c451-42ee-9900-145cf876e556" providerId="ADAL" clId="{DF96A7D3-9BA4-4954-A6DC-4AD9CEBAFD0A}" dt="2022-11-14T20:21:55.014" v="1173" actId="47"/>
        <pc:sldMkLst>
          <pc:docMk/>
          <pc:sldMk cId="21848340" sldId="348"/>
        </pc:sldMkLst>
      </pc:sldChg>
      <pc:sldChg chg="addSp delSp modSp mod">
        <pc:chgData name="GAETANO RANDAZZO" userId="6bcc7446-c451-42ee-9900-145cf876e556" providerId="ADAL" clId="{DF96A7D3-9BA4-4954-A6DC-4AD9CEBAFD0A}" dt="2022-11-15T09:16:51.667" v="1254" actId="1076"/>
        <pc:sldMkLst>
          <pc:docMk/>
          <pc:sldMk cId="631292074" sldId="348"/>
        </pc:sldMkLst>
        <pc:spChg chg="mod">
          <ac:chgData name="GAETANO RANDAZZO" userId="6bcc7446-c451-42ee-9900-145cf876e556" providerId="ADAL" clId="{DF96A7D3-9BA4-4954-A6DC-4AD9CEBAFD0A}" dt="2022-11-15T09:15:59.875" v="1236" actId="14100"/>
          <ac:spMkLst>
            <pc:docMk/>
            <pc:sldMk cId="631292074" sldId="348"/>
            <ac:spMk id="2" creationId="{1D6AD526-25EF-B3A3-38CE-E22413E7138E}"/>
          </ac:spMkLst>
        </pc:spChg>
        <pc:spChg chg="add mod">
          <ac:chgData name="GAETANO RANDAZZO" userId="6bcc7446-c451-42ee-9900-145cf876e556" providerId="ADAL" clId="{DF96A7D3-9BA4-4954-A6DC-4AD9CEBAFD0A}" dt="2022-11-15T09:16:51.667" v="1254" actId="1076"/>
          <ac:spMkLst>
            <pc:docMk/>
            <pc:sldMk cId="631292074" sldId="348"/>
            <ac:spMk id="3" creationId="{A29ADE9E-8C55-D9A2-89DF-E48B8DAAD05F}"/>
          </ac:spMkLst>
        </pc:spChg>
        <pc:spChg chg="del">
          <ac:chgData name="GAETANO RANDAZZO" userId="6bcc7446-c451-42ee-9900-145cf876e556" providerId="ADAL" clId="{DF96A7D3-9BA4-4954-A6DC-4AD9CEBAFD0A}" dt="2022-11-15T09:16:47.062" v="1253" actId="478"/>
          <ac:spMkLst>
            <pc:docMk/>
            <pc:sldMk cId="631292074" sldId="348"/>
            <ac:spMk id="8" creationId="{95EB69F0-BDBC-6071-5D47-CB81712F3D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2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6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6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3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1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FD337D-D0E8-F228-25D7-BE0F6009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it-IT" sz="4100" b="1" dirty="0"/>
              <a:t>ESERCIZIO </a:t>
            </a:r>
            <a:br>
              <a:rPr lang="it-IT" sz="4100" b="1" dirty="0"/>
            </a:br>
            <a:r>
              <a:rPr lang="it-IT" sz="4100" b="1" dirty="0">
                <a:cs typeface="Calibri Light"/>
              </a:rPr>
              <a:t>COMPETIZIONE IN SGOLOG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9E3FD2A-5F6B-3798-DF9A-FE1E28F8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it-IT"/>
              <a:t>Di Piazza – Sorce – Indelicato – Randazzo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obot PNG HD | PNG Mart">
            <a:extLst>
              <a:ext uri="{FF2B5EF4-FFF2-40B4-BE49-F238E27FC236}">
                <a16:creationId xmlns:a16="http://schemas.microsoft.com/office/drawing/2014/main" id="{191D58FE-65E5-C992-2A81-6DB0F3F9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18820"/>
            <a:ext cx="7214616" cy="53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A6D1C7DE-86A5-18E9-1E25-FC62DF447984}"/>
              </a:ext>
            </a:extLst>
          </p:cNvPr>
          <p:cNvSpPr/>
          <p:nvPr/>
        </p:nvSpPr>
        <p:spPr>
          <a:xfrm>
            <a:off x="0" y="4884352"/>
            <a:ext cx="4107051" cy="11134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wander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 quanto detto, tale trigger è settato a false.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Quando il robot dello stesso colore di quello in attesa invia il messaggio «Pronto», scatta il trigger che sblocca il robot in attesa.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Quindi, se un robot è in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wander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 più in generale non ha ancora eseguito l’azione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send_message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l’eventuale altro robot in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rimarrà in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1D6AD526-25EF-B3A3-38CE-E22413E7138E}"/>
              </a:ext>
            </a:extLst>
          </p:cNvPr>
          <p:cNvSpPr/>
          <p:nvPr/>
        </p:nvSpPr>
        <p:spPr>
          <a:xfrm>
            <a:off x="-49352" y="1984721"/>
            <a:ext cx="5563461" cy="11134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E’ presente il trigger PF_OTHER_ROBOT, inizialmente settato a false.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Tale trigger: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it-IT" sz="2000" b="1" u="sng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it-IT" sz="20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indica la fine dell’azione </a:t>
            </a:r>
            <a:r>
              <a:rPr lang="it-IT" sz="2000" b="1" u="sng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it-IT" sz="20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Viene associato al </a:t>
            </a:r>
            <a:r>
              <a:rPr lang="it-IT" sz="2000" b="1" u="sng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sense</a:t>
            </a:r>
            <a:r>
              <a:rPr lang="it-IT" sz="20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u="sng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can_go</a:t>
            </a:r>
            <a:r>
              <a:rPr lang="it-IT" sz="20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piano</a:t>
            </a:r>
          </a:p>
          <a:p>
            <a:pPr lvl="1"/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F187283-B33B-53D2-02BA-8799C437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11" y="956659"/>
            <a:ext cx="4296375" cy="26470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F388AD06-9BCD-7B19-019D-381B7DEE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11" y="1328630"/>
            <a:ext cx="4296375" cy="33342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9652D28E-33C8-9B08-A89D-27F06D10D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123" y="1800946"/>
            <a:ext cx="5818069" cy="1342631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FD9A9B3-C056-DEB6-FAB6-78AD948B8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863" y="3174347"/>
            <a:ext cx="7843137" cy="351442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4E6F42D7-0E06-BDC1-EAF7-9DEDA93CD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572" y="3641913"/>
            <a:ext cx="7152154" cy="21307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BEE8DFF-DB74-D279-BA3E-DA4A74F0DE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7683" y="4024125"/>
            <a:ext cx="6865495" cy="283387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29ADE9E-8C55-D9A2-89DF-E48B8DAAD05F}"/>
              </a:ext>
            </a:extLst>
          </p:cNvPr>
          <p:cNvSpPr txBox="1"/>
          <p:nvPr/>
        </p:nvSpPr>
        <p:spPr>
          <a:xfrm>
            <a:off x="3880008" y="16709"/>
            <a:ext cx="303862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600" b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WANDER</a:t>
            </a:r>
          </a:p>
        </p:txBody>
      </p:sp>
    </p:spTree>
    <p:extLst>
      <p:ext uri="{BB962C8B-B14F-4D97-AF65-F5344CB8AC3E}">
        <p14:creationId xmlns:p14="http://schemas.microsoft.com/office/powerpoint/2010/main" val="63129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3932400" y="-93252"/>
            <a:ext cx="432719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600" b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PIANO COMPLETO</a:t>
            </a:r>
          </a:p>
        </p:txBody>
      </p:sp>
      <p:grpSp>
        <p:nvGrpSpPr>
          <p:cNvPr id="1152" name="Gruppo 1151">
            <a:extLst>
              <a:ext uri="{FF2B5EF4-FFF2-40B4-BE49-F238E27FC236}">
                <a16:creationId xmlns:a16="http://schemas.microsoft.com/office/drawing/2014/main" id="{6B75E42C-AB15-FF83-6C32-29DEC37EA1E8}"/>
              </a:ext>
            </a:extLst>
          </p:cNvPr>
          <p:cNvGrpSpPr/>
          <p:nvPr/>
        </p:nvGrpSpPr>
        <p:grpSpPr>
          <a:xfrm>
            <a:off x="0" y="440496"/>
            <a:ext cx="10534967" cy="6557142"/>
            <a:chOff x="-406295" y="720274"/>
            <a:chExt cx="10534967" cy="6557142"/>
          </a:xfrm>
        </p:grpSpPr>
        <p:grpSp>
          <p:nvGrpSpPr>
            <p:cNvPr id="1151" name="Gruppo 1150">
              <a:extLst>
                <a:ext uri="{FF2B5EF4-FFF2-40B4-BE49-F238E27FC236}">
                  <a16:creationId xmlns:a16="http://schemas.microsoft.com/office/drawing/2014/main" id="{B953FDAA-0696-3C4D-58C2-02F0F61311A7}"/>
                </a:ext>
              </a:extLst>
            </p:cNvPr>
            <p:cNvGrpSpPr/>
            <p:nvPr/>
          </p:nvGrpSpPr>
          <p:grpSpPr>
            <a:xfrm>
              <a:off x="-406295" y="720274"/>
              <a:ext cx="10534967" cy="6557142"/>
              <a:chOff x="-518837" y="889087"/>
              <a:chExt cx="10534967" cy="6557142"/>
            </a:xfrm>
          </p:grpSpPr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D244F174-9944-FC0E-08E9-5153B323E83A}"/>
                  </a:ext>
                </a:extLst>
              </p:cNvPr>
              <p:cNvGrpSpPr/>
              <p:nvPr/>
            </p:nvGrpSpPr>
            <p:grpSpPr>
              <a:xfrm>
                <a:off x="-518837" y="2116289"/>
                <a:ext cx="4216736" cy="4207016"/>
                <a:chOff x="445301" y="1492465"/>
                <a:chExt cx="4928287" cy="4596142"/>
              </a:xfrm>
            </p:grpSpPr>
            <p:grpSp>
              <p:nvGrpSpPr>
                <p:cNvPr id="30" name="Gruppo 29">
                  <a:extLst>
                    <a:ext uri="{FF2B5EF4-FFF2-40B4-BE49-F238E27FC236}">
                      <a16:creationId xmlns:a16="http://schemas.microsoft.com/office/drawing/2014/main" id="{8660EA13-8BAC-4993-82B2-3A51B3BC0728}"/>
                    </a:ext>
                  </a:extLst>
                </p:cNvPr>
                <p:cNvGrpSpPr/>
                <p:nvPr/>
              </p:nvGrpSpPr>
              <p:grpSpPr>
                <a:xfrm>
                  <a:off x="1984533" y="1938349"/>
                  <a:ext cx="2443962" cy="3795307"/>
                  <a:chOff x="1882933" y="1253845"/>
                  <a:chExt cx="2443962" cy="3795307"/>
                </a:xfrm>
              </p:grpSpPr>
              <p:sp>
                <p:nvSpPr>
                  <p:cNvPr id="7" name="Connettore 6">
                    <a:extLst>
                      <a:ext uri="{FF2B5EF4-FFF2-40B4-BE49-F238E27FC236}">
                        <a16:creationId xmlns:a16="http://schemas.microsoft.com/office/drawing/2014/main" id="{2C1818D6-9401-7D65-8916-F96280C90FEE}"/>
                      </a:ext>
                    </a:extLst>
                  </p:cNvPr>
                  <p:cNvSpPr/>
                  <p:nvPr/>
                </p:nvSpPr>
                <p:spPr>
                  <a:xfrm>
                    <a:off x="1882933" y="2158759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" name="Connettore 2 8">
                    <a:extLst>
                      <a:ext uri="{FF2B5EF4-FFF2-40B4-BE49-F238E27FC236}">
                        <a16:creationId xmlns:a16="http://schemas.microsoft.com/office/drawing/2014/main" id="{4ADA1DEF-DD17-E3DF-DC40-6BEB4F8C37F8}"/>
                      </a:ext>
                    </a:extLst>
                  </p:cNvPr>
                  <p:cNvCxnSpPr>
                    <a:cxnSpLocks/>
                    <a:endCxn id="11" idx="2"/>
                  </p:cNvCxnSpPr>
                  <p:nvPr/>
                </p:nvCxnSpPr>
                <p:spPr>
                  <a:xfrm>
                    <a:off x="2441733" y="2431808"/>
                    <a:ext cx="355600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Connettore 10">
                    <a:extLst>
                      <a:ext uri="{FF2B5EF4-FFF2-40B4-BE49-F238E27FC236}">
                        <a16:creationId xmlns:a16="http://schemas.microsoft.com/office/drawing/2014/main" id="{2D50EAA9-7928-5DE2-022C-42962FDA4480}"/>
                      </a:ext>
                    </a:extLst>
                  </p:cNvPr>
                  <p:cNvSpPr/>
                  <p:nvPr/>
                </p:nvSpPr>
                <p:spPr>
                  <a:xfrm>
                    <a:off x="2797333" y="2158759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14" name="Connettore 2 13">
                    <a:extLst>
                      <a:ext uri="{FF2B5EF4-FFF2-40B4-BE49-F238E27FC236}">
                        <a16:creationId xmlns:a16="http://schemas.microsoft.com/office/drawing/2014/main" id="{AD7DE5BB-D04F-33B9-008E-070A04C77EEA}"/>
                      </a:ext>
                    </a:extLst>
                  </p:cNvPr>
                  <p:cNvCxnSpPr>
                    <a:cxnSpLocks/>
                    <a:stCxn id="11" idx="7"/>
                    <a:endCxn id="19" idx="3"/>
                  </p:cNvCxnSpPr>
                  <p:nvPr/>
                </p:nvCxnSpPr>
                <p:spPr>
                  <a:xfrm flipV="1">
                    <a:off x="3285139" y="1719970"/>
                    <a:ext cx="553949" cy="5187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Connettore 18">
                    <a:extLst>
                      <a:ext uri="{FF2B5EF4-FFF2-40B4-BE49-F238E27FC236}">
                        <a16:creationId xmlns:a16="http://schemas.microsoft.com/office/drawing/2014/main" id="{222F17A6-9DD5-A309-D4B2-BFB8721EF73A}"/>
                      </a:ext>
                    </a:extLst>
                  </p:cNvPr>
                  <p:cNvSpPr/>
                  <p:nvPr/>
                </p:nvSpPr>
                <p:spPr>
                  <a:xfrm>
                    <a:off x="3755395" y="1253845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" name="Connettore 19">
                    <a:extLst>
                      <a:ext uri="{FF2B5EF4-FFF2-40B4-BE49-F238E27FC236}">
                        <a16:creationId xmlns:a16="http://schemas.microsoft.com/office/drawing/2014/main" id="{B0F4A588-4F55-0D79-3DDB-047822E81803}"/>
                      </a:ext>
                    </a:extLst>
                  </p:cNvPr>
                  <p:cNvSpPr/>
                  <p:nvPr/>
                </p:nvSpPr>
                <p:spPr>
                  <a:xfrm>
                    <a:off x="2667568" y="4503052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21" name="Connettore 2 20">
                    <a:extLst>
                      <a:ext uri="{FF2B5EF4-FFF2-40B4-BE49-F238E27FC236}">
                        <a16:creationId xmlns:a16="http://schemas.microsoft.com/office/drawing/2014/main" id="{B3E6BC29-BB0E-B3C3-7454-346E7D5007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37367" y="2742985"/>
                    <a:ext cx="154863" cy="166390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Connettore 2 35">
                  <a:extLst>
                    <a:ext uri="{FF2B5EF4-FFF2-40B4-BE49-F238E27FC236}">
                      <a16:creationId xmlns:a16="http://schemas.microsoft.com/office/drawing/2014/main" id="{FE4AB5D9-F91F-9131-8166-73C44E2F4B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8494" y="1657370"/>
                  <a:ext cx="335301" cy="2809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2 52">
                  <a:extLst>
                    <a:ext uri="{FF2B5EF4-FFF2-40B4-BE49-F238E27FC236}">
                      <a16:creationId xmlns:a16="http://schemas.microsoft.com/office/drawing/2014/main" id="{EF0AB59F-BBA1-71D2-4F00-4EEF62640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40668" y="5454893"/>
                  <a:ext cx="450540" cy="57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7" name="Connettore 1036">
                  <a:extLst>
                    <a:ext uri="{FF2B5EF4-FFF2-40B4-BE49-F238E27FC236}">
                      <a16:creationId xmlns:a16="http://schemas.microsoft.com/office/drawing/2014/main" id="{AD5F5E31-8FA5-3A53-29FD-3F82DD941B98}"/>
                    </a:ext>
                  </a:extLst>
                </p:cNvPr>
                <p:cNvSpPr/>
                <p:nvPr/>
              </p:nvSpPr>
              <p:spPr>
                <a:xfrm>
                  <a:off x="3808868" y="5218676"/>
                  <a:ext cx="571500" cy="546100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1059" name="Connettore 2 1058">
                  <a:extLst>
                    <a:ext uri="{FF2B5EF4-FFF2-40B4-BE49-F238E27FC236}">
                      <a16:creationId xmlns:a16="http://schemas.microsoft.com/office/drawing/2014/main" id="{C65A6663-0739-DEF1-C9EC-CDF895A0EA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1062" y="5468313"/>
                  <a:ext cx="3556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bject 4">
                  <a:extLst>
                    <a:ext uri="{FF2B5EF4-FFF2-40B4-BE49-F238E27FC236}">
                      <a16:creationId xmlns:a16="http://schemas.microsoft.com/office/drawing/2014/main" id="{3CBA8437-34F2-8FF0-C5FC-5E0AC36DC603}"/>
                    </a:ext>
                  </a:extLst>
                </p:cNvPr>
                <p:cNvSpPr txBox="1"/>
                <p:nvPr/>
              </p:nvSpPr>
              <p:spPr>
                <a:xfrm>
                  <a:off x="1018936" y="2392739"/>
                  <a:ext cx="2070684" cy="708724"/>
                </a:xfrm>
                <a:prstGeom prst="rect">
                  <a:avLst/>
                </a:prstGeom>
              </p:spPr>
              <p:txBody>
                <a:bodyPr vert="horz" wrap="square" lIns="0" tIns="22225" rIns="0" bIns="0" rtlCol="0">
                  <a:spAutoFit/>
                </a:bodyPr>
                <a:lstStyle/>
                <a:p>
                  <a:pPr marL="12700" marR="5080">
                    <a:lnSpc>
                      <a:spcPct val="96100"/>
                    </a:lnSpc>
                    <a:spcBef>
                      <a:spcPts val="175"/>
                    </a:spcBef>
                  </a:pPr>
                  <a:r>
                    <a:rPr sz="1600" spc="140" dirty="0">
                      <a:latin typeface="Trebuchet MS"/>
                      <a:cs typeface="Trebuchet MS"/>
                    </a:rPr>
                    <a:t>sense</a:t>
                  </a:r>
                  <a:r>
                    <a:rPr sz="1600" spc="5" dirty="0">
                      <a:latin typeface="Trebuchet MS"/>
                      <a:cs typeface="Trebuchet MS"/>
                    </a:rPr>
                    <a:t>(</a:t>
                  </a:r>
                  <a:r>
                    <a:rPr lang="it-IT" sz="1600" spc="5" dirty="0" err="1">
                      <a:latin typeface="Trebuchet MS"/>
                      <a:cs typeface="Trebuchet MS"/>
                    </a:rPr>
                    <a:t>something_visible</a:t>
                  </a:r>
                  <a:r>
                    <a:rPr lang="it-IT" sz="1600" spc="5" dirty="0">
                      <a:latin typeface="Trebuchet MS"/>
                      <a:cs typeface="Trebuchet MS"/>
                    </a:rPr>
                    <a:t>)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23" name="object 8">
                  <a:extLst>
                    <a:ext uri="{FF2B5EF4-FFF2-40B4-BE49-F238E27FC236}">
                      <a16:creationId xmlns:a16="http://schemas.microsoft.com/office/drawing/2014/main" id="{198F3EED-3B30-7E8A-3260-827A66F5FD76}"/>
                    </a:ext>
                  </a:extLst>
                </p:cNvPr>
                <p:cNvSpPr txBox="1"/>
                <p:nvPr/>
              </p:nvSpPr>
              <p:spPr>
                <a:xfrm>
                  <a:off x="3489958" y="1492465"/>
                  <a:ext cx="1074739" cy="37079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 anchor="t">
                  <a:spAutoFit/>
                </a:bodyPr>
                <a:lstStyle/>
                <a:p>
                  <a:pPr marL="12700">
                    <a:spcBef>
                      <a:spcPts val="100"/>
                    </a:spcBef>
                    <a:tabLst>
                      <a:tab pos="1452245" algn="l"/>
                    </a:tabLst>
                  </a:pPr>
                  <a:r>
                    <a:rPr lang="it-IT" sz="1600" spc="85" dirty="0" err="1">
                      <a:latin typeface="Trebuchet MS"/>
                      <a:cs typeface="Trebuchet MS"/>
                    </a:rPr>
                    <a:t>go_flag</a:t>
                  </a:r>
                  <a:r>
                    <a:rPr lang="it-IT" sz="1600" spc="85" dirty="0">
                      <a:latin typeface="Trebuchet MS"/>
                      <a:cs typeface="Trebuchet MS"/>
                    </a:rPr>
                    <a:t> </a:t>
                  </a:r>
                </a:p>
              </p:txBody>
            </p:sp>
            <p:sp>
              <p:nvSpPr>
                <p:cNvPr id="24" name="object 6">
                  <a:extLst>
                    <a:ext uri="{FF2B5EF4-FFF2-40B4-BE49-F238E27FC236}">
                      <a16:creationId xmlns:a16="http://schemas.microsoft.com/office/drawing/2014/main" id="{9C10E238-2FAF-6EFE-AB56-E4B63908AFAE}"/>
                    </a:ext>
                  </a:extLst>
                </p:cNvPr>
                <p:cNvSpPr txBox="1"/>
                <p:nvPr/>
              </p:nvSpPr>
              <p:spPr>
                <a:xfrm>
                  <a:off x="3576869" y="2894405"/>
                  <a:ext cx="1796719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it-IT" sz="1600" spc="5" dirty="0" err="1">
                      <a:latin typeface="Trebuchet MS"/>
                      <a:cs typeface="Trebuchet MS"/>
                    </a:rPr>
                    <a:t>something_visible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25" name="object 12">
                  <a:extLst>
                    <a:ext uri="{FF2B5EF4-FFF2-40B4-BE49-F238E27FC236}">
                      <a16:creationId xmlns:a16="http://schemas.microsoft.com/office/drawing/2014/main" id="{9A97D617-02D0-989C-AB20-C8F7E6CFC61B}"/>
                    </a:ext>
                  </a:extLst>
                </p:cNvPr>
                <p:cNvSpPr txBox="1"/>
                <p:nvPr/>
              </p:nvSpPr>
              <p:spPr>
                <a:xfrm>
                  <a:off x="2145192" y="5829818"/>
                  <a:ext cx="1165225" cy="258789"/>
                </a:xfrm>
                <a:prstGeom prst="rect">
                  <a:avLst/>
                </a:prstGeom>
              </p:spPr>
              <p:txBody>
                <a:bodyPr vert="horz" wrap="square" lIns="0" tIns="22225" rIns="0" bIns="0" rtlCol="0">
                  <a:spAutoFit/>
                </a:bodyPr>
                <a:lstStyle/>
                <a:p>
                  <a:pPr marL="12700" marR="5080">
                    <a:lnSpc>
                      <a:spcPct val="96100"/>
                    </a:lnSpc>
                    <a:spcBef>
                      <a:spcPts val="175"/>
                    </a:spcBef>
                  </a:pPr>
                  <a:r>
                    <a:rPr lang="it-IT" sz="1600" spc="140" dirty="0" err="1">
                      <a:latin typeface="Trebuchet MS"/>
                      <a:cs typeface="Trebuchet MS"/>
                    </a:rPr>
                    <a:t>wander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29" name="object 16">
                  <a:extLst>
                    <a:ext uri="{FF2B5EF4-FFF2-40B4-BE49-F238E27FC236}">
                      <a16:creationId xmlns:a16="http://schemas.microsoft.com/office/drawing/2014/main" id="{293ED7AD-9F28-7E19-A747-A7B8B05246F0}"/>
                    </a:ext>
                  </a:extLst>
                </p:cNvPr>
                <p:cNvSpPr txBox="1"/>
                <p:nvPr/>
              </p:nvSpPr>
              <p:spPr>
                <a:xfrm>
                  <a:off x="3536340" y="5791951"/>
                  <a:ext cx="1227455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it-IT" sz="1600" spc="50" dirty="0" err="1">
                      <a:latin typeface="Trebuchet MS"/>
                      <a:cs typeface="Trebuchet MS"/>
                    </a:rPr>
                    <a:t>go_flag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3" name="object 5">
                  <a:extLst>
                    <a:ext uri="{FF2B5EF4-FFF2-40B4-BE49-F238E27FC236}">
                      <a16:creationId xmlns:a16="http://schemas.microsoft.com/office/drawing/2014/main" id="{95775EB3-6192-74E3-E7CE-7EA150A1E7C7}"/>
                    </a:ext>
                  </a:extLst>
                </p:cNvPr>
                <p:cNvSpPr txBox="1"/>
                <p:nvPr/>
              </p:nvSpPr>
              <p:spPr>
                <a:xfrm>
                  <a:off x="445301" y="1776011"/>
                  <a:ext cx="1094105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5" name="object 13">
                  <a:extLst>
                    <a:ext uri="{FF2B5EF4-FFF2-40B4-BE49-F238E27FC236}">
                      <a16:creationId xmlns:a16="http://schemas.microsoft.com/office/drawing/2014/main" id="{A8586B21-4130-7A9C-77A4-972AAEB8F6EA}"/>
                    </a:ext>
                  </a:extLst>
                </p:cNvPr>
                <p:cNvSpPr txBox="1"/>
                <p:nvPr/>
              </p:nvSpPr>
              <p:spPr>
                <a:xfrm>
                  <a:off x="3429405" y="2364824"/>
                  <a:ext cx="105113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600" spc="60">
                      <a:latin typeface="Trebuchet MS"/>
                      <a:cs typeface="Trebuchet MS"/>
                    </a:rPr>
                    <a:t>Y</a:t>
                  </a:r>
                  <a:endParaRPr sz="160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" name="object 14">
                  <a:extLst>
                    <a:ext uri="{FF2B5EF4-FFF2-40B4-BE49-F238E27FC236}">
                      <a16:creationId xmlns:a16="http://schemas.microsoft.com/office/drawing/2014/main" id="{B4526BB9-73A8-D936-FC66-162E42A1775F}"/>
                    </a:ext>
                  </a:extLst>
                </p:cNvPr>
                <p:cNvSpPr txBox="1"/>
                <p:nvPr/>
              </p:nvSpPr>
              <p:spPr>
                <a:xfrm>
                  <a:off x="2793068" y="4017315"/>
                  <a:ext cx="177800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600" spc="175" dirty="0">
                      <a:latin typeface="Trebuchet MS"/>
                      <a:cs typeface="Trebuchet MS"/>
                    </a:rPr>
                    <a:t>N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5" name="object 13">
                  <a:extLst>
                    <a:ext uri="{FF2B5EF4-FFF2-40B4-BE49-F238E27FC236}">
                      <a16:creationId xmlns:a16="http://schemas.microsoft.com/office/drawing/2014/main" id="{829229CF-DE7F-CC66-9B96-A206247230DE}"/>
                    </a:ext>
                  </a:extLst>
                </p:cNvPr>
                <p:cNvSpPr txBox="1"/>
                <p:nvPr/>
              </p:nvSpPr>
              <p:spPr>
                <a:xfrm>
                  <a:off x="4922093" y="3787906"/>
                  <a:ext cx="105113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endParaRPr sz="1600" dirty="0"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156D6A6D-78D9-A1F2-E2DE-7565D0EF7F89}"/>
                  </a:ext>
                </a:extLst>
              </p:cNvPr>
              <p:cNvGrpSpPr/>
              <p:nvPr/>
            </p:nvGrpSpPr>
            <p:grpSpPr>
              <a:xfrm>
                <a:off x="2297996" y="889087"/>
                <a:ext cx="3653317" cy="2527591"/>
                <a:chOff x="445301" y="729783"/>
                <a:chExt cx="4952051" cy="3317168"/>
              </a:xfrm>
            </p:grpSpPr>
            <p:grpSp>
              <p:nvGrpSpPr>
                <p:cNvPr id="43" name="Gruppo 42">
                  <a:extLst>
                    <a:ext uri="{FF2B5EF4-FFF2-40B4-BE49-F238E27FC236}">
                      <a16:creationId xmlns:a16="http://schemas.microsoft.com/office/drawing/2014/main" id="{02E56C5F-6298-6CC4-1319-9D24D415833F}"/>
                    </a:ext>
                  </a:extLst>
                </p:cNvPr>
                <p:cNvGrpSpPr/>
                <p:nvPr/>
              </p:nvGrpSpPr>
              <p:grpSpPr>
                <a:xfrm>
                  <a:off x="1689100" y="1214690"/>
                  <a:ext cx="2443961" cy="1988188"/>
                  <a:chOff x="1587500" y="530186"/>
                  <a:chExt cx="2443961" cy="1988188"/>
                </a:xfrm>
              </p:grpSpPr>
              <p:sp>
                <p:nvSpPr>
                  <p:cNvPr id="52" name="Connettore 51">
                    <a:extLst>
                      <a:ext uri="{FF2B5EF4-FFF2-40B4-BE49-F238E27FC236}">
                        <a16:creationId xmlns:a16="http://schemas.microsoft.com/office/drawing/2014/main" id="{C7BBA3B4-5F31-C552-24E4-67063E3CC053}"/>
                      </a:ext>
                    </a:extLst>
                  </p:cNvPr>
                  <p:cNvSpPr/>
                  <p:nvPr/>
                </p:nvSpPr>
                <p:spPr>
                  <a:xfrm>
                    <a:off x="1587500" y="1435100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54" name="Connettore 2 53">
                    <a:extLst>
                      <a:ext uri="{FF2B5EF4-FFF2-40B4-BE49-F238E27FC236}">
                        <a16:creationId xmlns:a16="http://schemas.microsoft.com/office/drawing/2014/main" id="{BA608698-1725-CC04-A789-2EB9A88D6A1A}"/>
                      </a:ext>
                    </a:extLst>
                  </p:cNvPr>
                  <p:cNvCxnSpPr>
                    <a:cxnSpLocks/>
                    <a:endCxn id="58" idx="2"/>
                  </p:cNvCxnSpPr>
                  <p:nvPr/>
                </p:nvCxnSpPr>
                <p:spPr>
                  <a:xfrm>
                    <a:off x="2146300" y="1708150"/>
                    <a:ext cx="355600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Connettore 57">
                    <a:extLst>
                      <a:ext uri="{FF2B5EF4-FFF2-40B4-BE49-F238E27FC236}">
                        <a16:creationId xmlns:a16="http://schemas.microsoft.com/office/drawing/2014/main" id="{4311E017-9162-EF93-02AE-2D86DF1E4832}"/>
                      </a:ext>
                    </a:extLst>
                  </p:cNvPr>
                  <p:cNvSpPr/>
                  <p:nvPr/>
                </p:nvSpPr>
                <p:spPr>
                  <a:xfrm>
                    <a:off x="2501900" y="1435100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59" name="Connettore 2 58">
                    <a:extLst>
                      <a:ext uri="{FF2B5EF4-FFF2-40B4-BE49-F238E27FC236}">
                        <a16:creationId xmlns:a16="http://schemas.microsoft.com/office/drawing/2014/main" id="{7FF1C772-BE1C-5380-72C3-919D558BD185}"/>
                      </a:ext>
                    </a:extLst>
                  </p:cNvPr>
                  <p:cNvCxnSpPr>
                    <a:cxnSpLocks/>
                    <a:stCxn id="58" idx="7"/>
                    <a:endCxn id="60" idx="3"/>
                  </p:cNvCxnSpPr>
                  <p:nvPr/>
                </p:nvCxnSpPr>
                <p:spPr>
                  <a:xfrm flipV="1">
                    <a:off x="2989706" y="996312"/>
                    <a:ext cx="553949" cy="5187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Connettore 59">
                    <a:extLst>
                      <a:ext uri="{FF2B5EF4-FFF2-40B4-BE49-F238E27FC236}">
                        <a16:creationId xmlns:a16="http://schemas.microsoft.com/office/drawing/2014/main" id="{66D4A0DD-E683-13FA-0DDD-A09D9B08A4C1}"/>
                      </a:ext>
                    </a:extLst>
                  </p:cNvPr>
                  <p:cNvSpPr/>
                  <p:nvPr/>
                </p:nvSpPr>
                <p:spPr>
                  <a:xfrm>
                    <a:off x="3459961" y="530186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61" name="Connettore 2 60">
                    <a:extLst>
                      <a:ext uri="{FF2B5EF4-FFF2-40B4-BE49-F238E27FC236}">
                        <a16:creationId xmlns:a16="http://schemas.microsoft.com/office/drawing/2014/main" id="{2CDBF255-136B-BFA2-67A1-3530890A51A1}"/>
                      </a:ext>
                    </a:extLst>
                  </p:cNvPr>
                  <p:cNvCxnSpPr>
                    <a:cxnSpLocks/>
                    <a:stCxn id="58" idx="5"/>
                  </p:cNvCxnSpPr>
                  <p:nvPr/>
                </p:nvCxnSpPr>
                <p:spPr>
                  <a:xfrm>
                    <a:off x="2989706" y="1901226"/>
                    <a:ext cx="522988" cy="6171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object 4">
                  <a:extLst>
                    <a:ext uri="{FF2B5EF4-FFF2-40B4-BE49-F238E27FC236}">
                      <a16:creationId xmlns:a16="http://schemas.microsoft.com/office/drawing/2014/main" id="{907F8926-6AD1-E5D4-FA08-C60678CFA2AC}"/>
                    </a:ext>
                  </a:extLst>
                </p:cNvPr>
                <p:cNvSpPr txBox="1"/>
                <p:nvPr/>
              </p:nvSpPr>
              <p:spPr>
                <a:xfrm>
                  <a:off x="1425439" y="1380178"/>
                  <a:ext cx="1539473" cy="649808"/>
                </a:xfrm>
                <a:prstGeom prst="rect">
                  <a:avLst/>
                </a:prstGeom>
              </p:spPr>
              <p:txBody>
                <a:bodyPr vert="horz" wrap="square" lIns="0" tIns="22225" rIns="0" bIns="0" rtlCol="0">
                  <a:spAutoFit/>
                </a:bodyPr>
                <a:lstStyle/>
                <a:p>
                  <a:pPr marL="12700" marR="5080">
                    <a:lnSpc>
                      <a:spcPct val="96100"/>
                    </a:lnSpc>
                    <a:spcBef>
                      <a:spcPts val="175"/>
                    </a:spcBef>
                  </a:pPr>
                  <a:r>
                    <a:rPr sz="1600" spc="140" dirty="0">
                      <a:latin typeface="Trebuchet MS"/>
                      <a:cs typeface="Trebuchet MS"/>
                    </a:rPr>
                    <a:t>sense</a:t>
                  </a:r>
                  <a:r>
                    <a:rPr sz="1600" spc="5" dirty="0">
                      <a:latin typeface="Trebuchet MS"/>
                      <a:cs typeface="Trebuchet MS"/>
                    </a:rPr>
                    <a:t>(</a:t>
                  </a:r>
                  <a:r>
                    <a:rPr lang="it-IT" sz="1600" spc="5" dirty="0" err="1">
                      <a:latin typeface="Trebuchet MS"/>
                      <a:cs typeface="Trebuchet MS"/>
                    </a:rPr>
                    <a:t>red_flag</a:t>
                  </a:r>
                  <a:r>
                    <a:rPr lang="it-IT" sz="1600" spc="5" dirty="0">
                      <a:latin typeface="Trebuchet MS"/>
                      <a:cs typeface="Trebuchet MS"/>
                    </a:rPr>
                    <a:t>)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45" name="object 8">
                  <a:extLst>
                    <a:ext uri="{FF2B5EF4-FFF2-40B4-BE49-F238E27FC236}">
                      <a16:creationId xmlns:a16="http://schemas.microsoft.com/office/drawing/2014/main" id="{51D9C2F0-03BF-8AE3-71E4-28055B39A9DC}"/>
                    </a:ext>
                  </a:extLst>
                </p:cNvPr>
                <p:cNvSpPr txBox="1"/>
                <p:nvPr/>
              </p:nvSpPr>
              <p:spPr>
                <a:xfrm>
                  <a:off x="2376562" y="729783"/>
                  <a:ext cx="3020790" cy="663104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 anchor="t">
                  <a:spAutoFit/>
                </a:bodyPr>
                <a:lstStyle/>
                <a:p>
                  <a:pPr marL="12700">
                    <a:spcBef>
                      <a:spcPts val="100"/>
                    </a:spcBef>
                    <a:tabLst>
                      <a:tab pos="1452245" algn="l"/>
                    </a:tabLst>
                  </a:pPr>
                  <a:r>
                    <a:rPr lang="it-IT" sz="1600" spc="85" dirty="0" err="1">
                      <a:latin typeface="Trebuchet MS"/>
                      <a:cs typeface="Trebuchet MS"/>
                    </a:rPr>
                    <a:t>go_bin</a:t>
                  </a:r>
                  <a:r>
                    <a:rPr lang="it-IT" sz="1600" spc="85" dirty="0">
                      <a:latin typeface="Trebuchet MS"/>
                      <a:cs typeface="Trebuchet MS"/>
                    </a:rPr>
                    <a:t>(</a:t>
                  </a:r>
                  <a:r>
                    <a:rPr lang="it-IT" sz="1600" spc="85" dirty="0" err="1">
                      <a:latin typeface="Trebuchet MS"/>
                      <a:cs typeface="Trebuchet MS"/>
                    </a:rPr>
                    <a:t>red_attractor,red_bin</a:t>
                  </a:r>
                  <a:r>
                    <a:rPr lang="it-IT" sz="1600" spc="85" dirty="0">
                      <a:latin typeface="Trebuchet MS"/>
                      <a:cs typeface="Trebuchet MS"/>
                    </a:rPr>
                    <a:t>) </a:t>
                  </a:r>
                </a:p>
              </p:txBody>
            </p:sp>
            <p:sp>
              <p:nvSpPr>
                <p:cNvPr id="46" name="object 6">
                  <a:extLst>
                    <a:ext uri="{FF2B5EF4-FFF2-40B4-BE49-F238E27FC236}">
                      <a16:creationId xmlns:a16="http://schemas.microsoft.com/office/drawing/2014/main" id="{33756D39-653C-CA5D-97D8-D1FDD81A29AD}"/>
                    </a:ext>
                  </a:extLst>
                </p:cNvPr>
                <p:cNvSpPr txBox="1"/>
                <p:nvPr/>
              </p:nvSpPr>
              <p:spPr>
                <a:xfrm>
                  <a:off x="3231804" y="2213233"/>
                  <a:ext cx="1224914" cy="269241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it-IT" sz="1600" spc="-25" dirty="0" err="1">
                      <a:latin typeface="Trebuchet MS"/>
                      <a:cs typeface="Trebuchet MS"/>
                    </a:rPr>
                    <a:t>red_flag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48" name="object 5">
                  <a:extLst>
                    <a:ext uri="{FF2B5EF4-FFF2-40B4-BE49-F238E27FC236}">
                      <a16:creationId xmlns:a16="http://schemas.microsoft.com/office/drawing/2014/main" id="{5CD1B0B5-5EA9-FA85-33E3-DFC8A73A930E}"/>
                    </a:ext>
                  </a:extLst>
                </p:cNvPr>
                <p:cNvSpPr txBox="1"/>
                <p:nvPr/>
              </p:nvSpPr>
              <p:spPr>
                <a:xfrm>
                  <a:off x="445301" y="1776011"/>
                  <a:ext cx="1094105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49" name="object 13">
                  <a:extLst>
                    <a:ext uri="{FF2B5EF4-FFF2-40B4-BE49-F238E27FC236}">
                      <a16:creationId xmlns:a16="http://schemas.microsoft.com/office/drawing/2014/main" id="{6BA41400-7382-1C53-70D1-DC7D8DB8600B}"/>
                    </a:ext>
                  </a:extLst>
                </p:cNvPr>
                <p:cNvSpPr txBox="1"/>
                <p:nvPr/>
              </p:nvSpPr>
              <p:spPr>
                <a:xfrm>
                  <a:off x="3133972" y="1641165"/>
                  <a:ext cx="105113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600" spc="60">
                      <a:latin typeface="Trebuchet MS"/>
                      <a:cs typeface="Trebuchet MS"/>
                    </a:rPr>
                    <a:t>Y</a:t>
                  </a:r>
                  <a:endParaRPr sz="160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50" name="object 14">
                  <a:extLst>
                    <a:ext uri="{FF2B5EF4-FFF2-40B4-BE49-F238E27FC236}">
                      <a16:creationId xmlns:a16="http://schemas.microsoft.com/office/drawing/2014/main" id="{5243E0C7-BEF1-DC14-9FE4-BCD4321AADEF}"/>
                    </a:ext>
                  </a:extLst>
                </p:cNvPr>
                <p:cNvSpPr txBox="1"/>
                <p:nvPr/>
              </p:nvSpPr>
              <p:spPr>
                <a:xfrm>
                  <a:off x="3054003" y="2755323"/>
                  <a:ext cx="177800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600" spc="175">
                      <a:latin typeface="Trebuchet MS"/>
                      <a:cs typeface="Trebuchet MS"/>
                    </a:rPr>
                    <a:t>N</a:t>
                  </a:r>
                  <a:endParaRPr sz="160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51" name="object 13">
                  <a:extLst>
                    <a:ext uri="{FF2B5EF4-FFF2-40B4-BE49-F238E27FC236}">
                      <a16:creationId xmlns:a16="http://schemas.microsoft.com/office/drawing/2014/main" id="{2146928F-9F82-38DF-79B7-F4773E551294}"/>
                    </a:ext>
                  </a:extLst>
                </p:cNvPr>
                <p:cNvSpPr txBox="1"/>
                <p:nvPr/>
              </p:nvSpPr>
              <p:spPr>
                <a:xfrm>
                  <a:off x="4922093" y="3787906"/>
                  <a:ext cx="105113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endParaRPr sz="1600" dirty="0"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70B77421-D686-1BD6-183E-85A9CF339784}"/>
                  </a:ext>
                </a:extLst>
              </p:cNvPr>
              <p:cNvGrpSpPr/>
              <p:nvPr/>
            </p:nvGrpSpPr>
            <p:grpSpPr>
              <a:xfrm>
                <a:off x="4531696" y="1060938"/>
                <a:ext cx="3582593" cy="3596509"/>
                <a:chOff x="1665605" y="450442"/>
                <a:chExt cx="3361601" cy="3596509"/>
              </a:xfrm>
            </p:grpSpPr>
            <p:grpSp>
              <p:nvGrpSpPr>
                <p:cNvPr id="63" name="Gruppo 62">
                  <a:extLst>
                    <a:ext uri="{FF2B5EF4-FFF2-40B4-BE49-F238E27FC236}">
                      <a16:creationId xmlns:a16="http://schemas.microsoft.com/office/drawing/2014/main" id="{351C5C99-DD0C-60D7-4649-1457D76A6273}"/>
                    </a:ext>
                  </a:extLst>
                </p:cNvPr>
                <p:cNvGrpSpPr/>
                <p:nvPr/>
              </p:nvGrpSpPr>
              <p:grpSpPr>
                <a:xfrm>
                  <a:off x="1689100" y="1214690"/>
                  <a:ext cx="2443961" cy="1988188"/>
                  <a:chOff x="1587500" y="530186"/>
                  <a:chExt cx="2443961" cy="1988188"/>
                </a:xfrm>
              </p:grpSpPr>
              <p:sp>
                <p:nvSpPr>
                  <p:cNvPr id="1032" name="Connettore 1031">
                    <a:extLst>
                      <a:ext uri="{FF2B5EF4-FFF2-40B4-BE49-F238E27FC236}">
                        <a16:creationId xmlns:a16="http://schemas.microsoft.com/office/drawing/2014/main" id="{D87730B3-3A78-80D9-40AB-96C9884C0D20}"/>
                      </a:ext>
                    </a:extLst>
                  </p:cNvPr>
                  <p:cNvSpPr/>
                  <p:nvPr/>
                </p:nvSpPr>
                <p:spPr>
                  <a:xfrm>
                    <a:off x="1587500" y="1435100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1033" name="Connettore 2 1032">
                    <a:extLst>
                      <a:ext uri="{FF2B5EF4-FFF2-40B4-BE49-F238E27FC236}">
                        <a16:creationId xmlns:a16="http://schemas.microsoft.com/office/drawing/2014/main" id="{4957212E-5FFB-5136-F82C-22D1D0D1F085}"/>
                      </a:ext>
                    </a:extLst>
                  </p:cNvPr>
                  <p:cNvCxnSpPr>
                    <a:cxnSpLocks/>
                    <a:endCxn id="1034" idx="2"/>
                  </p:cNvCxnSpPr>
                  <p:nvPr/>
                </p:nvCxnSpPr>
                <p:spPr>
                  <a:xfrm>
                    <a:off x="2146300" y="1708150"/>
                    <a:ext cx="355600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4" name="Connettore 1033">
                    <a:extLst>
                      <a:ext uri="{FF2B5EF4-FFF2-40B4-BE49-F238E27FC236}">
                        <a16:creationId xmlns:a16="http://schemas.microsoft.com/office/drawing/2014/main" id="{62AAE093-B106-A566-6967-CC5687D15318}"/>
                      </a:ext>
                    </a:extLst>
                  </p:cNvPr>
                  <p:cNvSpPr/>
                  <p:nvPr/>
                </p:nvSpPr>
                <p:spPr>
                  <a:xfrm>
                    <a:off x="2501900" y="1435100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1040" name="Connettore 2 1039">
                    <a:extLst>
                      <a:ext uri="{FF2B5EF4-FFF2-40B4-BE49-F238E27FC236}">
                        <a16:creationId xmlns:a16="http://schemas.microsoft.com/office/drawing/2014/main" id="{2CF2D0DE-3C8A-0FC9-BA93-4607DD60E362}"/>
                      </a:ext>
                    </a:extLst>
                  </p:cNvPr>
                  <p:cNvCxnSpPr>
                    <a:cxnSpLocks/>
                    <a:stCxn id="1034" idx="7"/>
                    <a:endCxn id="1041" idx="3"/>
                  </p:cNvCxnSpPr>
                  <p:nvPr/>
                </p:nvCxnSpPr>
                <p:spPr>
                  <a:xfrm flipV="1">
                    <a:off x="2989706" y="996312"/>
                    <a:ext cx="553949" cy="5187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1" name="Connettore 1040">
                    <a:extLst>
                      <a:ext uri="{FF2B5EF4-FFF2-40B4-BE49-F238E27FC236}">
                        <a16:creationId xmlns:a16="http://schemas.microsoft.com/office/drawing/2014/main" id="{0E71837A-12F4-6D6C-E82C-9B5AA6D8407B}"/>
                      </a:ext>
                    </a:extLst>
                  </p:cNvPr>
                  <p:cNvSpPr/>
                  <p:nvPr/>
                </p:nvSpPr>
                <p:spPr>
                  <a:xfrm>
                    <a:off x="3459961" y="530186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1043" name="Connettore 2 1042">
                    <a:extLst>
                      <a:ext uri="{FF2B5EF4-FFF2-40B4-BE49-F238E27FC236}">
                        <a16:creationId xmlns:a16="http://schemas.microsoft.com/office/drawing/2014/main" id="{32C58BD6-4D78-A1EB-5EDB-8E6165E8B8D7}"/>
                      </a:ext>
                    </a:extLst>
                  </p:cNvPr>
                  <p:cNvCxnSpPr>
                    <a:cxnSpLocks/>
                    <a:stCxn id="1034" idx="5"/>
                  </p:cNvCxnSpPr>
                  <p:nvPr/>
                </p:nvCxnSpPr>
                <p:spPr>
                  <a:xfrm>
                    <a:off x="2989706" y="1901226"/>
                    <a:ext cx="522988" cy="6171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24" name="object 4">
                  <a:extLst>
                    <a:ext uri="{FF2B5EF4-FFF2-40B4-BE49-F238E27FC236}">
                      <a16:creationId xmlns:a16="http://schemas.microsoft.com/office/drawing/2014/main" id="{40199675-575D-E59C-CC5B-057D766DCF2F}"/>
                    </a:ext>
                  </a:extLst>
                </p:cNvPr>
                <p:cNvSpPr txBox="1"/>
                <p:nvPr/>
              </p:nvSpPr>
              <p:spPr>
                <a:xfrm>
                  <a:off x="1665605" y="2691186"/>
                  <a:ext cx="1164590" cy="495136"/>
                </a:xfrm>
                <a:prstGeom prst="rect">
                  <a:avLst/>
                </a:prstGeom>
              </p:spPr>
              <p:txBody>
                <a:bodyPr vert="horz" wrap="square" lIns="0" tIns="22225" rIns="0" bIns="0" rtlCol="0">
                  <a:spAutoFit/>
                </a:bodyPr>
                <a:lstStyle/>
                <a:p>
                  <a:pPr marL="12700" marR="5080">
                    <a:lnSpc>
                      <a:spcPct val="96100"/>
                    </a:lnSpc>
                    <a:spcBef>
                      <a:spcPts val="175"/>
                    </a:spcBef>
                  </a:pPr>
                  <a:r>
                    <a:rPr sz="1600" spc="140" dirty="0">
                      <a:latin typeface="Trebuchet MS"/>
                      <a:cs typeface="Trebuchet MS"/>
                    </a:rPr>
                    <a:t>sense</a:t>
                  </a:r>
                  <a:r>
                    <a:rPr sz="1600" spc="5" dirty="0">
                      <a:latin typeface="Trebuchet MS"/>
                      <a:cs typeface="Trebuchet MS"/>
                    </a:rPr>
                    <a:t>(</a:t>
                  </a:r>
                  <a:r>
                    <a:rPr lang="it-IT" sz="1600" spc="5" dirty="0" err="1">
                      <a:latin typeface="Trebuchet MS"/>
                      <a:cs typeface="Trebuchet MS"/>
                    </a:rPr>
                    <a:t>green_flag</a:t>
                  </a:r>
                  <a:r>
                    <a:rPr lang="it-IT" sz="1600" spc="5" dirty="0">
                      <a:latin typeface="Trebuchet MS"/>
                      <a:cs typeface="Trebuchet MS"/>
                    </a:rPr>
                    <a:t>)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25" name="object 8">
                  <a:extLst>
                    <a:ext uri="{FF2B5EF4-FFF2-40B4-BE49-F238E27FC236}">
                      <a16:creationId xmlns:a16="http://schemas.microsoft.com/office/drawing/2014/main" id="{15FE161D-450E-6F9B-8658-FA167BB02A92}"/>
                    </a:ext>
                  </a:extLst>
                </p:cNvPr>
                <p:cNvSpPr txBox="1"/>
                <p:nvPr/>
              </p:nvSpPr>
              <p:spPr>
                <a:xfrm>
                  <a:off x="3352799" y="450442"/>
                  <a:ext cx="1355320" cy="7514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 anchor="t">
                  <a:spAutoFit/>
                </a:bodyPr>
                <a:lstStyle/>
                <a:p>
                  <a:pPr marL="12700">
                    <a:spcBef>
                      <a:spcPts val="100"/>
                    </a:spcBef>
                    <a:tabLst>
                      <a:tab pos="1452245" algn="l"/>
                    </a:tabLst>
                  </a:pPr>
                  <a:r>
                    <a:rPr lang="it-IT" sz="1600" spc="85" dirty="0" err="1">
                      <a:latin typeface="Trebuchet MS"/>
                      <a:cs typeface="Trebuchet MS"/>
                    </a:rPr>
                    <a:t>go_bin</a:t>
                  </a:r>
                  <a:r>
                    <a:rPr lang="it-IT" sz="1600" spc="85" dirty="0">
                      <a:latin typeface="Trebuchet MS"/>
                      <a:cs typeface="Trebuchet MS"/>
                    </a:rPr>
                    <a:t>(</a:t>
                  </a:r>
                  <a:r>
                    <a:rPr lang="it-IT" sz="1600" spc="85" dirty="0" err="1">
                      <a:latin typeface="Trebuchet MS"/>
                      <a:cs typeface="Trebuchet MS"/>
                    </a:rPr>
                    <a:t>green_attractor,green_bin</a:t>
                  </a:r>
                  <a:r>
                    <a:rPr lang="it-IT" sz="1600" spc="85" dirty="0">
                      <a:latin typeface="Trebuchet MS"/>
                      <a:cs typeface="Trebuchet MS"/>
                    </a:rPr>
                    <a:t>) </a:t>
                  </a:r>
                </a:p>
              </p:txBody>
            </p:sp>
            <p:sp>
              <p:nvSpPr>
                <p:cNvPr id="1026" name="object 6">
                  <a:extLst>
                    <a:ext uri="{FF2B5EF4-FFF2-40B4-BE49-F238E27FC236}">
                      <a16:creationId xmlns:a16="http://schemas.microsoft.com/office/drawing/2014/main" id="{74B0BCF6-3F7E-4464-1634-F6A28315AACC}"/>
                    </a:ext>
                  </a:extLst>
                </p:cNvPr>
                <p:cNvSpPr txBox="1"/>
                <p:nvPr/>
              </p:nvSpPr>
              <p:spPr>
                <a:xfrm>
                  <a:off x="3230487" y="2269198"/>
                  <a:ext cx="1224915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it-IT" sz="1600" spc="-25" dirty="0" err="1">
                      <a:latin typeface="Trebuchet MS"/>
                      <a:cs typeface="Trebuchet MS"/>
                    </a:rPr>
                    <a:t>green_flag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29" name="object 13">
                  <a:extLst>
                    <a:ext uri="{FF2B5EF4-FFF2-40B4-BE49-F238E27FC236}">
                      <a16:creationId xmlns:a16="http://schemas.microsoft.com/office/drawing/2014/main" id="{D1533576-D335-C300-AF72-D12E5B7FD5D9}"/>
                    </a:ext>
                  </a:extLst>
                </p:cNvPr>
                <p:cNvSpPr txBox="1"/>
                <p:nvPr/>
              </p:nvSpPr>
              <p:spPr>
                <a:xfrm>
                  <a:off x="3133972" y="1641165"/>
                  <a:ext cx="105113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600" spc="60">
                      <a:latin typeface="Trebuchet MS"/>
                      <a:cs typeface="Trebuchet MS"/>
                    </a:rPr>
                    <a:t>Y</a:t>
                  </a:r>
                  <a:endParaRPr sz="160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30" name="object 14">
                  <a:extLst>
                    <a:ext uri="{FF2B5EF4-FFF2-40B4-BE49-F238E27FC236}">
                      <a16:creationId xmlns:a16="http://schemas.microsoft.com/office/drawing/2014/main" id="{E8133E27-4238-A59C-B3B3-E0D62F0DF777}"/>
                    </a:ext>
                  </a:extLst>
                </p:cNvPr>
                <p:cNvSpPr txBox="1"/>
                <p:nvPr/>
              </p:nvSpPr>
              <p:spPr>
                <a:xfrm>
                  <a:off x="3054003" y="2755323"/>
                  <a:ext cx="177800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600" spc="175">
                      <a:latin typeface="Trebuchet MS"/>
                      <a:cs typeface="Trebuchet MS"/>
                    </a:rPr>
                    <a:t>N</a:t>
                  </a:r>
                  <a:endParaRPr sz="160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31" name="object 13">
                  <a:extLst>
                    <a:ext uri="{FF2B5EF4-FFF2-40B4-BE49-F238E27FC236}">
                      <a16:creationId xmlns:a16="http://schemas.microsoft.com/office/drawing/2014/main" id="{417F85E4-825C-39E9-9C25-F942814768A8}"/>
                    </a:ext>
                  </a:extLst>
                </p:cNvPr>
                <p:cNvSpPr txBox="1"/>
                <p:nvPr/>
              </p:nvSpPr>
              <p:spPr>
                <a:xfrm>
                  <a:off x="4922093" y="3787906"/>
                  <a:ext cx="105113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endParaRPr sz="1600" dirty="0"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044" name="Gruppo 1043">
                <a:extLst>
                  <a:ext uri="{FF2B5EF4-FFF2-40B4-BE49-F238E27FC236}">
                    <a16:creationId xmlns:a16="http://schemas.microsoft.com/office/drawing/2014/main" id="{7A7667B7-539C-BED3-F35D-D30BA3FEAE2A}"/>
                  </a:ext>
                </a:extLst>
              </p:cNvPr>
              <p:cNvGrpSpPr/>
              <p:nvPr/>
            </p:nvGrpSpPr>
            <p:grpSpPr>
              <a:xfrm>
                <a:off x="5434225" y="2033699"/>
                <a:ext cx="4581905" cy="3509835"/>
                <a:chOff x="445301" y="537116"/>
                <a:chExt cx="4581905" cy="3509835"/>
              </a:xfrm>
            </p:grpSpPr>
            <p:grpSp>
              <p:nvGrpSpPr>
                <p:cNvPr id="1045" name="Gruppo 1044">
                  <a:extLst>
                    <a:ext uri="{FF2B5EF4-FFF2-40B4-BE49-F238E27FC236}">
                      <a16:creationId xmlns:a16="http://schemas.microsoft.com/office/drawing/2014/main" id="{1FD17347-5E9C-8769-4DB7-585E44DE93E2}"/>
                    </a:ext>
                  </a:extLst>
                </p:cNvPr>
                <p:cNvGrpSpPr/>
                <p:nvPr/>
              </p:nvGrpSpPr>
              <p:grpSpPr>
                <a:xfrm>
                  <a:off x="1689100" y="1214690"/>
                  <a:ext cx="2443961" cy="1988188"/>
                  <a:chOff x="1587500" y="530186"/>
                  <a:chExt cx="2443961" cy="1988188"/>
                </a:xfrm>
              </p:grpSpPr>
              <p:sp>
                <p:nvSpPr>
                  <p:cNvPr id="1054" name="Connettore 1053">
                    <a:extLst>
                      <a:ext uri="{FF2B5EF4-FFF2-40B4-BE49-F238E27FC236}">
                        <a16:creationId xmlns:a16="http://schemas.microsoft.com/office/drawing/2014/main" id="{075C8E4C-2722-0492-B87A-BFD71D74B18D}"/>
                      </a:ext>
                    </a:extLst>
                  </p:cNvPr>
                  <p:cNvSpPr/>
                  <p:nvPr/>
                </p:nvSpPr>
                <p:spPr>
                  <a:xfrm>
                    <a:off x="1587500" y="1435100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1055" name="Connettore 2 1054">
                    <a:extLst>
                      <a:ext uri="{FF2B5EF4-FFF2-40B4-BE49-F238E27FC236}">
                        <a16:creationId xmlns:a16="http://schemas.microsoft.com/office/drawing/2014/main" id="{5ECED215-492A-4F51-7623-434890BB05D1}"/>
                      </a:ext>
                    </a:extLst>
                  </p:cNvPr>
                  <p:cNvCxnSpPr>
                    <a:cxnSpLocks/>
                    <a:endCxn id="1056" idx="2"/>
                  </p:cNvCxnSpPr>
                  <p:nvPr/>
                </p:nvCxnSpPr>
                <p:spPr>
                  <a:xfrm>
                    <a:off x="2146300" y="1708150"/>
                    <a:ext cx="355600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6" name="Connettore 1055">
                    <a:extLst>
                      <a:ext uri="{FF2B5EF4-FFF2-40B4-BE49-F238E27FC236}">
                        <a16:creationId xmlns:a16="http://schemas.microsoft.com/office/drawing/2014/main" id="{91F88007-E710-F69D-CA15-0C4A58434066}"/>
                      </a:ext>
                    </a:extLst>
                  </p:cNvPr>
                  <p:cNvSpPr/>
                  <p:nvPr/>
                </p:nvSpPr>
                <p:spPr>
                  <a:xfrm>
                    <a:off x="2501900" y="1435100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1062" name="Connettore 2 1061">
                    <a:extLst>
                      <a:ext uri="{FF2B5EF4-FFF2-40B4-BE49-F238E27FC236}">
                        <a16:creationId xmlns:a16="http://schemas.microsoft.com/office/drawing/2014/main" id="{54BD5C26-8E36-D917-1128-9FF6F8C91E95}"/>
                      </a:ext>
                    </a:extLst>
                  </p:cNvPr>
                  <p:cNvCxnSpPr>
                    <a:cxnSpLocks/>
                    <a:stCxn id="1056" idx="7"/>
                    <a:endCxn id="1063" idx="3"/>
                  </p:cNvCxnSpPr>
                  <p:nvPr/>
                </p:nvCxnSpPr>
                <p:spPr>
                  <a:xfrm flipV="1">
                    <a:off x="2989706" y="996312"/>
                    <a:ext cx="553949" cy="5187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3" name="Connettore 1062">
                    <a:extLst>
                      <a:ext uri="{FF2B5EF4-FFF2-40B4-BE49-F238E27FC236}">
                        <a16:creationId xmlns:a16="http://schemas.microsoft.com/office/drawing/2014/main" id="{D7710039-77CF-EEB6-4302-E871FF08A6DF}"/>
                      </a:ext>
                    </a:extLst>
                  </p:cNvPr>
                  <p:cNvSpPr/>
                  <p:nvPr/>
                </p:nvSpPr>
                <p:spPr>
                  <a:xfrm>
                    <a:off x="3459961" y="530186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1064" name="Connettore 2 1063">
                    <a:extLst>
                      <a:ext uri="{FF2B5EF4-FFF2-40B4-BE49-F238E27FC236}">
                        <a16:creationId xmlns:a16="http://schemas.microsoft.com/office/drawing/2014/main" id="{A292A29D-0695-87EA-04D1-42A9F8B3E3C2}"/>
                      </a:ext>
                    </a:extLst>
                  </p:cNvPr>
                  <p:cNvCxnSpPr>
                    <a:cxnSpLocks/>
                    <a:stCxn id="1056" idx="5"/>
                  </p:cNvCxnSpPr>
                  <p:nvPr/>
                </p:nvCxnSpPr>
                <p:spPr>
                  <a:xfrm>
                    <a:off x="2989706" y="1901226"/>
                    <a:ext cx="522988" cy="6171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6" name="object 4">
                  <a:extLst>
                    <a:ext uri="{FF2B5EF4-FFF2-40B4-BE49-F238E27FC236}">
                      <a16:creationId xmlns:a16="http://schemas.microsoft.com/office/drawing/2014/main" id="{144761EA-A69E-D6AE-7CB8-F09977FDF49A}"/>
                    </a:ext>
                  </a:extLst>
                </p:cNvPr>
                <p:cNvSpPr txBox="1"/>
                <p:nvPr/>
              </p:nvSpPr>
              <p:spPr>
                <a:xfrm>
                  <a:off x="1415742" y="2788153"/>
                  <a:ext cx="1164590" cy="495136"/>
                </a:xfrm>
                <a:prstGeom prst="rect">
                  <a:avLst/>
                </a:prstGeom>
              </p:spPr>
              <p:txBody>
                <a:bodyPr vert="horz" wrap="square" lIns="0" tIns="22225" rIns="0" bIns="0" rtlCol="0">
                  <a:spAutoFit/>
                </a:bodyPr>
                <a:lstStyle/>
                <a:p>
                  <a:pPr marL="12700" marR="5080">
                    <a:lnSpc>
                      <a:spcPct val="96100"/>
                    </a:lnSpc>
                    <a:spcBef>
                      <a:spcPts val="175"/>
                    </a:spcBef>
                  </a:pPr>
                  <a:r>
                    <a:rPr sz="1600" spc="140" dirty="0">
                      <a:latin typeface="Trebuchet MS"/>
                      <a:cs typeface="Trebuchet MS"/>
                    </a:rPr>
                    <a:t>sense</a:t>
                  </a:r>
                  <a:r>
                    <a:rPr sz="1600" spc="5" dirty="0">
                      <a:latin typeface="Trebuchet MS"/>
                      <a:cs typeface="Trebuchet MS"/>
                    </a:rPr>
                    <a:t>(</a:t>
                  </a:r>
                  <a:r>
                    <a:rPr lang="it-IT" sz="1600" spc="5" dirty="0" err="1">
                      <a:latin typeface="Trebuchet MS"/>
                      <a:cs typeface="Trebuchet MS"/>
                    </a:rPr>
                    <a:t>blue_flag</a:t>
                  </a:r>
                  <a:r>
                    <a:rPr lang="it-IT" sz="1600" spc="5" dirty="0">
                      <a:latin typeface="Trebuchet MS"/>
                      <a:cs typeface="Trebuchet MS"/>
                    </a:rPr>
                    <a:t>)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47" name="object 8">
                  <a:extLst>
                    <a:ext uri="{FF2B5EF4-FFF2-40B4-BE49-F238E27FC236}">
                      <a16:creationId xmlns:a16="http://schemas.microsoft.com/office/drawing/2014/main" id="{0FCD18E0-5DBB-64BA-B6CC-BC1F15A8113A}"/>
                    </a:ext>
                  </a:extLst>
                </p:cNvPr>
                <p:cNvSpPr txBox="1"/>
                <p:nvPr/>
              </p:nvSpPr>
              <p:spPr>
                <a:xfrm>
                  <a:off x="3269095" y="537116"/>
                  <a:ext cx="1560054" cy="7514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 anchor="t">
                  <a:spAutoFit/>
                </a:bodyPr>
                <a:lstStyle/>
                <a:p>
                  <a:pPr marL="12700">
                    <a:spcBef>
                      <a:spcPts val="100"/>
                    </a:spcBef>
                    <a:tabLst>
                      <a:tab pos="1452245" algn="l"/>
                    </a:tabLst>
                  </a:pPr>
                  <a:r>
                    <a:rPr lang="it-IT" sz="1600" spc="85" dirty="0" err="1">
                      <a:latin typeface="Trebuchet MS"/>
                      <a:cs typeface="Trebuchet MS"/>
                    </a:rPr>
                    <a:t>go_bin</a:t>
                  </a:r>
                  <a:r>
                    <a:rPr lang="it-IT" sz="1600" spc="85" dirty="0">
                      <a:latin typeface="Trebuchet MS"/>
                      <a:cs typeface="Trebuchet MS"/>
                    </a:rPr>
                    <a:t>(</a:t>
                  </a:r>
                  <a:r>
                    <a:rPr lang="it-IT" sz="1600" spc="85" dirty="0" err="1">
                      <a:latin typeface="Trebuchet MS"/>
                      <a:cs typeface="Trebuchet MS"/>
                    </a:rPr>
                    <a:t>blue_attractor,green_bin</a:t>
                  </a:r>
                  <a:r>
                    <a:rPr lang="it-IT" sz="1600" spc="85" dirty="0">
                      <a:latin typeface="Trebuchet MS"/>
                      <a:cs typeface="Trebuchet MS"/>
                    </a:rPr>
                    <a:t>) </a:t>
                  </a:r>
                </a:p>
              </p:txBody>
            </p:sp>
            <p:sp>
              <p:nvSpPr>
                <p:cNvPr id="1048" name="object 6">
                  <a:extLst>
                    <a:ext uri="{FF2B5EF4-FFF2-40B4-BE49-F238E27FC236}">
                      <a16:creationId xmlns:a16="http://schemas.microsoft.com/office/drawing/2014/main" id="{43F1758A-E0B5-5A45-76CE-FF309EB0C512}"/>
                    </a:ext>
                  </a:extLst>
                </p:cNvPr>
                <p:cNvSpPr txBox="1"/>
                <p:nvPr/>
              </p:nvSpPr>
              <p:spPr>
                <a:xfrm>
                  <a:off x="3230487" y="2269198"/>
                  <a:ext cx="1224915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it-IT" sz="1600" spc="-25" dirty="0" err="1">
                      <a:latin typeface="Trebuchet MS"/>
                      <a:cs typeface="Trebuchet MS"/>
                    </a:rPr>
                    <a:t>blue_flag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49" name="object 12">
                  <a:extLst>
                    <a:ext uri="{FF2B5EF4-FFF2-40B4-BE49-F238E27FC236}">
                      <a16:creationId xmlns:a16="http://schemas.microsoft.com/office/drawing/2014/main" id="{03BBB88D-84AA-2B89-9332-F101B37A16A7}"/>
                    </a:ext>
                  </a:extLst>
                </p:cNvPr>
                <p:cNvSpPr txBox="1"/>
                <p:nvPr/>
              </p:nvSpPr>
              <p:spPr>
                <a:xfrm>
                  <a:off x="3604433" y="3753636"/>
                  <a:ext cx="1165225" cy="268663"/>
                </a:xfrm>
                <a:prstGeom prst="rect">
                  <a:avLst/>
                </a:prstGeom>
              </p:spPr>
              <p:txBody>
                <a:bodyPr vert="horz" wrap="square" lIns="0" tIns="22225" rIns="0" bIns="0" rtlCol="0">
                  <a:spAutoFit/>
                </a:bodyPr>
                <a:lstStyle/>
                <a:p>
                  <a:pPr marL="12700">
                    <a:spcBef>
                      <a:spcPts val="100"/>
                    </a:spcBef>
                    <a:tabLst>
                      <a:tab pos="1452245" algn="l"/>
                    </a:tabLst>
                  </a:pPr>
                  <a:r>
                    <a:rPr lang="it-IT" sz="1600" spc="85" dirty="0" err="1">
                      <a:latin typeface="Trebuchet MS"/>
                      <a:cs typeface="Trebuchet MS"/>
                    </a:rPr>
                    <a:t>wander</a:t>
                  </a:r>
                  <a:endParaRPr lang="it-IT" sz="1600" spc="85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50" name="object 5">
                  <a:extLst>
                    <a:ext uri="{FF2B5EF4-FFF2-40B4-BE49-F238E27FC236}">
                      <a16:creationId xmlns:a16="http://schemas.microsoft.com/office/drawing/2014/main" id="{67D5CDE4-41F3-20A1-5CD2-C7C75F9C506B}"/>
                    </a:ext>
                  </a:extLst>
                </p:cNvPr>
                <p:cNvSpPr txBox="1"/>
                <p:nvPr/>
              </p:nvSpPr>
              <p:spPr>
                <a:xfrm>
                  <a:off x="445301" y="1776011"/>
                  <a:ext cx="1094105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51" name="object 13">
                  <a:extLst>
                    <a:ext uri="{FF2B5EF4-FFF2-40B4-BE49-F238E27FC236}">
                      <a16:creationId xmlns:a16="http://schemas.microsoft.com/office/drawing/2014/main" id="{5B0F3A53-72ED-4EBE-423C-6E68134E5B4E}"/>
                    </a:ext>
                  </a:extLst>
                </p:cNvPr>
                <p:cNvSpPr txBox="1"/>
                <p:nvPr/>
              </p:nvSpPr>
              <p:spPr>
                <a:xfrm>
                  <a:off x="3133972" y="1641165"/>
                  <a:ext cx="105113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600" spc="60">
                      <a:latin typeface="Trebuchet MS"/>
                      <a:cs typeface="Trebuchet MS"/>
                    </a:rPr>
                    <a:t>Y</a:t>
                  </a:r>
                  <a:endParaRPr sz="160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52" name="object 14">
                  <a:extLst>
                    <a:ext uri="{FF2B5EF4-FFF2-40B4-BE49-F238E27FC236}">
                      <a16:creationId xmlns:a16="http://schemas.microsoft.com/office/drawing/2014/main" id="{8978ED0E-0AEE-E841-7C52-645D69822849}"/>
                    </a:ext>
                  </a:extLst>
                </p:cNvPr>
                <p:cNvSpPr txBox="1"/>
                <p:nvPr/>
              </p:nvSpPr>
              <p:spPr>
                <a:xfrm>
                  <a:off x="3054003" y="2755323"/>
                  <a:ext cx="177800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600" spc="175">
                      <a:latin typeface="Trebuchet MS"/>
                      <a:cs typeface="Trebuchet MS"/>
                    </a:rPr>
                    <a:t>N</a:t>
                  </a:r>
                  <a:endParaRPr sz="160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53" name="object 13">
                  <a:extLst>
                    <a:ext uri="{FF2B5EF4-FFF2-40B4-BE49-F238E27FC236}">
                      <a16:creationId xmlns:a16="http://schemas.microsoft.com/office/drawing/2014/main" id="{9CC3D879-24BE-F689-260F-EA2A24A0C5EC}"/>
                    </a:ext>
                  </a:extLst>
                </p:cNvPr>
                <p:cNvSpPr txBox="1"/>
                <p:nvPr/>
              </p:nvSpPr>
              <p:spPr>
                <a:xfrm>
                  <a:off x="4922093" y="3787906"/>
                  <a:ext cx="105113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endParaRPr sz="1600" dirty="0"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114" name="Gruppo 1113">
                <a:extLst>
                  <a:ext uri="{FF2B5EF4-FFF2-40B4-BE49-F238E27FC236}">
                    <a16:creationId xmlns:a16="http://schemas.microsoft.com/office/drawing/2014/main" id="{770174C4-DAAD-1A09-A378-2B3B441B05DB}"/>
                  </a:ext>
                </a:extLst>
              </p:cNvPr>
              <p:cNvGrpSpPr/>
              <p:nvPr/>
            </p:nvGrpSpPr>
            <p:grpSpPr>
              <a:xfrm>
                <a:off x="2043253" y="4004722"/>
                <a:ext cx="4581905" cy="3441507"/>
                <a:chOff x="445301" y="605444"/>
                <a:chExt cx="4581905" cy="3441507"/>
              </a:xfrm>
            </p:grpSpPr>
            <p:grpSp>
              <p:nvGrpSpPr>
                <p:cNvPr id="1115" name="Gruppo 1114">
                  <a:extLst>
                    <a:ext uri="{FF2B5EF4-FFF2-40B4-BE49-F238E27FC236}">
                      <a16:creationId xmlns:a16="http://schemas.microsoft.com/office/drawing/2014/main" id="{055931AD-52AA-595F-A4F3-AF299E3040AF}"/>
                    </a:ext>
                  </a:extLst>
                </p:cNvPr>
                <p:cNvGrpSpPr/>
                <p:nvPr/>
              </p:nvGrpSpPr>
              <p:grpSpPr>
                <a:xfrm>
                  <a:off x="1689100" y="1214690"/>
                  <a:ext cx="2443961" cy="1988188"/>
                  <a:chOff x="1587500" y="530186"/>
                  <a:chExt cx="2443961" cy="1988188"/>
                </a:xfrm>
              </p:grpSpPr>
              <p:sp>
                <p:nvSpPr>
                  <p:cNvPr id="1124" name="Connettore 1123">
                    <a:extLst>
                      <a:ext uri="{FF2B5EF4-FFF2-40B4-BE49-F238E27FC236}">
                        <a16:creationId xmlns:a16="http://schemas.microsoft.com/office/drawing/2014/main" id="{69FD500F-8427-093E-E026-AB677F8705DA}"/>
                      </a:ext>
                    </a:extLst>
                  </p:cNvPr>
                  <p:cNvSpPr/>
                  <p:nvPr/>
                </p:nvSpPr>
                <p:spPr>
                  <a:xfrm>
                    <a:off x="1587500" y="1435100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1125" name="Connettore 2 1124">
                    <a:extLst>
                      <a:ext uri="{FF2B5EF4-FFF2-40B4-BE49-F238E27FC236}">
                        <a16:creationId xmlns:a16="http://schemas.microsoft.com/office/drawing/2014/main" id="{7DA438D7-5F5C-6DC3-5895-3F0492B1038D}"/>
                      </a:ext>
                    </a:extLst>
                  </p:cNvPr>
                  <p:cNvCxnSpPr>
                    <a:cxnSpLocks/>
                    <a:endCxn id="1126" idx="2"/>
                  </p:cNvCxnSpPr>
                  <p:nvPr/>
                </p:nvCxnSpPr>
                <p:spPr>
                  <a:xfrm>
                    <a:off x="2146300" y="1708150"/>
                    <a:ext cx="355600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6" name="Connettore 1125">
                    <a:extLst>
                      <a:ext uri="{FF2B5EF4-FFF2-40B4-BE49-F238E27FC236}">
                        <a16:creationId xmlns:a16="http://schemas.microsoft.com/office/drawing/2014/main" id="{877B70EC-D083-AFE8-94CD-FBE04C787F51}"/>
                      </a:ext>
                    </a:extLst>
                  </p:cNvPr>
                  <p:cNvSpPr/>
                  <p:nvPr/>
                </p:nvSpPr>
                <p:spPr>
                  <a:xfrm>
                    <a:off x="2501900" y="1435100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1127" name="Connettore 2 1126">
                    <a:extLst>
                      <a:ext uri="{FF2B5EF4-FFF2-40B4-BE49-F238E27FC236}">
                        <a16:creationId xmlns:a16="http://schemas.microsoft.com/office/drawing/2014/main" id="{D84D8EDF-E54D-3821-E087-8FEC2F7E0188}"/>
                      </a:ext>
                    </a:extLst>
                  </p:cNvPr>
                  <p:cNvCxnSpPr>
                    <a:cxnSpLocks/>
                    <a:stCxn id="1126" idx="7"/>
                    <a:endCxn id="1128" idx="3"/>
                  </p:cNvCxnSpPr>
                  <p:nvPr/>
                </p:nvCxnSpPr>
                <p:spPr>
                  <a:xfrm flipV="1">
                    <a:off x="2989706" y="996312"/>
                    <a:ext cx="553949" cy="5187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8" name="Connettore 1127">
                    <a:extLst>
                      <a:ext uri="{FF2B5EF4-FFF2-40B4-BE49-F238E27FC236}">
                        <a16:creationId xmlns:a16="http://schemas.microsoft.com/office/drawing/2014/main" id="{08A51C49-886B-60EB-AC3C-82F4805D35F8}"/>
                      </a:ext>
                    </a:extLst>
                  </p:cNvPr>
                  <p:cNvSpPr/>
                  <p:nvPr/>
                </p:nvSpPr>
                <p:spPr>
                  <a:xfrm>
                    <a:off x="3459961" y="530186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1129" name="Connettore 2 1128">
                    <a:extLst>
                      <a:ext uri="{FF2B5EF4-FFF2-40B4-BE49-F238E27FC236}">
                        <a16:creationId xmlns:a16="http://schemas.microsoft.com/office/drawing/2014/main" id="{69201450-CACA-551E-E244-39B57090C8E2}"/>
                      </a:ext>
                    </a:extLst>
                  </p:cNvPr>
                  <p:cNvCxnSpPr>
                    <a:cxnSpLocks/>
                    <a:stCxn id="1126" idx="5"/>
                  </p:cNvCxnSpPr>
                  <p:nvPr/>
                </p:nvCxnSpPr>
                <p:spPr>
                  <a:xfrm>
                    <a:off x="2989706" y="1901226"/>
                    <a:ext cx="522988" cy="6171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6" name="object 4">
                  <a:extLst>
                    <a:ext uri="{FF2B5EF4-FFF2-40B4-BE49-F238E27FC236}">
                      <a16:creationId xmlns:a16="http://schemas.microsoft.com/office/drawing/2014/main" id="{EE6590FE-C929-1E05-A7A1-1629EC3BDAC8}"/>
                    </a:ext>
                  </a:extLst>
                </p:cNvPr>
                <p:cNvSpPr txBox="1"/>
                <p:nvPr/>
              </p:nvSpPr>
              <p:spPr>
                <a:xfrm>
                  <a:off x="1650925" y="1381068"/>
                  <a:ext cx="1164590" cy="495136"/>
                </a:xfrm>
                <a:prstGeom prst="rect">
                  <a:avLst/>
                </a:prstGeom>
              </p:spPr>
              <p:txBody>
                <a:bodyPr vert="horz" wrap="square" lIns="0" tIns="22225" rIns="0" bIns="0" rtlCol="0">
                  <a:spAutoFit/>
                </a:bodyPr>
                <a:lstStyle/>
                <a:p>
                  <a:pPr marL="12700" marR="5080">
                    <a:lnSpc>
                      <a:spcPct val="96100"/>
                    </a:lnSpc>
                    <a:spcBef>
                      <a:spcPts val="175"/>
                    </a:spcBef>
                  </a:pPr>
                  <a:r>
                    <a:rPr sz="1600" spc="140" dirty="0">
                      <a:latin typeface="Trebuchet MS"/>
                      <a:cs typeface="Trebuchet MS"/>
                    </a:rPr>
                    <a:t>sense</a:t>
                  </a:r>
                  <a:r>
                    <a:rPr sz="1600" spc="5" dirty="0">
                      <a:latin typeface="Trebuchet MS"/>
                      <a:cs typeface="Trebuchet MS"/>
                    </a:rPr>
                    <a:t>(</a:t>
                  </a:r>
                  <a:r>
                    <a:rPr lang="it-IT" sz="1600" spc="5" dirty="0" err="1">
                      <a:latin typeface="Trebuchet MS"/>
                      <a:cs typeface="Trebuchet MS"/>
                    </a:rPr>
                    <a:t>red_flag</a:t>
                  </a:r>
                  <a:r>
                    <a:rPr lang="it-IT" sz="1600" spc="5" dirty="0">
                      <a:latin typeface="Trebuchet MS"/>
                      <a:cs typeface="Trebuchet MS"/>
                    </a:rPr>
                    <a:t>)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117" name="object 8">
                  <a:extLst>
                    <a:ext uri="{FF2B5EF4-FFF2-40B4-BE49-F238E27FC236}">
                      <a16:creationId xmlns:a16="http://schemas.microsoft.com/office/drawing/2014/main" id="{006663FE-E8C4-BB5F-4907-3965DA6A4A47}"/>
                    </a:ext>
                  </a:extLst>
                </p:cNvPr>
                <p:cNvSpPr txBox="1"/>
                <p:nvPr/>
              </p:nvSpPr>
              <p:spPr>
                <a:xfrm>
                  <a:off x="3158613" y="605444"/>
                  <a:ext cx="1355320" cy="7514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 anchor="t">
                  <a:spAutoFit/>
                </a:bodyPr>
                <a:lstStyle/>
                <a:p>
                  <a:pPr marL="12700">
                    <a:spcBef>
                      <a:spcPts val="100"/>
                    </a:spcBef>
                    <a:tabLst>
                      <a:tab pos="1452245" algn="l"/>
                    </a:tabLst>
                  </a:pPr>
                  <a:r>
                    <a:rPr lang="it-IT" sz="1600" spc="85" dirty="0" err="1">
                      <a:latin typeface="Trebuchet MS"/>
                      <a:cs typeface="Trebuchet MS"/>
                    </a:rPr>
                    <a:t>go_bin</a:t>
                  </a:r>
                  <a:r>
                    <a:rPr lang="it-IT" sz="1600" spc="85" dirty="0">
                      <a:latin typeface="Trebuchet MS"/>
                      <a:cs typeface="Trebuchet MS"/>
                    </a:rPr>
                    <a:t>(</a:t>
                  </a:r>
                  <a:r>
                    <a:rPr lang="it-IT" sz="1600" spc="85" dirty="0" err="1">
                      <a:latin typeface="Trebuchet MS"/>
                      <a:cs typeface="Trebuchet MS"/>
                    </a:rPr>
                    <a:t>red_attractor,red_bin</a:t>
                  </a:r>
                  <a:r>
                    <a:rPr lang="it-IT" sz="1600" spc="85" dirty="0">
                      <a:latin typeface="Trebuchet MS"/>
                      <a:cs typeface="Trebuchet MS"/>
                    </a:rPr>
                    <a:t>) </a:t>
                  </a:r>
                </a:p>
              </p:txBody>
            </p:sp>
            <p:sp>
              <p:nvSpPr>
                <p:cNvPr id="1118" name="object 6">
                  <a:extLst>
                    <a:ext uri="{FF2B5EF4-FFF2-40B4-BE49-F238E27FC236}">
                      <a16:creationId xmlns:a16="http://schemas.microsoft.com/office/drawing/2014/main" id="{E50BF973-1B4F-615E-F2B9-686238F4DA6E}"/>
                    </a:ext>
                  </a:extLst>
                </p:cNvPr>
                <p:cNvSpPr txBox="1"/>
                <p:nvPr/>
              </p:nvSpPr>
              <p:spPr>
                <a:xfrm>
                  <a:off x="3230487" y="2269198"/>
                  <a:ext cx="1224915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it-IT" sz="1600" spc="-25" dirty="0" err="1">
                      <a:latin typeface="Trebuchet MS"/>
                      <a:cs typeface="Trebuchet MS"/>
                    </a:rPr>
                    <a:t>red_flag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120" name="object 5">
                  <a:extLst>
                    <a:ext uri="{FF2B5EF4-FFF2-40B4-BE49-F238E27FC236}">
                      <a16:creationId xmlns:a16="http://schemas.microsoft.com/office/drawing/2014/main" id="{A823B671-FCAB-6753-5639-A1CBFA25A8E2}"/>
                    </a:ext>
                  </a:extLst>
                </p:cNvPr>
                <p:cNvSpPr txBox="1"/>
                <p:nvPr/>
              </p:nvSpPr>
              <p:spPr>
                <a:xfrm>
                  <a:off x="445301" y="1776011"/>
                  <a:ext cx="1094105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121" name="object 13">
                  <a:extLst>
                    <a:ext uri="{FF2B5EF4-FFF2-40B4-BE49-F238E27FC236}">
                      <a16:creationId xmlns:a16="http://schemas.microsoft.com/office/drawing/2014/main" id="{DB1DD7F5-E979-F2B6-C755-613586A26D9B}"/>
                    </a:ext>
                  </a:extLst>
                </p:cNvPr>
                <p:cNvSpPr txBox="1"/>
                <p:nvPr/>
              </p:nvSpPr>
              <p:spPr>
                <a:xfrm>
                  <a:off x="3133972" y="1641165"/>
                  <a:ext cx="105113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600" spc="60">
                      <a:latin typeface="Trebuchet MS"/>
                      <a:cs typeface="Trebuchet MS"/>
                    </a:rPr>
                    <a:t>Y</a:t>
                  </a:r>
                  <a:endParaRPr sz="160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122" name="object 14">
                  <a:extLst>
                    <a:ext uri="{FF2B5EF4-FFF2-40B4-BE49-F238E27FC236}">
                      <a16:creationId xmlns:a16="http://schemas.microsoft.com/office/drawing/2014/main" id="{7F9DFE80-7529-4CE3-8C30-9918703A9F35}"/>
                    </a:ext>
                  </a:extLst>
                </p:cNvPr>
                <p:cNvSpPr txBox="1"/>
                <p:nvPr/>
              </p:nvSpPr>
              <p:spPr>
                <a:xfrm>
                  <a:off x="3054003" y="2755323"/>
                  <a:ext cx="177800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600" spc="175">
                      <a:latin typeface="Trebuchet MS"/>
                      <a:cs typeface="Trebuchet MS"/>
                    </a:rPr>
                    <a:t>N</a:t>
                  </a:r>
                  <a:endParaRPr sz="160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123" name="object 13">
                  <a:extLst>
                    <a:ext uri="{FF2B5EF4-FFF2-40B4-BE49-F238E27FC236}">
                      <a16:creationId xmlns:a16="http://schemas.microsoft.com/office/drawing/2014/main" id="{403F9736-B427-E913-BC9E-475DF8AB71DD}"/>
                    </a:ext>
                  </a:extLst>
                </p:cNvPr>
                <p:cNvSpPr txBox="1"/>
                <p:nvPr/>
              </p:nvSpPr>
              <p:spPr>
                <a:xfrm>
                  <a:off x="4922093" y="3787906"/>
                  <a:ext cx="105113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endParaRPr sz="1600" dirty="0">
                    <a:latin typeface="Trebuchet MS"/>
                    <a:cs typeface="Trebuchet MS"/>
                  </a:endParaRPr>
                </a:p>
              </p:txBody>
            </p:sp>
          </p:grpSp>
        </p:grpSp>
        <p:sp>
          <p:nvSpPr>
            <p:cNvPr id="1149" name="object 12">
              <a:extLst>
                <a:ext uri="{FF2B5EF4-FFF2-40B4-BE49-F238E27FC236}">
                  <a16:creationId xmlns:a16="http://schemas.microsoft.com/office/drawing/2014/main" id="{7285F226-0844-25B9-0E89-8E66D8E61245}"/>
                </a:ext>
              </a:extLst>
            </p:cNvPr>
            <p:cNvSpPr txBox="1"/>
            <p:nvPr/>
          </p:nvSpPr>
          <p:spPr>
            <a:xfrm>
              <a:off x="6004873" y="6481546"/>
              <a:ext cx="2159140" cy="268663"/>
            </a:xfrm>
            <a:prstGeom prst="rect">
              <a:avLst/>
            </a:prstGeom>
          </p:spPr>
          <p:txBody>
            <a:bodyPr vert="horz" wrap="square" lIns="0" tIns="22225" rIns="0" bIns="0" rtlCol="0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1452245" algn="l"/>
                </a:tabLst>
              </a:pPr>
              <a:r>
                <a:rPr lang="it-IT" sz="1600" spc="85" dirty="0" err="1">
                  <a:latin typeface="Trebuchet MS"/>
                  <a:cs typeface="Trebuchet MS"/>
                </a:rPr>
                <a:t>deliver_green_flag</a:t>
              </a:r>
              <a:endParaRPr lang="it-IT" sz="1600" spc="85" dirty="0">
                <a:latin typeface="Trebuchet MS"/>
                <a:cs typeface="Trebuchet MS"/>
              </a:endParaRPr>
            </a:p>
          </p:txBody>
        </p:sp>
        <p:sp>
          <p:nvSpPr>
            <p:cNvPr id="1150" name="Connettore 1149">
              <a:extLst>
                <a:ext uri="{FF2B5EF4-FFF2-40B4-BE49-F238E27FC236}">
                  <a16:creationId xmlns:a16="http://schemas.microsoft.com/office/drawing/2014/main" id="{66AC8E89-A384-739C-42C8-C59D8E882409}"/>
                </a:ext>
              </a:extLst>
            </p:cNvPr>
            <p:cNvSpPr/>
            <p:nvPr/>
          </p:nvSpPr>
          <p:spPr>
            <a:xfrm>
              <a:off x="5341759" y="6335919"/>
              <a:ext cx="571500" cy="54610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53" name="Connettore 1152">
            <a:extLst>
              <a:ext uri="{FF2B5EF4-FFF2-40B4-BE49-F238E27FC236}">
                <a16:creationId xmlns:a16="http://schemas.microsoft.com/office/drawing/2014/main" id="{88876403-063D-7A95-1E51-23D715AB01C6}"/>
              </a:ext>
            </a:extLst>
          </p:cNvPr>
          <p:cNvSpPr/>
          <p:nvPr/>
        </p:nvSpPr>
        <p:spPr>
          <a:xfrm>
            <a:off x="9033420" y="4280791"/>
            <a:ext cx="571500" cy="5461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71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3932401" y="33021"/>
            <a:ext cx="432719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600" b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PIANO EXECUTE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ED4B3D14-BC41-E0CF-84E0-D0ADBEE48810}"/>
              </a:ext>
            </a:extLst>
          </p:cNvPr>
          <p:cNvGrpSpPr/>
          <p:nvPr/>
        </p:nvGrpSpPr>
        <p:grpSpPr>
          <a:xfrm>
            <a:off x="2551426" y="1087136"/>
            <a:ext cx="7089147" cy="3136776"/>
            <a:chOff x="1356291" y="904256"/>
            <a:chExt cx="7089147" cy="3136776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E9E25AD5-E399-5F67-FA65-BC5E6E784B9C}"/>
                </a:ext>
              </a:extLst>
            </p:cNvPr>
            <p:cNvSpPr txBox="1"/>
            <p:nvPr/>
          </p:nvSpPr>
          <p:spPr>
            <a:xfrm>
              <a:off x="5550905" y="904256"/>
              <a:ext cx="1832339" cy="259045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1452245" algn="l"/>
                </a:tabLst>
              </a:pPr>
              <a:r>
                <a:rPr lang="it-IT" sz="1600" spc="85" dirty="0" err="1">
                  <a:latin typeface="Trebuchet MS"/>
                  <a:cs typeface="Trebuchet MS"/>
                </a:rPr>
                <a:t>deliver_red_flag</a:t>
              </a:r>
              <a:endParaRPr lang="it-IT" sz="1600" spc="85" dirty="0">
                <a:latin typeface="Trebuchet MS"/>
                <a:cs typeface="Trebuchet MS"/>
              </a:endParaRPr>
            </a:p>
          </p:txBody>
        </p: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A36DA22D-AD43-9986-14DE-A87871F3339D}"/>
                </a:ext>
              </a:extLst>
            </p:cNvPr>
            <p:cNvGrpSpPr/>
            <p:nvPr/>
          </p:nvGrpSpPr>
          <p:grpSpPr>
            <a:xfrm>
              <a:off x="1356291" y="904256"/>
              <a:ext cx="7089147" cy="3136776"/>
              <a:chOff x="1609510" y="904968"/>
              <a:chExt cx="7089147" cy="3136776"/>
            </a:xfrm>
          </p:grpSpPr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D244F174-9944-FC0E-08E9-5153B323E83A}"/>
                  </a:ext>
                </a:extLst>
              </p:cNvPr>
              <p:cNvGrpSpPr/>
              <p:nvPr/>
            </p:nvGrpSpPr>
            <p:grpSpPr>
              <a:xfrm>
                <a:off x="1609510" y="904968"/>
                <a:ext cx="5747844" cy="3136776"/>
                <a:chOff x="445301" y="928335"/>
                <a:chExt cx="5747844" cy="3136776"/>
              </a:xfrm>
            </p:grpSpPr>
            <p:grpSp>
              <p:nvGrpSpPr>
                <p:cNvPr id="30" name="Gruppo 29">
                  <a:extLst>
                    <a:ext uri="{FF2B5EF4-FFF2-40B4-BE49-F238E27FC236}">
                      <a16:creationId xmlns:a16="http://schemas.microsoft.com/office/drawing/2014/main" id="{8660EA13-8BAC-4993-82B2-3A51B3BC0728}"/>
                    </a:ext>
                  </a:extLst>
                </p:cNvPr>
                <p:cNvGrpSpPr/>
                <p:nvPr/>
              </p:nvGrpSpPr>
              <p:grpSpPr>
                <a:xfrm>
                  <a:off x="1689100" y="1214690"/>
                  <a:ext cx="2443961" cy="2454314"/>
                  <a:chOff x="1587500" y="530186"/>
                  <a:chExt cx="2443961" cy="2454314"/>
                </a:xfrm>
              </p:grpSpPr>
              <p:sp>
                <p:nvSpPr>
                  <p:cNvPr id="7" name="Connettore 6">
                    <a:extLst>
                      <a:ext uri="{FF2B5EF4-FFF2-40B4-BE49-F238E27FC236}">
                        <a16:creationId xmlns:a16="http://schemas.microsoft.com/office/drawing/2014/main" id="{2C1818D6-9401-7D65-8916-F96280C90FEE}"/>
                      </a:ext>
                    </a:extLst>
                  </p:cNvPr>
                  <p:cNvSpPr/>
                  <p:nvPr/>
                </p:nvSpPr>
                <p:spPr>
                  <a:xfrm>
                    <a:off x="1587500" y="1435100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" name="Connettore 2 8">
                    <a:extLst>
                      <a:ext uri="{FF2B5EF4-FFF2-40B4-BE49-F238E27FC236}">
                        <a16:creationId xmlns:a16="http://schemas.microsoft.com/office/drawing/2014/main" id="{4ADA1DEF-DD17-E3DF-DC40-6BEB4F8C37F8}"/>
                      </a:ext>
                    </a:extLst>
                  </p:cNvPr>
                  <p:cNvCxnSpPr>
                    <a:cxnSpLocks/>
                    <a:endCxn id="11" idx="2"/>
                  </p:cNvCxnSpPr>
                  <p:nvPr/>
                </p:nvCxnSpPr>
                <p:spPr>
                  <a:xfrm>
                    <a:off x="2146300" y="1708150"/>
                    <a:ext cx="355600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Connettore 10">
                    <a:extLst>
                      <a:ext uri="{FF2B5EF4-FFF2-40B4-BE49-F238E27FC236}">
                        <a16:creationId xmlns:a16="http://schemas.microsoft.com/office/drawing/2014/main" id="{2D50EAA9-7928-5DE2-022C-42962FDA4480}"/>
                      </a:ext>
                    </a:extLst>
                  </p:cNvPr>
                  <p:cNvSpPr/>
                  <p:nvPr/>
                </p:nvSpPr>
                <p:spPr>
                  <a:xfrm>
                    <a:off x="2501900" y="1435100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14" name="Connettore 2 13">
                    <a:extLst>
                      <a:ext uri="{FF2B5EF4-FFF2-40B4-BE49-F238E27FC236}">
                        <a16:creationId xmlns:a16="http://schemas.microsoft.com/office/drawing/2014/main" id="{AD7DE5BB-D04F-33B9-008E-070A04C77EEA}"/>
                      </a:ext>
                    </a:extLst>
                  </p:cNvPr>
                  <p:cNvCxnSpPr>
                    <a:cxnSpLocks/>
                    <a:stCxn id="11" idx="7"/>
                    <a:endCxn id="19" idx="3"/>
                  </p:cNvCxnSpPr>
                  <p:nvPr/>
                </p:nvCxnSpPr>
                <p:spPr>
                  <a:xfrm flipV="1">
                    <a:off x="2989706" y="996312"/>
                    <a:ext cx="553949" cy="5187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Connettore 18">
                    <a:extLst>
                      <a:ext uri="{FF2B5EF4-FFF2-40B4-BE49-F238E27FC236}">
                        <a16:creationId xmlns:a16="http://schemas.microsoft.com/office/drawing/2014/main" id="{222F17A6-9DD5-A309-D4B2-BFB8721EF73A}"/>
                      </a:ext>
                    </a:extLst>
                  </p:cNvPr>
                  <p:cNvSpPr/>
                  <p:nvPr/>
                </p:nvSpPr>
                <p:spPr>
                  <a:xfrm>
                    <a:off x="3459961" y="530186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" name="Connettore 19">
                    <a:extLst>
                      <a:ext uri="{FF2B5EF4-FFF2-40B4-BE49-F238E27FC236}">
                        <a16:creationId xmlns:a16="http://schemas.microsoft.com/office/drawing/2014/main" id="{B0F4A588-4F55-0D79-3DDB-047822E81803}"/>
                      </a:ext>
                    </a:extLst>
                  </p:cNvPr>
                  <p:cNvSpPr/>
                  <p:nvPr/>
                </p:nvSpPr>
                <p:spPr>
                  <a:xfrm>
                    <a:off x="3429000" y="2438400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21" name="Connettore 2 20">
                    <a:extLst>
                      <a:ext uri="{FF2B5EF4-FFF2-40B4-BE49-F238E27FC236}">
                        <a16:creationId xmlns:a16="http://schemas.microsoft.com/office/drawing/2014/main" id="{B3E6BC29-BB0E-B3C3-7454-346E7D5007CE}"/>
                      </a:ext>
                    </a:extLst>
                  </p:cNvPr>
                  <p:cNvCxnSpPr>
                    <a:cxnSpLocks/>
                    <a:stCxn id="11" idx="5"/>
                    <a:endCxn id="20" idx="1"/>
                  </p:cNvCxnSpPr>
                  <p:nvPr/>
                </p:nvCxnSpPr>
                <p:spPr>
                  <a:xfrm>
                    <a:off x="2989706" y="1901226"/>
                    <a:ext cx="522988" cy="6171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Connettore 33">
                  <a:extLst>
                    <a:ext uri="{FF2B5EF4-FFF2-40B4-BE49-F238E27FC236}">
                      <a16:creationId xmlns:a16="http://schemas.microsoft.com/office/drawing/2014/main" id="{0A6DE1B2-80C7-847C-C954-27156FFA00A5}"/>
                    </a:ext>
                  </a:extLst>
                </p:cNvPr>
                <p:cNvSpPr/>
                <p:nvPr/>
              </p:nvSpPr>
              <p:spPr>
                <a:xfrm>
                  <a:off x="4636343" y="1227281"/>
                  <a:ext cx="571500" cy="511780"/>
                </a:xfrm>
                <a:prstGeom prst="flowChartConnector">
                  <a:avLst/>
                </a:prstGeom>
                <a:solidFill>
                  <a:srgbClr val="F7C475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36" name="Connettore 2 35">
                  <a:extLst>
                    <a:ext uri="{FF2B5EF4-FFF2-40B4-BE49-F238E27FC236}">
                      <a16:creationId xmlns:a16="http://schemas.microsoft.com/office/drawing/2014/main" id="{FE4AB5D9-F91F-9131-8166-73C44E2F4B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3061" y="1487740"/>
                  <a:ext cx="46891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2 52">
                  <a:extLst>
                    <a:ext uri="{FF2B5EF4-FFF2-40B4-BE49-F238E27FC236}">
                      <a16:creationId xmlns:a16="http://schemas.microsoft.com/office/drawing/2014/main" id="{EF0AB59F-BBA1-71D2-4F00-4EEF62640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2100" y="3390242"/>
                  <a:ext cx="450540" cy="57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7" name="Connettore 1036">
                  <a:extLst>
                    <a:ext uri="{FF2B5EF4-FFF2-40B4-BE49-F238E27FC236}">
                      <a16:creationId xmlns:a16="http://schemas.microsoft.com/office/drawing/2014/main" id="{AD5F5E31-8FA5-3A53-29FD-3F82DD941B98}"/>
                    </a:ext>
                  </a:extLst>
                </p:cNvPr>
                <p:cNvSpPr/>
                <p:nvPr/>
              </p:nvSpPr>
              <p:spPr>
                <a:xfrm>
                  <a:off x="4570300" y="3154024"/>
                  <a:ext cx="571500" cy="546100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grpSp>
              <p:nvGrpSpPr>
                <p:cNvPr id="1057" name="Gruppo 1056">
                  <a:extLst>
                    <a:ext uri="{FF2B5EF4-FFF2-40B4-BE49-F238E27FC236}">
                      <a16:creationId xmlns:a16="http://schemas.microsoft.com/office/drawing/2014/main" id="{F117BA89-3E71-D2D8-DC9E-BBF86347378A}"/>
                    </a:ext>
                  </a:extLst>
                </p:cNvPr>
                <p:cNvGrpSpPr/>
                <p:nvPr/>
              </p:nvGrpSpPr>
              <p:grpSpPr>
                <a:xfrm>
                  <a:off x="5192494" y="3154586"/>
                  <a:ext cx="1000651" cy="546100"/>
                  <a:chOff x="3163836" y="2141810"/>
                  <a:chExt cx="1000651" cy="546100"/>
                </a:xfrm>
              </p:grpSpPr>
              <p:cxnSp>
                <p:nvCxnSpPr>
                  <p:cNvPr id="1059" name="Connettore 2 1058">
                    <a:extLst>
                      <a:ext uri="{FF2B5EF4-FFF2-40B4-BE49-F238E27FC236}">
                        <a16:creationId xmlns:a16="http://schemas.microsoft.com/office/drawing/2014/main" id="{C65A6663-0739-DEF1-C9EC-CDF895A0EA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63836" y="2390886"/>
                    <a:ext cx="3556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0" name="Connettore 1059">
                    <a:extLst>
                      <a:ext uri="{FF2B5EF4-FFF2-40B4-BE49-F238E27FC236}">
                        <a16:creationId xmlns:a16="http://schemas.microsoft.com/office/drawing/2014/main" id="{8BE72DDC-DF3C-3588-87D8-02C2BF608D98}"/>
                      </a:ext>
                    </a:extLst>
                  </p:cNvPr>
                  <p:cNvSpPr/>
                  <p:nvPr/>
                </p:nvSpPr>
                <p:spPr>
                  <a:xfrm>
                    <a:off x="3592987" y="2141810"/>
                    <a:ext cx="571500" cy="546100"/>
                  </a:xfrm>
                  <a:prstGeom prst="flowChartConnector">
                    <a:avLst/>
                  </a:prstGeom>
                  <a:solidFill>
                    <a:srgbClr val="F7C475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8" name="object 4">
                  <a:extLst>
                    <a:ext uri="{FF2B5EF4-FFF2-40B4-BE49-F238E27FC236}">
                      <a16:creationId xmlns:a16="http://schemas.microsoft.com/office/drawing/2014/main" id="{3CBA8437-34F2-8FF0-C5FC-5E0AC36DC603}"/>
                    </a:ext>
                  </a:extLst>
                </p:cNvPr>
                <p:cNvSpPr txBox="1"/>
                <p:nvPr/>
              </p:nvSpPr>
              <p:spPr>
                <a:xfrm>
                  <a:off x="975195" y="1550115"/>
                  <a:ext cx="1700758" cy="495136"/>
                </a:xfrm>
                <a:prstGeom prst="rect">
                  <a:avLst/>
                </a:prstGeom>
              </p:spPr>
              <p:txBody>
                <a:bodyPr vert="horz" wrap="square" lIns="0" tIns="22225" rIns="0" bIns="0" rtlCol="0">
                  <a:spAutoFit/>
                </a:bodyPr>
                <a:lstStyle/>
                <a:p>
                  <a:pPr marL="12700" marR="5080">
                    <a:lnSpc>
                      <a:spcPct val="96100"/>
                    </a:lnSpc>
                    <a:spcBef>
                      <a:spcPts val="175"/>
                    </a:spcBef>
                  </a:pPr>
                  <a:r>
                    <a:rPr sz="1600" spc="140" dirty="0">
                      <a:latin typeface="Trebuchet MS"/>
                      <a:cs typeface="Trebuchet MS"/>
                    </a:rPr>
                    <a:t>sense</a:t>
                  </a:r>
                  <a:r>
                    <a:rPr sz="1600" spc="5" dirty="0">
                      <a:latin typeface="Trebuchet MS"/>
                      <a:cs typeface="Trebuchet MS"/>
                    </a:rPr>
                    <a:t>(</a:t>
                  </a:r>
                  <a:r>
                    <a:rPr lang="it-IT" sz="1600" spc="5" dirty="0" err="1">
                      <a:latin typeface="Trebuchet MS"/>
                      <a:cs typeface="Trebuchet MS"/>
                    </a:rPr>
                    <a:t>something_visible</a:t>
                  </a:r>
                  <a:r>
                    <a:rPr lang="it-IT" sz="1600" spc="5" dirty="0">
                      <a:latin typeface="Trebuchet MS"/>
                      <a:cs typeface="Trebuchet MS"/>
                    </a:rPr>
                    <a:t>)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23" name="object 8">
                  <a:extLst>
                    <a:ext uri="{FF2B5EF4-FFF2-40B4-BE49-F238E27FC236}">
                      <a16:creationId xmlns:a16="http://schemas.microsoft.com/office/drawing/2014/main" id="{198F3EED-3B30-7E8A-3260-827A66F5FD76}"/>
                    </a:ext>
                  </a:extLst>
                </p:cNvPr>
                <p:cNvSpPr txBox="1"/>
                <p:nvPr/>
              </p:nvSpPr>
              <p:spPr>
                <a:xfrm>
                  <a:off x="3446985" y="928335"/>
                  <a:ext cx="791915" cy="50526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 anchor="t">
                  <a:spAutoFit/>
                </a:bodyPr>
                <a:lstStyle/>
                <a:p>
                  <a:pPr marL="12700">
                    <a:spcBef>
                      <a:spcPts val="100"/>
                    </a:spcBef>
                    <a:tabLst>
                      <a:tab pos="1452245" algn="l"/>
                    </a:tabLst>
                  </a:pPr>
                  <a:r>
                    <a:rPr lang="it-IT" sz="1600" spc="85" dirty="0" err="1">
                      <a:latin typeface="Trebuchet MS"/>
                      <a:cs typeface="Trebuchet MS"/>
                    </a:rPr>
                    <a:t>go_flag</a:t>
                  </a:r>
                  <a:r>
                    <a:rPr lang="it-IT" sz="1600" spc="85" dirty="0">
                      <a:latin typeface="Trebuchet MS"/>
                      <a:cs typeface="Trebuchet MS"/>
                    </a:rPr>
                    <a:t> </a:t>
                  </a:r>
                </a:p>
              </p:txBody>
            </p:sp>
            <p:sp>
              <p:nvSpPr>
                <p:cNvPr id="24" name="object 6">
                  <a:extLst>
                    <a:ext uri="{FF2B5EF4-FFF2-40B4-BE49-F238E27FC236}">
                      <a16:creationId xmlns:a16="http://schemas.microsoft.com/office/drawing/2014/main" id="{9C10E238-2FAF-6EFE-AB56-E4B63908AFAE}"/>
                    </a:ext>
                  </a:extLst>
                </p:cNvPr>
                <p:cNvSpPr txBox="1"/>
                <p:nvPr/>
              </p:nvSpPr>
              <p:spPr>
                <a:xfrm>
                  <a:off x="3230487" y="2269198"/>
                  <a:ext cx="1796719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it-IT" sz="1600" spc="5" dirty="0" err="1">
                      <a:latin typeface="Trebuchet MS"/>
                      <a:cs typeface="Trebuchet MS"/>
                    </a:rPr>
                    <a:t>something_visible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25" name="object 12">
                  <a:extLst>
                    <a:ext uri="{FF2B5EF4-FFF2-40B4-BE49-F238E27FC236}">
                      <a16:creationId xmlns:a16="http://schemas.microsoft.com/office/drawing/2014/main" id="{9A97D617-02D0-989C-AB20-C8F7E6CFC61B}"/>
                    </a:ext>
                  </a:extLst>
                </p:cNvPr>
                <p:cNvSpPr txBox="1"/>
                <p:nvPr/>
              </p:nvSpPr>
              <p:spPr>
                <a:xfrm>
                  <a:off x="3357252" y="3788162"/>
                  <a:ext cx="1165225" cy="258789"/>
                </a:xfrm>
                <a:prstGeom prst="rect">
                  <a:avLst/>
                </a:prstGeom>
              </p:spPr>
              <p:txBody>
                <a:bodyPr vert="horz" wrap="square" lIns="0" tIns="22225" rIns="0" bIns="0" rtlCol="0">
                  <a:spAutoFit/>
                </a:bodyPr>
                <a:lstStyle/>
                <a:p>
                  <a:pPr marL="12700" marR="5080">
                    <a:lnSpc>
                      <a:spcPct val="96100"/>
                    </a:lnSpc>
                    <a:spcBef>
                      <a:spcPts val="175"/>
                    </a:spcBef>
                  </a:pPr>
                  <a:r>
                    <a:rPr lang="it-IT" sz="1600" spc="140" dirty="0" err="1">
                      <a:latin typeface="Trebuchet MS"/>
                      <a:cs typeface="Trebuchet MS"/>
                    </a:rPr>
                    <a:t>wander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29" name="object 16">
                  <a:extLst>
                    <a:ext uri="{FF2B5EF4-FFF2-40B4-BE49-F238E27FC236}">
                      <a16:creationId xmlns:a16="http://schemas.microsoft.com/office/drawing/2014/main" id="{293ED7AD-9F28-7E19-A747-A7B8B05246F0}"/>
                    </a:ext>
                  </a:extLst>
                </p:cNvPr>
                <p:cNvSpPr txBox="1"/>
                <p:nvPr/>
              </p:nvSpPr>
              <p:spPr>
                <a:xfrm>
                  <a:off x="4528072" y="3795871"/>
                  <a:ext cx="1227455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it-IT" sz="1600" spc="50" dirty="0" err="1">
                      <a:latin typeface="Trebuchet MS"/>
                      <a:cs typeface="Trebuchet MS"/>
                    </a:rPr>
                    <a:t>go_flag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3" name="object 5">
                  <a:extLst>
                    <a:ext uri="{FF2B5EF4-FFF2-40B4-BE49-F238E27FC236}">
                      <a16:creationId xmlns:a16="http://schemas.microsoft.com/office/drawing/2014/main" id="{95775EB3-6192-74E3-E7CE-7EA150A1E7C7}"/>
                    </a:ext>
                  </a:extLst>
                </p:cNvPr>
                <p:cNvSpPr txBox="1"/>
                <p:nvPr/>
              </p:nvSpPr>
              <p:spPr>
                <a:xfrm>
                  <a:off x="445301" y="1776011"/>
                  <a:ext cx="1094105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5" name="object 13">
                  <a:extLst>
                    <a:ext uri="{FF2B5EF4-FFF2-40B4-BE49-F238E27FC236}">
                      <a16:creationId xmlns:a16="http://schemas.microsoft.com/office/drawing/2014/main" id="{A8586B21-4130-7A9C-77A4-972AAEB8F6EA}"/>
                    </a:ext>
                  </a:extLst>
                </p:cNvPr>
                <p:cNvSpPr txBox="1"/>
                <p:nvPr/>
              </p:nvSpPr>
              <p:spPr>
                <a:xfrm>
                  <a:off x="3133972" y="1641165"/>
                  <a:ext cx="105113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600" spc="60">
                      <a:latin typeface="Trebuchet MS"/>
                      <a:cs typeface="Trebuchet MS"/>
                    </a:rPr>
                    <a:t>Y</a:t>
                  </a:r>
                  <a:endParaRPr sz="160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" name="object 14">
                  <a:extLst>
                    <a:ext uri="{FF2B5EF4-FFF2-40B4-BE49-F238E27FC236}">
                      <a16:creationId xmlns:a16="http://schemas.microsoft.com/office/drawing/2014/main" id="{B4526BB9-73A8-D936-FC66-162E42A1775F}"/>
                    </a:ext>
                  </a:extLst>
                </p:cNvPr>
                <p:cNvSpPr txBox="1"/>
                <p:nvPr/>
              </p:nvSpPr>
              <p:spPr>
                <a:xfrm>
                  <a:off x="3054003" y="2755323"/>
                  <a:ext cx="177800" cy="26924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600" spc="175">
                      <a:latin typeface="Trebuchet MS"/>
                      <a:cs typeface="Trebuchet MS"/>
                    </a:rPr>
                    <a:t>N</a:t>
                  </a:r>
                  <a:endParaRPr sz="1600"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5" name="object 13">
                  <a:extLst>
                    <a:ext uri="{FF2B5EF4-FFF2-40B4-BE49-F238E27FC236}">
                      <a16:creationId xmlns:a16="http://schemas.microsoft.com/office/drawing/2014/main" id="{829229CF-DE7F-CC66-9B96-A206247230DE}"/>
                    </a:ext>
                  </a:extLst>
                </p:cNvPr>
                <p:cNvSpPr txBox="1"/>
                <p:nvPr/>
              </p:nvSpPr>
              <p:spPr>
                <a:xfrm>
                  <a:off x="4922093" y="3787906"/>
                  <a:ext cx="105113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endParaRPr sz="1600" dirty="0">
                    <a:latin typeface="Trebuchet MS"/>
                    <a:cs typeface="Trebuchet MS"/>
                  </a:endParaRPr>
                </a:p>
              </p:txBody>
            </p:sp>
          </p:grpSp>
          <p:sp>
            <p:nvSpPr>
              <p:cNvPr id="41" name="object 8">
                <a:extLst>
                  <a:ext uri="{FF2B5EF4-FFF2-40B4-BE49-F238E27FC236}">
                    <a16:creationId xmlns:a16="http://schemas.microsoft.com/office/drawing/2014/main" id="{D10F6D8E-FC49-3063-C462-CDC7EE5ED7EB}"/>
                  </a:ext>
                </a:extLst>
              </p:cNvPr>
              <p:cNvSpPr txBox="1"/>
              <p:nvPr/>
            </p:nvSpPr>
            <p:spPr>
              <a:xfrm>
                <a:off x="6866318" y="3764539"/>
                <a:ext cx="1832339" cy="259045"/>
              </a:xfrm>
              <a:prstGeom prst="rect">
                <a:avLst/>
              </a:prstGeom>
            </p:spPr>
            <p:txBody>
              <a:bodyPr vert="horz" wrap="square" lIns="0" tIns="12700" rIns="0" bIns="0" rtlCol="0" anchor="t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1452245" algn="l"/>
                  </a:tabLst>
                </a:pPr>
                <a:r>
                  <a:rPr lang="it-IT" sz="1600" spc="85" dirty="0" err="1">
                    <a:latin typeface="Trebuchet MS"/>
                    <a:cs typeface="Trebuchet MS"/>
                  </a:rPr>
                  <a:t>deliver_red_flag</a:t>
                </a:r>
                <a:endParaRPr lang="it-IT" sz="1600" spc="85" dirty="0">
                  <a:latin typeface="Trebuchet MS"/>
                  <a:cs typeface="Trebuchet MS"/>
                </a:endParaRPr>
              </a:p>
            </p:txBody>
          </p:sp>
        </p:grp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BA704E50-0F9D-49BB-8CB7-AF67654D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8" y="4507811"/>
            <a:ext cx="4287837" cy="21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3165231" y="33021"/>
            <a:ext cx="602097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600" b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PIANO DELIVER_RED_FLAG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862B63B-A573-EAF5-B0F7-F26CC41F40D2}"/>
              </a:ext>
            </a:extLst>
          </p:cNvPr>
          <p:cNvGrpSpPr/>
          <p:nvPr/>
        </p:nvGrpSpPr>
        <p:grpSpPr>
          <a:xfrm>
            <a:off x="3608915" y="1087110"/>
            <a:ext cx="4911877" cy="3471047"/>
            <a:chOff x="1609510" y="1185583"/>
            <a:chExt cx="4911877" cy="3471047"/>
          </a:xfrm>
        </p:grpSpPr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D244F174-9944-FC0E-08E9-5153B323E83A}"/>
                </a:ext>
              </a:extLst>
            </p:cNvPr>
            <p:cNvGrpSpPr/>
            <p:nvPr/>
          </p:nvGrpSpPr>
          <p:grpSpPr>
            <a:xfrm>
              <a:off x="1609510" y="1185583"/>
              <a:ext cx="4911877" cy="3471047"/>
              <a:chOff x="445301" y="575904"/>
              <a:chExt cx="4911877" cy="3471047"/>
            </a:xfrm>
          </p:grpSpPr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8660EA13-8BAC-4993-82B2-3A51B3BC0728}"/>
                  </a:ext>
                </a:extLst>
              </p:cNvPr>
              <p:cNvGrpSpPr/>
              <p:nvPr/>
            </p:nvGrpSpPr>
            <p:grpSpPr>
              <a:xfrm>
                <a:off x="1689100" y="1214690"/>
                <a:ext cx="2443961" cy="1988188"/>
                <a:chOff x="1587500" y="530186"/>
                <a:chExt cx="2443961" cy="1988188"/>
              </a:xfrm>
            </p:grpSpPr>
            <p:sp>
              <p:nvSpPr>
                <p:cNvPr id="7" name="Connettore 6">
                  <a:extLst>
                    <a:ext uri="{FF2B5EF4-FFF2-40B4-BE49-F238E27FC236}">
                      <a16:creationId xmlns:a16="http://schemas.microsoft.com/office/drawing/2014/main" id="{2C1818D6-9401-7D65-8916-F96280C90FEE}"/>
                    </a:ext>
                  </a:extLst>
                </p:cNvPr>
                <p:cNvSpPr/>
                <p:nvPr/>
              </p:nvSpPr>
              <p:spPr>
                <a:xfrm>
                  <a:off x="1587500" y="1435100"/>
                  <a:ext cx="571500" cy="546100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" name="Connettore 2 8">
                  <a:extLst>
                    <a:ext uri="{FF2B5EF4-FFF2-40B4-BE49-F238E27FC236}">
                      <a16:creationId xmlns:a16="http://schemas.microsoft.com/office/drawing/2014/main" id="{4ADA1DEF-DD17-E3DF-DC40-6BEB4F8C37F8}"/>
                    </a:ext>
                  </a:extLst>
                </p:cNvPr>
                <p:cNvCxnSpPr>
                  <a:cxnSpLocks/>
                  <a:endCxn id="11" idx="2"/>
                </p:cNvCxnSpPr>
                <p:nvPr/>
              </p:nvCxnSpPr>
              <p:spPr>
                <a:xfrm>
                  <a:off x="2146300" y="1708150"/>
                  <a:ext cx="355600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Connettore 10">
                  <a:extLst>
                    <a:ext uri="{FF2B5EF4-FFF2-40B4-BE49-F238E27FC236}">
                      <a16:creationId xmlns:a16="http://schemas.microsoft.com/office/drawing/2014/main" id="{2D50EAA9-7928-5DE2-022C-42962FDA4480}"/>
                    </a:ext>
                  </a:extLst>
                </p:cNvPr>
                <p:cNvSpPr/>
                <p:nvPr/>
              </p:nvSpPr>
              <p:spPr>
                <a:xfrm>
                  <a:off x="2501900" y="1435100"/>
                  <a:ext cx="571500" cy="546100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4" name="Connettore 2 13">
                  <a:extLst>
                    <a:ext uri="{FF2B5EF4-FFF2-40B4-BE49-F238E27FC236}">
                      <a16:creationId xmlns:a16="http://schemas.microsoft.com/office/drawing/2014/main" id="{AD7DE5BB-D04F-33B9-008E-070A04C77EEA}"/>
                    </a:ext>
                  </a:extLst>
                </p:cNvPr>
                <p:cNvCxnSpPr>
                  <a:cxnSpLocks/>
                  <a:stCxn id="11" idx="7"/>
                  <a:endCxn id="19" idx="3"/>
                </p:cNvCxnSpPr>
                <p:nvPr/>
              </p:nvCxnSpPr>
              <p:spPr>
                <a:xfrm flipV="1">
                  <a:off x="2989706" y="996312"/>
                  <a:ext cx="553949" cy="5187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Connettore 18">
                  <a:extLst>
                    <a:ext uri="{FF2B5EF4-FFF2-40B4-BE49-F238E27FC236}">
                      <a16:creationId xmlns:a16="http://schemas.microsoft.com/office/drawing/2014/main" id="{222F17A6-9DD5-A309-D4B2-BFB8721EF73A}"/>
                    </a:ext>
                  </a:extLst>
                </p:cNvPr>
                <p:cNvSpPr/>
                <p:nvPr/>
              </p:nvSpPr>
              <p:spPr>
                <a:xfrm>
                  <a:off x="3459961" y="530186"/>
                  <a:ext cx="571500" cy="546100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B3E6BC29-BB0E-B3C3-7454-346E7D5007CE}"/>
                    </a:ext>
                  </a:extLst>
                </p:cNvPr>
                <p:cNvCxnSpPr>
                  <a:cxnSpLocks/>
                  <a:stCxn id="11" idx="5"/>
                </p:cNvCxnSpPr>
                <p:nvPr/>
              </p:nvCxnSpPr>
              <p:spPr>
                <a:xfrm>
                  <a:off x="2989706" y="1901226"/>
                  <a:ext cx="522988" cy="61714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3CBA8437-34F2-8FF0-C5FC-5E0AC36DC603}"/>
                  </a:ext>
                </a:extLst>
              </p:cNvPr>
              <p:cNvSpPr txBox="1"/>
              <p:nvPr/>
            </p:nvSpPr>
            <p:spPr>
              <a:xfrm>
                <a:off x="1095127" y="1717160"/>
                <a:ext cx="1590009" cy="258789"/>
              </a:xfrm>
              <a:prstGeom prst="rect">
                <a:avLst/>
              </a:prstGeom>
            </p:spPr>
            <p:txBody>
              <a:bodyPr vert="horz" wrap="square" lIns="0" tIns="22225" rIns="0" bIns="0" rtlCol="0">
                <a:spAutoFit/>
              </a:bodyPr>
              <a:lstStyle/>
              <a:p>
                <a:pPr marL="12700" marR="5080">
                  <a:lnSpc>
                    <a:spcPct val="96100"/>
                  </a:lnSpc>
                  <a:spcBef>
                    <a:spcPts val="175"/>
                  </a:spcBef>
                </a:pPr>
                <a:r>
                  <a:rPr sz="1600" spc="140" dirty="0">
                    <a:latin typeface="Trebuchet MS"/>
                    <a:cs typeface="Trebuchet MS"/>
                  </a:rPr>
                  <a:t>sense</a:t>
                </a:r>
                <a:r>
                  <a:rPr sz="1600" spc="5" dirty="0">
                    <a:latin typeface="Trebuchet MS"/>
                    <a:cs typeface="Trebuchet MS"/>
                  </a:rPr>
                  <a:t>(</a:t>
                </a:r>
                <a:r>
                  <a:rPr lang="it-IT" sz="1600" spc="5" dirty="0" err="1">
                    <a:latin typeface="Trebuchet MS"/>
                    <a:cs typeface="Trebuchet MS"/>
                  </a:rPr>
                  <a:t>red_flag</a:t>
                </a:r>
                <a:r>
                  <a:rPr lang="it-IT" sz="1600" spc="5" dirty="0">
                    <a:latin typeface="Trebuchet MS"/>
                    <a:cs typeface="Trebuchet MS"/>
                  </a:rPr>
                  <a:t>)</a:t>
                </a:r>
                <a:endParaRPr sz="16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198F3EED-3B30-7E8A-3260-827A66F5FD76}"/>
                  </a:ext>
                </a:extLst>
              </p:cNvPr>
              <p:cNvSpPr txBox="1"/>
              <p:nvPr/>
            </p:nvSpPr>
            <p:spPr>
              <a:xfrm>
                <a:off x="3142903" y="575904"/>
                <a:ext cx="2214275" cy="505267"/>
              </a:xfrm>
              <a:prstGeom prst="rect">
                <a:avLst/>
              </a:prstGeom>
            </p:spPr>
            <p:txBody>
              <a:bodyPr vert="horz" wrap="square" lIns="0" tIns="12700" rIns="0" bIns="0" rtlCol="0" anchor="t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1452245" algn="l"/>
                  </a:tabLst>
                </a:pPr>
                <a:r>
                  <a:rPr lang="it-IT" sz="1600" spc="85" dirty="0" err="1">
                    <a:latin typeface="Trebuchet MS"/>
                    <a:cs typeface="Trebuchet MS"/>
                  </a:rPr>
                  <a:t>go_bin</a:t>
                </a:r>
                <a:r>
                  <a:rPr lang="it-IT" sz="1600" spc="85" dirty="0">
                    <a:latin typeface="Trebuchet MS"/>
                    <a:cs typeface="Trebuchet MS"/>
                  </a:rPr>
                  <a:t>(</a:t>
                </a:r>
                <a:r>
                  <a:rPr lang="it-IT" sz="1600" spc="85" dirty="0" err="1">
                    <a:latin typeface="Trebuchet MS"/>
                    <a:cs typeface="Trebuchet MS"/>
                  </a:rPr>
                  <a:t>red_attractor,red_bin</a:t>
                </a:r>
                <a:r>
                  <a:rPr lang="it-IT" sz="1600" spc="85" dirty="0">
                    <a:latin typeface="Trebuchet MS"/>
                    <a:cs typeface="Trebuchet MS"/>
                  </a:rPr>
                  <a:t>) </a:t>
                </a:r>
              </a:p>
            </p:txBody>
          </p:sp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9C10E238-2FAF-6EFE-AB56-E4B63908AFAE}"/>
                  </a:ext>
                </a:extLst>
              </p:cNvPr>
              <p:cNvSpPr txBox="1"/>
              <p:nvPr/>
            </p:nvSpPr>
            <p:spPr>
              <a:xfrm>
                <a:off x="3266948" y="2256027"/>
                <a:ext cx="1224915" cy="2692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it-IT" sz="1600" spc="-25" dirty="0" err="1">
                    <a:latin typeface="Trebuchet MS"/>
                    <a:cs typeface="Trebuchet MS"/>
                  </a:rPr>
                  <a:t>red_flag</a:t>
                </a:r>
                <a:endParaRPr sz="16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25" name="object 12">
                <a:extLst>
                  <a:ext uri="{FF2B5EF4-FFF2-40B4-BE49-F238E27FC236}">
                    <a16:creationId xmlns:a16="http://schemas.microsoft.com/office/drawing/2014/main" id="{9A97D617-02D0-989C-AB20-C8F7E6CFC61B}"/>
                  </a:ext>
                </a:extLst>
              </p:cNvPr>
              <p:cNvSpPr txBox="1"/>
              <p:nvPr/>
            </p:nvSpPr>
            <p:spPr>
              <a:xfrm>
                <a:off x="3149261" y="3700123"/>
                <a:ext cx="2159140" cy="268663"/>
              </a:xfrm>
              <a:prstGeom prst="rect">
                <a:avLst/>
              </a:prstGeom>
            </p:spPr>
            <p:txBody>
              <a:bodyPr vert="horz" wrap="square" lIns="0" tIns="22225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1452245" algn="l"/>
                  </a:tabLst>
                </a:pPr>
                <a:r>
                  <a:rPr lang="it-IT" sz="1600" spc="85" dirty="0" err="1">
                    <a:latin typeface="Trebuchet MS"/>
                    <a:cs typeface="Trebuchet MS"/>
                  </a:rPr>
                  <a:t>deliver_green_flag</a:t>
                </a:r>
                <a:endParaRPr lang="it-IT" sz="1600" spc="85" dirty="0">
                  <a:latin typeface="Trebuchet MS"/>
                  <a:cs typeface="Trebuchet MS"/>
                </a:endParaRPr>
              </a:p>
            </p:txBody>
          </p:sp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95775EB3-6192-74E3-E7CE-7EA150A1E7C7}"/>
                  </a:ext>
                </a:extLst>
              </p:cNvPr>
              <p:cNvSpPr txBox="1"/>
              <p:nvPr/>
            </p:nvSpPr>
            <p:spPr>
              <a:xfrm>
                <a:off x="445301" y="1776011"/>
                <a:ext cx="1094105" cy="2692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endParaRPr sz="16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5" name="object 13">
                <a:extLst>
                  <a:ext uri="{FF2B5EF4-FFF2-40B4-BE49-F238E27FC236}">
                    <a16:creationId xmlns:a16="http://schemas.microsoft.com/office/drawing/2014/main" id="{A8586B21-4130-7A9C-77A4-972AAEB8F6EA}"/>
                  </a:ext>
                </a:extLst>
              </p:cNvPr>
              <p:cNvSpPr txBox="1"/>
              <p:nvPr/>
            </p:nvSpPr>
            <p:spPr>
              <a:xfrm>
                <a:off x="3133972" y="1641165"/>
                <a:ext cx="105113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600" spc="60">
                    <a:latin typeface="Trebuchet MS"/>
                    <a:cs typeface="Trebuchet MS"/>
                  </a:rPr>
                  <a:t>Y</a:t>
                </a:r>
                <a:endParaRPr sz="1600">
                  <a:latin typeface="Trebuchet MS"/>
                  <a:cs typeface="Trebuchet MS"/>
                </a:endParaRPr>
              </a:p>
            </p:txBody>
          </p:sp>
          <p:sp>
            <p:nvSpPr>
              <p:cNvPr id="10" name="object 14">
                <a:extLst>
                  <a:ext uri="{FF2B5EF4-FFF2-40B4-BE49-F238E27FC236}">
                    <a16:creationId xmlns:a16="http://schemas.microsoft.com/office/drawing/2014/main" id="{B4526BB9-73A8-D936-FC66-162E42A1775F}"/>
                  </a:ext>
                </a:extLst>
              </p:cNvPr>
              <p:cNvSpPr txBox="1"/>
              <p:nvPr/>
            </p:nvSpPr>
            <p:spPr>
              <a:xfrm>
                <a:off x="3054003" y="2755323"/>
                <a:ext cx="177800" cy="2692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600" spc="175">
                    <a:latin typeface="Trebuchet MS"/>
                    <a:cs typeface="Trebuchet MS"/>
                  </a:rPr>
                  <a:t>N</a:t>
                </a:r>
                <a:endParaRPr sz="1600">
                  <a:latin typeface="Trebuchet MS"/>
                  <a:cs typeface="Trebuchet MS"/>
                </a:endParaRPr>
              </a:p>
            </p:txBody>
          </p:sp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829229CF-DE7F-CC66-9B96-A206247230DE}"/>
                  </a:ext>
                </a:extLst>
              </p:cNvPr>
              <p:cNvSpPr txBox="1"/>
              <p:nvPr/>
            </p:nvSpPr>
            <p:spPr>
              <a:xfrm>
                <a:off x="4922093" y="3787906"/>
                <a:ext cx="105113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endParaRPr sz="1600" dirty="0"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2" name="Connettore 1">
              <a:extLst>
                <a:ext uri="{FF2B5EF4-FFF2-40B4-BE49-F238E27FC236}">
                  <a16:creationId xmlns:a16="http://schemas.microsoft.com/office/drawing/2014/main" id="{29BD1C4C-1457-85A8-BA47-4ECEB4C62B17}"/>
                </a:ext>
              </a:extLst>
            </p:cNvPr>
            <p:cNvSpPr/>
            <p:nvPr/>
          </p:nvSpPr>
          <p:spPr>
            <a:xfrm>
              <a:off x="4757865" y="3798023"/>
              <a:ext cx="571500" cy="511780"/>
            </a:xfrm>
            <a:prstGeom prst="flowChartConnector">
              <a:avLst/>
            </a:prstGeom>
            <a:solidFill>
              <a:srgbClr val="F7C475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39412EC9-8FF4-4718-7DD2-8E762071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1" y="4758982"/>
            <a:ext cx="4467149" cy="18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3216493" y="0"/>
            <a:ext cx="602097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600" b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PIANO DELIVER_GREEN_FLAG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9EC341B-9D23-0FC4-5D5F-C6F8A9CD4CFC}"/>
              </a:ext>
            </a:extLst>
          </p:cNvPr>
          <p:cNvGrpSpPr/>
          <p:nvPr/>
        </p:nvGrpSpPr>
        <p:grpSpPr>
          <a:xfrm>
            <a:off x="3654440" y="1116950"/>
            <a:ext cx="5463395" cy="3665426"/>
            <a:chOff x="1382262" y="1159153"/>
            <a:chExt cx="5463395" cy="3665426"/>
          </a:xfrm>
        </p:grpSpPr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D244F174-9944-FC0E-08E9-5153B323E83A}"/>
                </a:ext>
              </a:extLst>
            </p:cNvPr>
            <p:cNvGrpSpPr/>
            <p:nvPr/>
          </p:nvGrpSpPr>
          <p:grpSpPr>
            <a:xfrm>
              <a:off x="1382262" y="1159153"/>
              <a:ext cx="5463395" cy="3665426"/>
              <a:chOff x="445301" y="563542"/>
              <a:chExt cx="5126386" cy="3665426"/>
            </a:xfrm>
          </p:grpSpPr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8660EA13-8BAC-4993-82B2-3A51B3BC0728}"/>
                  </a:ext>
                </a:extLst>
              </p:cNvPr>
              <p:cNvGrpSpPr/>
              <p:nvPr/>
            </p:nvGrpSpPr>
            <p:grpSpPr>
              <a:xfrm>
                <a:off x="1689100" y="1214690"/>
                <a:ext cx="2443961" cy="1988188"/>
                <a:chOff x="1587500" y="530186"/>
                <a:chExt cx="2443961" cy="1988188"/>
              </a:xfrm>
            </p:grpSpPr>
            <p:sp>
              <p:nvSpPr>
                <p:cNvPr id="7" name="Connettore 6">
                  <a:extLst>
                    <a:ext uri="{FF2B5EF4-FFF2-40B4-BE49-F238E27FC236}">
                      <a16:creationId xmlns:a16="http://schemas.microsoft.com/office/drawing/2014/main" id="{2C1818D6-9401-7D65-8916-F96280C90FEE}"/>
                    </a:ext>
                  </a:extLst>
                </p:cNvPr>
                <p:cNvSpPr/>
                <p:nvPr/>
              </p:nvSpPr>
              <p:spPr>
                <a:xfrm>
                  <a:off x="1587500" y="1435100"/>
                  <a:ext cx="571500" cy="546100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" name="Connettore 2 8">
                  <a:extLst>
                    <a:ext uri="{FF2B5EF4-FFF2-40B4-BE49-F238E27FC236}">
                      <a16:creationId xmlns:a16="http://schemas.microsoft.com/office/drawing/2014/main" id="{4ADA1DEF-DD17-E3DF-DC40-6BEB4F8C37F8}"/>
                    </a:ext>
                  </a:extLst>
                </p:cNvPr>
                <p:cNvCxnSpPr>
                  <a:cxnSpLocks/>
                  <a:endCxn id="11" idx="2"/>
                </p:cNvCxnSpPr>
                <p:nvPr/>
              </p:nvCxnSpPr>
              <p:spPr>
                <a:xfrm>
                  <a:off x="2146300" y="1708150"/>
                  <a:ext cx="355600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Connettore 10">
                  <a:extLst>
                    <a:ext uri="{FF2B5EF4-FFF2-40B4-BE49-F238E27FC236}">
                      <a16:creationId xmlns:a16="http://schemas.microsoft.com/office/drawing/2014/main" id="{2D50EAA9-7928-5DE2-022C-42962FDA4480}"/>
                    </a:ext>
                  </a:extLst>
                </p:cNvPr>
                <p:cNvSpPr/>
                <p:nvPr/>
              </p:nvSpPr>
              <p:spPr>
                <a:xfrm>
                  <a:off x="2501900" y="1435100"/>
                  <a:ext cx="571500" cy="546100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4" name="Connettore 2 13">
                  <a:extLst>
                    <a:ext uri="{FF2B5EF4-FFF2-40B4-BE49-F238E27FC236}">
                      <a16:creationId xmlns:a16="http://schemas.microsoft.com/office/drawing/2014/main" id="{AD7DE5BB-D04F-33B9-008E-070A04C77EEA}"/>
                    </a:ext>
                  </a:extLst>
                </p:cNvPr>
                <p:cNvCxnSpPr>
                  <a:cxnSpLocks/>
                  <a:stCxn id="11" idx="7"/>
                  <a:endCxn id="19" idx="3"/>
                </p:cNvCxnSpPr>
                <p:nvPr/>
              </p:nvCxnSpPr>
              <p:spPr>
                <a:xfrm flipV="1">
                  <a:off x="2989706" y="996312"/>
                  <a:ext cx="553949" cy="5187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Connettore 18">
                  <a:extLst>
                    <a:ext uri="{FF2B5EF4-FFF2-40B4-BE49-F238E27FC236}">
                      <a16:creationId xmlns:a16="http://schemas.microsoft.com/office/drawing/2014/main" id="{222F17A6-9DD5-A309-D4B2-BFB8721EF73A}"/>
                    </a:ext>
                  </a:extLst>
                </p:cNvPr>
                <p:cNvSpPr/>
                <p:nvPr/>
              </p:nvSpPr>
              <p:spPr>
                <a:xfrm>
                  <a:off x="3459961" y="530186"/>
                  <a:ext cx="571500" cy="546100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B3E6BC29-BB0E-B3C3-7454-346E7D5007CE}"/>
                    </a:ext>
                  </a:extLst>
                </p:cNvPr>
                <p:cNvCxnSpPr>
                  <a:cxnSpLocks/>
                  <a:stCxn id="11" idx="5"/>
                </p:cNvCxnSpPr>
                <p:nvPr/>
              </p:nvCxnSpPr>
              <p:spPr>
                <a:xfrm>
                  <a:off x="2989706" y="1901226"/>
                  <a:ext cx="522988" cy="61714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3CBA8437-34F2-8FF0-C5FC-5E0AC36DC603}"/>
                  </a:ext>
                </a:extLst>
              </p:cNvPr>
              <p:cNvSpPr txBox="1"/>
              <p:nvPr/>
            </p:nvSpPr>
            <p:spPr>
              <a:xfrm>
                <a:off x="987201" y="1724290"/>
                <a:ext cx="1697934" cy="258789"/>
              </a:xfrm>
              <a:prstGeom prst="rect">
                <a:avLst/>
              </a:prstGeom>
            </p:spPr>
            <p:txBody>
              <a:bodyPr vert="horz" wrap="square" lIns="0" tIns="22225" rIns="0" bIns="0" rtlCol="0">
                <a:spAutoFit/>
              </a:bodyPr>
              <a:lstStyle/>
              <a:p>
                <a:pPr marL="12700" marR="5080">
                  <a:lnSpc>
                    <a:spcPct val="96100"/>
                  </a:lnSpc>
                  <a:spcBef>
                    <a:spcPts val="175"/>
                  </a:spcBef>
                </a:pPr>
                <a:r>
                  <a:rPr sz="1600" spc="140" dirty="0">
                    <a:latin typeface="Trebuchet MS"/>
                    <a:cs typeface="Trebuchet MS"/>
                  </a:rPr>
                  <a:t>sense</a:t>
                </a:r>
                <a:r>
                  <a:rPr sz="1600" spc="5" dirty="0">
                    <a:latin typeface="Trebuchet MS"/>
                    <a:cs typeface="Trebuchet MS"/>
                  </a:rPr>
                  <a:t>(</a:t>
                </a:r>
                <a:r>
                  <a:rPr lang="it-IT" sz="1600" spc="5" dirty="0" err="1">
                    <a:latin typeface="Trebuchet MS"/>
                    <a:cs typeface="Trebuchet MS"/>
                  </a:rPr>
                  <a:t>green_flag</a:t>
                </a:r>
                <a:r>
                  <a:rPr lang="it-IT" sz="1600" spc="5" dirty="0">
                    <a:latin typeface="Trebuchet MS"/>
                    <a:cs typeface="Trebuchet MS"/>
                  </a:rPr>
                  <a:t>)</a:t>
                </a:r>
                <a:endParaRPr sz="16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198F3EED-3B30-7E8A-3260-827A66F5FD76}"/>
                  </a:ext>
                </a:extLst>
              </p:cNvPr>
              <p:cNvSpPr txBox="1"/>
              <p:nvPr/>
            </p:nvSpPr>
            <p:spPr>
              <a:xfrm>
                <a:off x="3260331" y="563542"/>
                <a:ext cx="2311356" cy="505267"/>
              </a:xfrm>
              <a:prstGeom prst="rect">
                <a:avLst/>
              </a:prstGeom>
            </p:spPr>
            <p:txBody>
              <a:bodyPr vert="horz" wrap="square" lIns="0" tIns="12700" rIns="0" bIns="0" rtlCol="0" anchor="t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1452245" algn="l"/>
                  </a:tabLst>
                </a:pPr>
                <a:r>
                  <a:rPr lang="it-IT" sz="1600" spc="85" dirty="0" err="1">
                    <a:latin typeface="Trebuchet MS"/>
                    <a:cs typeface="Trebuchet MS"/>
                  </a:rPr>
                  <a:t>go_bin</a:t>
                </a:r>
                <a:r>
                  <a:rPr lang="it-IT" sz="1600" spc="85" dirty="0">
                    <a:latin typeface="Trebuchet MS"/>
                    <a:cs typeface="Trebuchet MS"/>
                  </a:rPr>
                  <a:t>(</a:t>
                </a:r>
                <a:r>
                  <a:rPr lang="it-IT" sz="1600" spc="85" dirty="0" err="1">
                    <a:latin typeface="Trebuchet MS"/>
                    <a:cs typeface="Trebuchet MS"/>
                  </a:rPr>
                  <a:t>green_attractor,green_bin</a:t>
                </a:r>
                <a:r>
                  <a:rPr lang="it-IT" sz="1600" spc="85" dirty="0">
                    <a:latin typeface="Trebuchet MS"/>
                    <a:cs typeface="Trebuchet MS"/>
                  </a:rPr>
                  <a:t>) </a:t>
                </a:r>
              </a:p>
            </p:txBody>
          </p:sp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9C10E238-2FAF-6EFE-AB56-E4B63908AFAE}"/>
                  </a:ext>
                </a:extLst>
              </p:cNvPr>
              <p:cNvSpPr txBox="1"/>
              <p:nvPr/>
            </p:nvSpPr>
            <p:spPr>
              <a:xfrm>
                <a:off x="3260331" y="2255533"/>
                <a:ext cx="1224915" cy="2692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it-IT" sz="1600" spc="-25" dirty="0" err="1">
                    <a:latin typeface="Trebuchet MS"/>
                    <a:cs typeface="Trebuchet MS"/>
                  </a:rPr>
                  <a:t>green_flag</a:t>
                </a:r>
                <a:endParaRPr sz="16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25" name="object 12">
                <a:extLst>
                  <a:ext uri="{FF2B5EF4-FFF2-40B4-BE49-F238E27FC236}">
                    <a16:creationId xmlns:a16="http://schemas.microsoft.com/office/drawing/2014/main" id="{9A97D617-02D0-989C-AB20-C8F7E6CFC61B}"/>
                  </a:ext>
                </a:extLst>
              </p:cNvPr>
              <p:cNvSpPr txBox="1"/>
              <p:nvPr/>
            </p:nvSpPr>
            <p:spPr>
              <a:xfrm>
                <a:off x="3260331" y="3714083"/>
                <a:ext cx="1232084" cy="514885"/>
              </a:xfrm>
              <a:prstGeom prst="rect">
                <a:avLst/>
              </a:prstGeom>
            </p:spPr>
            <p:txBody>
              <a:bodyPr vert="horz" wrap="square" lIns="0" tIns="22225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1452245" algn="l"/>
                  </a:tabLst>
                </a:pPr>
                <a:r>
                  <a:rPr lang="it-IT" sz="1600" spc="85" dirty="0" err="1">
                    <a:latin typeface="Trebuchet MS"/>
                    <a:cs typeface="Trebuchet MS"/>
                  </a:rPr>
                  <a:t>deliver_blue_flag</a:t>
                </a:r>
                <a:endParaRPr lang="it-IT" sz="1600" spc="85" dirty="0">
                  <a:latin typeface="Trebuchet MS"/>
                  <a:cs typeface="Trebuchet MS"/>
                </a:endParaRPr>
              </a:p>
            </p:txBody>
          </p:sp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95775EB3-6192-74E3-E7CE-7EA150A1E7C7}"/>
                  </a:ext>
                </a:extLst>
              </p:cNvPr>
              <p:cNvSpPr txBox="1"/>
              <p:nvPr/>
            </p:nvSpPr>
            <p:spPr>
              <a:xfrm>
                <a:off x="445301" y="1776011"/>
                <a:ext cx="1094105" cy="2692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endParaRPr sz="16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5" name="object 13">
                <a:extLst>
                  <a:ext uri="{FF2B5EF4-FFF2-40B4-BE49-F238E27FC236}">
                    <a16:creationId xmlns:a16="http://schemas.microsoft.com/office/drawing/2014/main" id="{A8586B21-4130-7A9C-77A4-972AAEB8F6EA}"/>
                  </a:ext>
                </a:extLst>
              </p:cNvPr>
              <p:cNvSpPr txBox="1"/>
              <p:nvPr/>
            </p:nvSpPr>
            <p:spPr>
              <a:xfrm>
                <a:off x="3133972" y="1641165"/>
                <a:ext cx="105113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600" spc="60">
                    <a:latin typeface="Trebuchet MS"/>
                    <a:cs typeface="Trebuchet MS"/>
                  </a:rPr>
                  <a:t>Y</a:t>
                </a:r>
                <a:endParaRPr sz="1600">
                  <a:latin typeface="Trebuchet MS"/>
                  <a:cs typeface="Trebuchet MS"/>
                </a:endParaRPr>
              </a:p>
            </p:txBody>
          </p:sp>
          <p:sp>
            <p:nvSpPr>
              <p:cNvPr id="10" name="object 14">
                <a:extLst>
                  <a:ext uri="{FF2B5EF4-FFF2-40B4-BE49-F238E27FC236}">
                    <a16:creationId xmlns:a16="http://schemas.microsoft.com/office/drawing/2014/main" id="{B4526BB9-73A8-D936-FC66-162E42A1775F}"/>
                  </a:ext>
                </a:extLst>
              </p:cNvPr>
              <p:cNvSpPr txBox="1"/>
              <p:nvPr/>
            </p:nvSpPr>
            <p:spPr>
              <a:xfrm>
                <a:off x="3054003" y="2755323"/>
                <a:ext cx="177800" cy="2692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600" spc="175">
                    <a:latin typeface="Trebuchet MS"/>
                    <a:cs typeface="Trebuchet MS"/>
                  </a:rPr>
                  <a:t>N</a:t>
                </a:r>
                <a:endParaRPr sz="1600">
                  <a:latin typeface="Trebuchet MS"/>
                  <a:cs typeface="Trebuchet MS"/>
                </a:endParaRPr>
              </a:p>
            </p:txBody>
          </p:sp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829229CF-DE7F-CC66-9B96-A206247230DE}"/>
                  </a:ext>
                </a:extLst>
              </p:cNvPr>
              <p:cNvSpPr txBox="1"/>
              <p:nvPr/>
            </p:nvSpPr>
            <p:spPr>
              <a:xfrm>
                <a:off x="4922093" y="3787906"/>
                <a:ext cx="105113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endParaRPr sz="1600" dirty="0"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2" name="Connettore 1">
              <a:extLst>
                <a:ext uri="{FF2B5EF4-FFF2-40B4-BE49-F238E27FC236}">
                  <a16:creationId xmlns:a16="http://schemas.microsoft.com/office/drawing/2014/main" id="{29BD1C4C-1457-85A8-BA47-4ECEB4C62B17}"/>
                </a:ext>
              </a:extLst>
            </p:cNvPr>
            <p:cNvSpPr/>
            <p:nvPr/>
          </p:nvSpPr>
          <p:spPr>
            <a:xfrm>
              <a:off x="4707958" y="3781452"/>
              <a:ext cx="571500" cy="511780"/>
            </a:xfrm>
            <a:prstGeom prst="flowChartConnector">
              <a:avLst/>
            </a:prstGeom>
            <a:solidFill>
              <a:srgbClr val="F7C475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2F3F80-7204-0E32-069C-56950D13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0" y="5019132"/>
            <a:ext cx="4646992" cy="16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4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3164775" y="8723"/>
            <a:ext cx="602097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600" b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PIANO DELIVER_BLUE_FLAG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CDEBC04-2670-F6E0-8783-88993986E958}"/>
              </a:ext>
            </a:extLst>
          </p:cNvPr>
          <p:cNvGrpSpPr/>
          <p:nvPr/>
        </p:nvGrpSpPr>
        <p:grpSpPr>
          <a:xfrm>
            <a:off x="3805047" y="821898"/>
            <a:ext cx="4581905" cy="3539311"/>
            <a:chOff x="1655342" y="1089184"/>
            <a:chExt cx="4581905" cy="3539311"/>
          </a:xfrm>
        </p:grpSpPr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D244F174-9944-FC0E-08E9-5153B323E83A}"/>
                </a:ext>
              </a:extLst>
            </p:cNvPr>
            <p:cNvGrpSpPr/>
            <p:nvPr/>
          </p:nvGrpSpPr>
          <p:grpSpPr>
            <a:xfrm>
              <a:off x="1655342" y="1089184"/>
              <a:ext cx="4581905" cy="3539311"/>
              <a:chOff x="445301" y="507640"/>
              <a:chExt cx="4581905" cy="3539311"/>
            </a:xfrm>
          </p:grpSpPr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8660EA13-8BAC-4993-82B2-3A51B3BC0728}"/>
                  </a:ext>
                </a:extLst>
              </p:cNvPr>
              <p:cNvGrpSpPr/>
              <p:nvPr/>
            </p:nvGrpSpPr>
            <p:grpSpPr>
              <a:xfrm>
                <a:off x="1689100" y="1203037"/>
                <a:ext cx="2476759" cy="1999841"/>
                <a:chOff x="1587500" y="518533"/>
                <a:chExt cx="2476759" cy="1999841"/>
              </a:xfrm>
            </p:grpSpPr>
            <p:sp>
              <p:nvSpPr>
                <p:cNvPr id="7" name="Connettore 6">
                  <a:extLst>
                    <a:ext uri="{FF2B5EF4-FFF2-40B4-BE49-F238E27FC236}">
                      <a16:creationId xmlns:a16="http://schemas.microsoft.com/office/drawing/2014/main" id="{2C1818D6-9401-7D65-8916-F96280C90FEE}"/>
                    </a:ext>
                  </a:extLst>
                </p:cNvPr>
                <p:cNvSpPr/>
                <p:nvPr/>
              </p:nvSpPr>
              <p:spPr>
                <a:xfrm>
                  <a:off x="1587500" y="1435100"/>
                  <a:ext cx="571500" cy="546100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" name="Connettore 2 8">
                  <a:extLst>
                    <a:ext uri="{FF2B5EF4-FFF2-40B4-BE49-F238E27FC236}">
                      <a16:creationId xmlns:a16="http://schemas.microsoft.com/office/drawing/2014/main" id="{4ADA1DEF-DD17-E3DF-DC40-6BEB4F8C37F8}"/>
                    </a:ext>
                  </a:extLst>
                </p:cNvPr>
                <p:cNvCxnSpPr>
                  <a:cxnSpLocks/>
                  <a:endCxn id="11" idx="2"/>
                </p:cNvCxnSpPr>
                <p:nvPr/>
              </p:nvCxnSpPr>
              <p:spPr>
                <a:xfrm>
                  <a:off x="2146300" y="1708150"/>
                  <a:ext cx="355600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Connettore 10">
                  <a:extLst>
                    <a:ext uri="{FF2B5EF4-FFF2-40B4-BE49-F238E27FC236}">
                      <a16:creationId xmlns:a16="http://schemas.microsoft.com/office/drawing/2014/main" id="{2D50EAA9-7928-5DE2-022C-42962FDA4480}"/>
                    </a:ext>
                  </a:extLst>
                </p:cNvPr>
                <p:cNvSpPr/>
                <p:nvPr/>
              </p:nvSpPr>
              <p:spPr>
                <a:xfrm>
                  <a:off x="2501900" y="1435100"/>
                  <a:ext cx="571500" cy="546100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4" name="Connettore 2 13">
                  <a:extLst>
                    <a:ext uri="{FF2B5EF4-FFF2-40B4-BE49-F238E27FC236}">
                      <a16:creationId xmlns:a16="http://schemas.microsoft.com/office/drawing/2014/main" id="{AD7DE5BB-D04F-33B9-008E-070A04C77EEA}"/>
                    </a:ext>
                  </a:extLst>
                </p:cNvPr>
                <p:cNvCxnSpPr>
                  <a:cxnSpLocks/>
                  <a:stCxn id="11" idx="7"/>
                  <a:endCxn id="19" idx="3"/>
                </p:cNvCxnSpPr>
                <p:nvPr/>
              </p:nvCxnSpPr>
              <p:spPr>
                <a:xfrm flipV="1">
                  <a:off x="2989706" y="984659"/>
                  <a:ext cx="586747" cy="53041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Connettore 18">
                  <a:extLst>
                    <a:ext uri="{FF2B5EF4-FFF2-40B4-BE49-F238E27FC236}">
                      <a16:creationId xmlns:a16="http://schemas.microsoft.com/office/drawing/2014/main" id="{222F17A6-9DD5-A309-D4B2-BFB8721EF73A}"/>
                    </a:ext>
                  </a:extLst>
                </p:cNvPr>
                <p:cNvSpPr/>
                <p:nvPr/>
              </p:nvSpPr>
              <p:spPr>
                <a:xfrm>
                  <a:off x="3492759" y="518533"/>
                  <a:ext cx="571500" cy="546100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B3E6BC29-BB0E-B3C3-7454-346E7D5007CE}"/>
                    </a:ext>
                  </a:extLst>
                </p:cNvPr>
                <p:cNvCxnSpPr>
                  <a:cxnSpLocks/>
                  <a:stCxn id="11" idx="5"/>
                </p:cNvCxnSpPr>
                <p:nvPr/>
              </p:nvCxnSpPr>
              <p:spPr>
                <a:xfrm>
                  <a:off x="2989706" y="1901226"/>
                  <a:ext cx="522988" cy="61714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3CBA8437-34F2-8FF0-C5FC-5E0AC36DC603}"/>
                  </a:ext>
                </a:extLst>
              </p:cNvPr>
              <p:cNvSpPr txBox="1"/>
              <p:nvPr/>
            </p:nvSpPr>
            <p:spPr>
              <a:xfrm>
                <a:off x="969113" y="1701877"/>
                <a:ext cx="1645464" cy="258789"/>
              </a:xfrm>
              <a:prstGeom prst="rect">
                <a:avLst/>
              </a:prstGeom>
            </p:spPr>
            <p:txBody>
              <a:bodyPr vert="horz" wrap="square" lIns="0" tIns="22225" rIns="0" bIns="0" rtlCol="0">
                <a:spAutoFit/>
              </a:bodyPr>
              <a:lstStyle/>
              <a:p>
                <a:pPr marL="12700" marR="5080">
                  <a:lnSpc>
                    <a:spcPct val="96100"/>
                  </a:lnSpc>
                  <a:spcBef>
                    <a:spcPts val="175"/>
                  </a:spcBef>
                </a:pPr>
                <a:r>
                  <a:rPr sz="1600" spc="140" dirty="0">
                    <a:latin typeface="Trebuchet MS"/>
                    <a:cs typeface="Trebuchet MS"/>
                  </a:rPr>
                  <a:t>sense</a:t>
                </a:r>
                <a:r>
                  <a:rPr sz="1600" spc="5" dirty="0">
                    <a:latin typeface="Trebuchet MS"/>
                    <a:cs typeface="Trebuchet MS"/>
                  </a:rPr>
                  <a:t>(</a:t>
                </a:r>
                <a:r>
                  <a:rPr lang="it-IT" sz="1600" spc="5" dirty="0" err="1">
                    <a:latin typeface="Trebuchet MS"/>
                    <a:cs typeface="Trebuchet MS"/>
                  </a:rPr>
                  <a:t>blue_flag</a:t>
                </a:r>
                <a:r>
                  <a:rPr lang="it-IT" sz="1600" spc="5" dirty="0">
                    <a:latin typeface="Trebuchet MS"/>
                    <a:cs typeface="Trebuchet MS"/>
                  </a:rPr>
                  <a:t>)</a:t>
                </a:r>
                <a:endParaRPr sz="16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198F3EED-3B30-7E8A-3260-827A66F5FD76}"/>
                  </a:ext>
                </a:extLst>
              </p:cNvPr>
              <p:cNvSpPr txBox="1"/>
              <p:nvPr/>
            </p:nvSpPr>
            <p:spPr>
              <a:xfrm>
                <a:off x="3100082" y="507640"/>
                <a:ext cx="1560054" cy="751488"/>
              </a:xfrm>
              <a:prstGeom prst="rect">
                <a:avLst/>
              </a:prstGeom>
            </p:spPr>
            <p:txBody>
              <a:bodyPr vert="horz" wrap="square" lIns="0" tIns="12700" rIns="0" bIns="0" rtlCol="0" anchor="t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1452245" algn="l"/>
                  </a:tabLst>
                </a:pPr>
                <a:r>
                  <a:rPr lang="it-IT" sz="1600" spc="85" dirty="0" err="1">
                    <a:latin typeface="Trebuchet MS"/>
                    <a:cs typeface="Trebuchet MS"/>
                  </a:rPr>
                  <a:t>go_bin</a:t>
                </a:r>
                <a:r>
                  <a:rPr lang="it-IT" sz="1600" spc="85" dirty="0">
                    <a:latin typeface="Trebuchet MS"/>
                    <a:cs typeface="Trebuchet MS"/>
                  </a:rPr>
                  <a:t>(</a:t>
                </a:r>
                <a:r>
                  <a:rPr lang="it-IT" sz="1600" spc="85" dirty="0" err="1">
                    <a:latin typeface="Trebuchet MS"/>
                    <a:cs typeface="Trebuchet MS"/>
                  </a:rPr>
                  <a:t>blue_attractor,green_bin</a:t>
                </a:r>
                <a:r>
                  <a:rPr lang="it-IT" sz="1600" spc="85" dirty="0">
                    <a:latin typeface="Trebuchet MS"/>
                    <a:cs typeface="Trebuchet MS"/>
                  </a:rPr>
                  <a:t>) </a:t>
                </a:r>
              </a:p>
            </p:txBody>
          </p:sp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9C10E238-2FAF-6EFE-AB56-E4B63908AFAE}"/>
                  </a:ext>
                </a:extLst>
              </p:cNvPr>
              <p:cNvSpPr txBox="1"/>
              <p:nvPr/>
            </p:nvSpPr>
            <p:spPr>
              <a:xfrm>
                <a:off x="3230487" y="2269198"/>
                <a:ext cx="1224915" cy="2692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it-IT" sz="1600" spc="-25" dirty="0" err="1">
                    <a:latin typeface="Trebuchet MS"/>
                    <a:cs typeface="Trebuchet MS"/>
                  </a:rPr>
                  <a:t>blue_flag</a:t>
                </a:r>
                <a:endParaRPr sz="16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25" name="object 12">
                <a:extLst>
                  <a:ext uri="{FF2B5EF4-FFF2-40B4-BE49-F238E27FC236}">
                    <a16:creationId xmlns:a16="http://schemas.microsoft.com/office/drawing/2014/main" id="{9A97D617-02D0-989C-AB20-C8F7E6CFC61B}"/>
                  </a:ext>
                </a:extLst>
              </p:cNvPr>
              <p:cNvSpPr txBox="1"/>
              <p:nvPr/>
            </p:nvSpPr>
            <p:spPr>
              <a:xfrm>
                <a:off x="3494911" y="3778288"/>
                <a:ext cx="960491" cy="268663"/>
              </a:xfrm>
              <a:prstGeom prst="rect">
                <a:avLst/>
              </a:prstGeom>
            </p:spPr>
            <p:txBody>
              <a:bodyPr vert="horz" wrap="square" lIns="0" tIns="22225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1452245" algn="l"/>
                  </a:tabLst>
                </a:pPr>
                <a:r>
                  <a:rPr lang="it-IT" sz="1600" spc="85" dirty="0" err="1">
                    <a:latin typeface="Trebuchet MS"/>
                    <a:cs typeface="Trebuchet MS"/>
                  </a:rPr>
                  <a:t>wander</a:t>
                </a:r>
                <a:endParaRPr lang="it-IT" sz="1600" spc="85" dirty="0">
                  <a:latin typeface="Trebuchet MS"/>
                  <a:cs typeface="Trebuchet MS"/>
                </a:endParaRPr>
              </a:p>
            </p:txBody>
          </p:sp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95775EB3-6192-74E3-E7CE-7EA150A1E7C7}"/>
                  </a:ext>
                </a:extLst>
              </p:cNvPr>
              <p:cNvSpPr txBox="1"/>
              <p:nvPr/>
            </p:nvSpPr>
            <p:spPr>
              <a:xfrm>
                <a:off x="445301" y="1776011"/>
                <a:ext cx="1094105" cy="2692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endParaRPr sz="16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5" name="object 13">
                <a:extLst>
                  <a:ext uri="{FF2B5EF4-FFF2-40B4-BE49-F238E27FC236}">
                    <a16:creationId xmlns:a16="http://schemas.microsoft.com/office/drawing/2014/main" id="{A8586B21-4130-7A9C-77A4-972AAEB8F6EA}"/>
                  </a:ext>
                </a:extLst>
              </p:cNvPr>
              <p:cNvSpPr txBox="1"/>
              <p:nvPr/>
            </p:nvSpPr>
            <p:spPr>
              <a:xfrm>
                <a:off x="3133972" y="1641165"/>
                <a:ext cx="105113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600" spc="60">
                    <a:latin typeface="Trebuchet MS"/>
                    <a:cs typeface="Trebuchet MS"/>
                  </a:rPr>
                  <a:t>Y</a:t>
                </a:r>
                <a:endParaRPr sz="1600">
                  <a:latin typeface="Trebuchet MS"/>
                  <a:cs typeface="Trebuchet MS"/>
                </a:endParaRPr>
              </a:p>
            </p:txBody>
          </p:sp>
          <p:sp>
            <p:nvSpPr>
              <p:cNvPr id="10" name="object 14">
                <a:extLst>
                  <a:ext uri="{FF2B5EF4-FFF2-40B4-BE49-F238E27FC236}">
                    <a16:creationId xmlns:a16="http://schemas.microsoft.com/office/drawing/2014/main" id="{B4526BB9-73A8-D936-FC66-162E42A1775F}"/>
                  </a:ext>
                </a:extLst>
              </p:cNvPr>
              <p:cNvSpPr txBox="1"/>
              <p:nvPr/>
            </p:nvSpPr>
            <p:spPr>
              <a:xfrm>
                <a:off x="3054003" y="2755323"/>
                <a:ext cx="177800" cy="2692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600" spc="175">
                    <a:latin typeface="Trebuchet MS"/>
                    <a:cs typeface="Trebuchet MS"/>
                  </a:rPr>
                  <a:t>N</a:t>
                </a:r>
                <a:endParaRPr sz="1600">
                  <a:latin typeface="Trebuchet MS"/>
                  <a:cs typeface="Trebuchet MS"/>
                </a:endParaRPr>
              </a:p>
            </p:txBody>
          </p:sp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829229CF-DE7F-CC66-9B96-A206247230DE}"/>
                  </a:ext>
                </a:extLst>
              </p:cNvPr>
              <p:cNvSpPr txBox="1"/>
              <p:nvPr/>
            </p:nvSpPr>
            <p:spPr>
              <a:xfrm>
                <a:off x="4922093" y="3787906"/>
                <a:ext cx="105113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endParaRPr sz="1600" dirty="0"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2" name="Connettore 1">
              <a:extLst>
                <a:ext uri="{FF2B5EF4-FFF2-40B4-BE49-F238E27FC236}">
                  <a16:creationId xmlns:a16="http://schemas.microsoft.com/office/drawing/2014/main" id="{29BD1C4C-1457-85A8-BA47-4ECEB4C62B17}"/>
                </a:ext>
              </a:extLst>
            </p:cNvPr>
            <p:cNvSpPr/>
            <p:nvPr/>
          </p:nvSpPr>
          <p:spPr>
            <a:xfrm>
              <a:off x="4740641" y="3760811"/>
              <a:ext cx="571500" cy="511780"/>
            </a:xfrm>
            <a:prstGeom prst="flowChartConnector">
              <a:avLst/>
            </a:prstGeom>
            <a:solidFill>
              <a:srgbClr val="D9D9D9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2C8907A0-BBEC-61C2-409E-E7F22307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12" y="4667539"/>
            <a:ext cx="4950384" cy="19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7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3950735" y="33606"/>
            <a:ext cx="432719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600" b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PIANO GO_BIN(X,Y)</a:t>
            </a:r>
          </a:p>
        </p:txBody>
      </p:sp>
      <p:grpSp>
        <p:nvGrpSpPr>
          <p:cNvPr id="1038" name="Gruppo 1037">
            <a:extLst>
              <a:ext uri="{FF2B5EF4-FFF2-40B4-BE49-F238E27FC236}">
                <a16:creationId xmlns:a16="http://schemas.microsoft.com/office/drawing/2014/main" id="{D65BD9C7-D7C9-6C2A-BB98-38428FD41458}"/>
              </a:ext>
            </a:extLst>
          </p:cNvPr>
          <p:cNvGrpSpPr/>
          <p:nvPr/>
        </p:nvGrpSpPr>
        <p:grpSpPr>
          <a:xfrm>
            <a:off x="1264971" y="968922"/>
            <a:ext cx="9662058" cy="3216365"/>
            <a:chOff x="42312" y="870448"/>
            <a:chExt cx="9662058" cy="3216365"/>
          </a:xfrm>
        </p:grpSpPr>
        <p:sp>
          <p:nvSpPr>
            <p:cNvPr id="6" name="Connettore 5">
              <a:extLst>
                <a:ext uri="{FF2B5EF4-FFF2-40B4-BE49-F238E27FC236}">
                  <a16:creationId xmlns:a16="http://schemas.microsoft.com/office/drawing/2014/main" id="{7264709F-9F24-AD97-D66A-0FCD11A58EAD}"/>
                </a:ext>
              </a:extLst>
            </p:cNvPr>
            <p:cNvSpPr/>
            <p:nvPr/>
          </p:nvSpPr>
          <p:spPr>
            <a:xfrm>
              <a:off x="1754716" y="2148227"/>
              <a:ext cx="571500" cy="54610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D08A2471-F78A-26FF-A4D6-41FC4A34CA0E}"/>
                </a:ext>
              </a:extLst>
            </p:cNvPr>
            <p:cNvSpPr txBox="1"/>
            <p:nvPr/>
          </p:nvSpPr>
          <p:spPr>
            <a:xfrm>
              <a:off x="1006582" y="1507958"/>
              <a:ext cx="1686441" cy="731482"/>
            </a:xfrm>
            <a:prstGeom prst="rect">
              <a:avLst/>
            </a:prstGeom>
          </p:spPr>
          <p:txBody>
            <a:bodyPr vert="horz" wrap="square" lIns="0" tIns="22225" rIns="0" bIns="0" rtlCol="0">
              <a:spAutoFit/>
            </a:bodyPr>
            <a:lstStyle/>
            <a:p>
              <a:pPr marL="12700" marR="5080">
                <a:lnSpc>
                  <a:spcPct val="96100"/>
                </a:lnSpc>
                <a:spcBef>
                  <a:spcPts val="175"/>
                </a:spcBef>
              </a:pPr>
              <a:r>
                <a:rPr lang="it-IT" sz="1600" spc="140" dirty="0" err="1">
                  <a:latin typeface="Trebuchet MS"/>
                  <a:cs typeface="Trebuchet MS"/>
                </a:rPr>
                <a:t>Send_message</a:t>
              </a:r>
              <a:r>
                <a:rPr lang="it-IT" sz="1600" spc="140" dirty="0">
                  <a:latin typeface="Trebuchet MS"/>
                  <a:cs typeface="Trebuchet MS"/>
                </a:rPr>
                <a:t>(</a:t>
              </a:r>
              <a:r>
                <a:rPr lang="it-IT" sz="1600" spc="140" dirty="0" err="1">
                  <a:latin typeface="Trebuchet MS"/>
                  <a:cs typeface="Trebuchet MS"/>
                </a:rPr>
                <a:t>am_at_attractor</a:t>
              </a:r>
              <a:r>
                <a:rPr lang="it-IT" sz="1600" spc="140" dirty="0">
                  <a:latin typeface="Trebuchet MS"/>
                  <a:cs typeface="Trebuchet MS"/>
                </a:rPr>
                <a:t>)</a:t>
              </a:r>
              <a:endParaRPr sz="1600" dirty="0">
                <a:latin typeface="Trebuchet MS"/>
                <a:cs typeface="Trebuchet MS"/>
              </a:endParaRP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40EE3F65-2509-5576-59F9-AAAFE283BADE}"/>
                </a:ext>
              </a:extLst>
            </p:cNvPr>
            <p:cNvCxnSpPr>
              <a:cxnSpLocks/>
            </p:cNvCxnSpPr>
            <p:nvPr/>
          </p:nvCxnSpPr>
          <p:spPr>
            <a:xfrm>
              <a:off x="2390218" y="2456552"/>
              <a:ext cx="506009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ject 8">
              <a:extLst>
                <a:ext uri="{FF2B5EF4-FFF2-40B4-BE49-F238E27FC236}">
                  <a16:creationId xmlns:a16="http://schemas.microsoft.com/office/drawing/2014/main" id="{5138D40C-6F31-E887-3FF9-C6882E167937}"/>
                </a:ext>
              </a:extLst>
            </p:cNvPr>
            <p:cNvSpPr txBox="1"/>
            <p:nvPr/>
          </p:nvSpPr>
          <p:spPr>
            <a:xfrm>
              <a:off x="6993730" y="882564"/>
              <a:ext cx="1355320" cy="259045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1452245" algn="l"/>
                </a:tabLst>
              </a:pPr>
              <a:r>
                <a:rPr lang="it-IT" sz="1600" spc="85" dirty="0">
                  <a:latin typeface="Trebuchet MS"/>
                  <a:cs typeface="Trebuchet MS"/>
                </a:rPr>
                <a:t>goto(x) </a:t>
              </a:r>
            </a:p>
          </p:txBody>
        </p:sp>
        <p:grpSp>
          <p:nvGrpSpPr>
            <p:cNvPr id="1036" name="Gruppo 1035">
              <a:extLst>
                <a:ext uri="{FF2B5EF4-FFF2-40B4-BE49-F238E27FC236}">
                  <a16:creationId xmlns:a16="http://schemas.microsoft.com/office/drawing/2014/main" id="{9CA532FE-4948-0E48-3BDD-D299B9A6AB60}"/>
                </a:ext>
              </a:extLst>
            </p:cNvPr>
            <p:cNvGrpSpPr/>
            <p:nvPr/>
          </p:nvGrpSpPr>
          <p:grpSpPr>
            <a:xfrm>
              <a:off x="42312" y="870448"/>
              <a:ext cx="9662058" cy="3216365"/>
              <a:chOff x="-28027" y="792771"/>
              <a:chExt cx="9662058" cy="3216365"/>
            </a:xfrm>
          </p:grpSpPr>
          <p:sp>
            <p:nvSpPr>
              <p:cNvPr id="26" name="object 8">
                <a:extLst>
                  <a:ext uri="{FF2B5EF4-FFF2-40B4-BE49-F238E27FC236}">
                    <a16:creationId xmlns:a16="http://schemas.microsoft.com/office/drawing/2014/main" id="{E9E25AD5-E399-5F67-FA65-BC5E6E784B9C}"/>
                  </a:ext>
                </a:extLst>
              </p:cNvPr>
              <p:cNvSpPr txBox="1"/>
              <p:nvPr/>
            </p:nvSpPr>
            <p:spPr>
              <a:xfrm>
                <a:off x="5351971" y="804888"/>
                <a:ext cx="1832339" cy="259045"/>
              </a:xfrm>
              <a:prstGeom prst="rect">
                <a:avLst/>
              </a:prstGeom>
            </p:spPr>
            <p:txBody>
              <a:bodyPr vert="horz" wrap="square" lIns="0" tIns="12700" rIns="0" bIns="0" rtlCol="0" anchor="t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1452245" algn="l"/>
                  </a:tabLst>
                </a:pPr>
                <a:r>
                  <a:rPr lang="it-IT" sz="1600" spc="85" dirty="0" err="1">
                    <a:latin typeface="Trebuchet MS"/>
                    <a:cs typeface="Trebuchet MS"/>
                  </a:rPr>
                  <a:t>open_gripper</a:t>
                </a:r>
                <a:endParaRPr lang="it-IT" sz="1600" spc="85" dirty="0">
                  <a:latin typeface="Trebuchet MS"/>
                  <a:cs typeface="Trebuchet MS"/>
                </a:endParaRPr>
              </a:p>
            </p:txBody>
          </p:sp>
          <p:grpSp>
            <p:nvGrpSpPr>
              <p:cNvPr id="1035" name="Gruppo 1034">
                <a:extLst>
                  <a:ext uri="{FF2B5EF4-FFF2-40B4-BE49-F238E27FC236}">
                    <a16:creationId xmlns:a16="http://schemas.microsoft.com/office/drawing/2014/main" id="{C734D43A-B7B2-CA57-A2EC-54190ABA4692}"/>
                  </a:ext>
                </a:extLst>
              </p:cNvPr>
              <p:cNvGrpSpPr/>
              <p:nvPr/>
            </p:nvGrpSpPr>
            <p:grpSpPr>
              <a:xfrm>
                <a:off x="-28027" y="792771"/>
                <a:ext cx="7029448" cy="3216365"/>
                <a:chOff x="-606" y="807219"/>
                <a:chExt cx="7029448" cy="3216365"/>
              </a:xfrm>
            </p:grpSpPr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D244F174-9944-FC0E-08E9-5153B323E83A}"/>
                    </a:ext>
                  </a:extLst>
                </p:cNvPr>
                <p:cNvGrpSpPr/>
                <p:nvPr/>
              </p:nvGrpSpPr>
              <p:grpSpPr>
                <a:xfrm>
                  <a:off x="1609510" y="807219"/>
                  <a:ext cx="5419332" cy="3216365"/>
                  <a:chOff x="445301" y="830586"/>
                  <a:chExt cx="5419332" cy="3216365"/>
                </a:xfrm>
              </p:grpSpPr>
              <p:grpSp>
                <p:nvGrpSpPr>
                  <p:cNvPr id="30" name="Gruppo 29">
                    <a:extLst>
                      <a:ext uri="{FF2B5EF4-FFF2-40B4-BE49-F238E27FC236}">
                        <a16:creationId xmlns:a16="http://schemas.microsoft.com/office/drawing/2014/main" id="{8660EA13-8BAC-4993-82B2-3A51B3BC0728}"/>
                      </a:ext>
                    </a:extLst>
                  </p:cNvPr>
                  <p:cNvGrpSpPr/>
                  <p:nvPr/>
                </p:nvGrpSpPr>
                <p:grpSpPr>
                  <a:xfrm>
                    <a:off x="1689100" y="1214690"/>
                    <a:ext cx="2483255" cy="2454314"/>
                    <a:chOff x="1587500" y="530186"/>
                    <a:chExt cx="2483255" cy="2454314"/>
                  </a:xfrm>
                </p:grpSpPr>
                <p:sp>
                  <p:nvSpPr>
                    <p:cNvPr id="7" name="Connettore 6">
                      <a:extLst>
                        <a:ext uri="{FF2B5EF4-FFF2-40B4-BE49-F238E27FC236}">
                          <a16:creationId xmlns:a16="http://schemas.microsoft.com/office/drawing/2014/main" id="{2C1818D6-9401-7D65-8916-F96280C90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7500" y="1435100"/>
                      <a:ext cx="571500" cy="546100"/>
                    </a:xfrm>
                    <a:prstGeom prst="flowChartConnector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cxnSp>
                  <p:nvCxnSpPr>
                    <p:cNvPr id="9" name="Connettore 2 8">
                      <a:extLst>
                        <a:ext uri="{FF2B5EF4-FFF2-40B4-BE49-F238E27FC236}">
                          <a16:creationId xmlns:a16="http://schemas.microsoft.com/office/drawing/2014/main" id="{4ADA1DEF-DD17-E3DF-DC40-6BEB4F8C37F8}"/>
                        </a:ext>
                      </a:extLst>
                    </p:cNvPr>
                    <p:cNvCxnSpPr>
                      <a:cxnSpLocks/>
                      <a:endCxn id="11" idx="2"/>
                    </p:cNvCxnSpPr>
                    <p:nvPr/>
                  </p:nvCxnSpPr>
                  <p:spPr>
                    <a:xfrm>
                      <a:off x="2146300" y="1708150"/>
                      <a:ext cx="355600" cy="0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Connettore 10">
                      <a:extLst>
                        <a:ext uri="{FF2B5EF4-FFF2-40B4-BE49-F238E27FC236}">
                          <a16:creationId xmlns:a16="http://schemas.microsoft.com/office/drawing/2014/main" id="{2D50EAA9-7928-5DE2-022C-42962FDA44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1900" y="1435100"/>
                      <a:ext cx="571500" cy="546100"/>
                    </a:xfrm>
                    <a:prstGeom prst="flowChartConnector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cxnSp>
                  <p:nvCxnSpPr>
                    <p:cNvPr id="14" name="Connettore 2 13">
                      <a:extLst>
                        <a:ext uri="{FF2B5EF4-FFF2-40B4-BE49-F238E27FC236}">
                          <a16:creationId xmlns:a16="http://schemas.microsoft.com/office/drawing/2014/main" id="{AD7DE5BB-D04F-33B9-008E-070A04C77EEA}"/>
                        </a:ext>
                      </a:extLst>
                    </p:cNvPr>
                    <p:cNvCxnSpPr>
                      <a:cxnSpLocks/>
                      <a:stCxn id="11" idx="7"/>
                      <a:endCxn id="19" idx="3"/>
                    </p:cNvCxnSpPr>
                    <p:nvPr/>
                  </p:nvCxnSpPr>
                  <p:spPr>
                    <a:xfrm flipV="1">
                      <a:off x="2989706" y="996312"/>
                      <a:ext cx="593243" cy="51876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Connettore 18">
                      <a:extLst>
                        <a:ext uri="{FF2B5EF4-FFF2-40B4-BE49-F238E27FC236}">
                          <a16:creationId xmlns:a16="http://schemas.microsoft.com/office/drawing/2014/main" id="{222F17A6-9DD5-A309-D4B2-BFB8721EF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9255" y="530186"/>
                      <a:ext cx="571500" cy="546100"/>
                    </a:xfrm>
                    <a:prstGeom prst="flowChartConnector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" name="Connettore 19">
                      <a:extLst>
                        <a:ext uri="{FF2B5EF4-FFF2-40B4-BE49-F238E27FC236}">
                          <a16:creationId xmlns:a16="http://schemas.microsoft.com/office/drawing/2014/main" id="{B0F4A588-4F55-0D79-3DDB-047822E81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000" y="2438400"/>
                      <a:ext cx="571500" cy="546100"/>
                    </a:xfrm>
                    <a:prstGeom prst="flowChartConnector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cxnSp>
                  <p:nvCxnSpPr>
                    <p:cNvPr id="21" name="Connettore 2 20">
                      <a:extLst>
                        <a:ext uri="{FF2B5EF4-FFF2-40B4-BE49-F238E27FC236}">
                          <a16:creationId xmlns:a16="http://schemas.microsoft.com/office/drawing/2014/main" id="{B3E6BC29-BB0E-B3C3-7454-346E7D5007CE}"/>
                        </a:ext>
                      </a:extLst>
                    </p:cNvPr>
                    <p:cNvCxnSpPr>
                      <a:cxnSpLocks/>
                      <a:stCxn id="11" idx="5"/>
                      <a:endCxn id="20" idx="1"/>
                    </p:cNvCxnSpPr>
                    <p:nvPr/>
                  </p:nvCxnSpPr>
                  <p:spPr>
                    <a:xfrm>
                      <a:off x="2989706" y="1901226"/>
                      <a:ext cx="522988" cy="61714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Connettore 33">
                    <a:extLst>
                      <a:ext uri="{FF2B5EF4-FFF2-40B4-BE49-F238E27FC236}">
                        <a16:creationId xmlns:a16="http://schemas.microsoft.com/office/drawing/2014/main" id="{0A6DE1B2-80C7-847C-C954-27156FFA00A5}"/>
                      </a:ext>
                    </a:extLst>
                  </p:cNvPr>
                  <p:cNvSpPr/>
                  <p:nvPr/>
                </p:nvSpPr>
                <p:spPr>
                  <a:xfrm>
                    <a:off x="4636343" y="1227281"/>
                    <a:ext cx="571500" cy="511780"/>
                  </a:xfrm>
                  <a:prstGeom prst="flowChartConnector">
                    <a:avLst/>
                  </a:prstGeom>
                  <a:solidFill>
                    <a:srgbClr val="D9D9D9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36" name="Connettore 2 35">
                    <a:extLst>
                      <a:ext uri="{FF2B5EF4-FFF2-40B4-BE49-F238E27FC236}">
                        <a16:creationId xmlns:a16="http://schemas.microsoft.com/office/drawing/2014/main" id="{FE4AB5D9-F91F-9131-8166-73C44E2F4B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9215" y="1467124"/>
                    <a:ext cx="4689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ttore 2 52">
                    <a:extLst>
                      <a:ext uri="{FF2B5EF4-FFF2-40B4-BE49-F238E27FC236}">
                        <a16:creationId xmlns:a16="http://schemas.microsoft.com/office/drawing/2014/main" id="{EF0AB59F-BBA1-71D2-4F00-4EEF62640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2100" y="3390242"/>
                    <a:ext cx="450540" cy="571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7" name="Connettore 1036">
                    <a:extLst>
                      <a:ext uri="{FF2B5EF4-FFF2-40B4-BE49-F238E27FC236}">
                        <a16:creationId xmlns:a16="http://schemas.microsoft.com/office/drawing/2014/main" id="{AD5F5E31-8FA5-3A53-29FD-3F82DD941B98}"/>
                      </a:ext>
                    </a:extLst>
                  </p:cNvPr>
                  <p:cNvSpPr/>
                  <p:nvPr/>
                </p:nvSpPr>
                <p:spPr>
                  <a:xfrm>
                    <a:off x="4570300" y="3154024"/>
                    <a:ext cx="571500" cy="546100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1059" name="Connettore 2 1058">
                    <a:extLst>
                      <a:ext uri="{FF2B5EF4-FFF2-40B4-BE49-F238E27FC236}">
                        <a16:creationId xmlns:a16="http://schemas.microsoft.com/office/drawing/2014/main" id="{C65A6663-0739-DEF1-C9EC-CDF895A0EA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92494" y="3403662"/>
                    <a:ext cx="3556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bject 4">
                    <a:extLst>
                      <a:ext uri="{FF2B5EF4-FFF2-40B4-BE49-F238E27FC236}">
                        <a16:creationId xmlns:a16="http://schemas.microsoft.com/office/drawing/2014/main" id="{3CBA8437-34F2-8FF0-C5FC-5E0AC36DC603}"/>
                      </a:ext>
                    </a:extLst>
                  </p:cNvPr>
                  <p:cNvSpPr txBox="1"/>
                  <p:nvPr/>
                </p:nvSpPr>
                <p:spPr>
                  <a:xfrm>
                    <a:off x="1538691" y="1785166"/>
                    <a:ext cx="1427905" cy="258789"/>
                  </a:xfrm>
                  <a:prstGeom prst="rect">
                    <a:avLst/>
                  </a:prstGeom>
                </p:spPr>
                <p:txBody>
                  <a:bodyPr vert="horz" wrap="square" lIns="0" tIns="22225" rIns="0" bIns="0" rtlCol="0">
                    <a:spAutoFit/>
                  </a:bodyPr>
                  <a:lstStyle/>
                  <a:p>
                    <a:pPr marL="12700" marR="5080">
                      <a:lnSpc>
                        <a:spcPct val="96100"/>
                      </a:lnSpc>
                      <a:spcBef>
                        <a:spcPts val="175"/>
                      </a:spcBef>
                    </a:pPr>
                    <a:r>
                      <a:rPr sz="1600" spc="140" dirty="0">
                        <a:latin typeface="Trebuchet MS"/>
                        <a:cs typeface="Trebuchet MS"/>
                      </a:rPr>
                      <a:t>sense</a:t>
                    </a:r>
                    <a:r>
                      <a:rPr sz="1600" spc="5" dirty="0">
                        <a:latin typeface="Trebuchet MS"/>
                        <a:cs typeface="Trebuchet MS"/>
                      </a:rPr>
                      <a:t>(</a:t>
                    </a:r>
                    <a:r>
                      <a:rPr lang="it-IT" sz="1600" spc="5" dirty="0" err="1">
                        <a:latin typeface="Trebuchet MS"/>
                        <a:cs typeface="Trebuchet MS"/>
                      </a:rPr>
                      <a:t>can_go</a:t>
                    </a:r>
                    <a:r>
                      <a:rPr lang="it-IT" sz="1600" spc="5" dirty="0">
                        <a:latin typeface="Trebuchet MS"/>
                        <a:cs typeface="Trebuchet MS"/>
                      </a:rPr>
                      <a:t>)</a:t>
                    </a:r>
                    <a:endParaRPr sz="1600" dirty="0"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23" name="object 8">
                    <a:extLst>
                      <a:ext uri="{FF2B5EF4-FFF2-40B4-BE49-F238E27FC236}">
                        <a16:creationId xmlns:a16="http://schemas.microsoft.com/office/drawing/2014/main" id="{198F3EED-3B30-7E8A-3260-827A66F5FD7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830586"/>
                    <a:ext cx="1355320" cy="259045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 anchor="t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  <a:tabLst>
                        <a:tab pos="1452245" algn="l"/>
                      </a:tabLst>
                    </a:pPr>
                    <a:r>
                      <a:rPr lang="it-IT" sz="1600" spc="85" dirty="0">
                        <a:latin typeface="Trebuchet MS"/>
                        <a:cs typeface="Trebuchet MS"/>
                      </a:rPr>
                      <a:t>goto(y) </a:t>
                    </a:r>
                  </a:p>
                </p:txBody>
              </p:sp>
              <p:sp>
                <p:nvSpPr>
                  <p:cNvPr id="24" name="object 6">
                    <a:extLst>
                      <a:ext uri="{FF2B5EF4-FFF2-40B4-BE49-F238E27FC236}">
                        <a16:creationId xmlns:a16="http://schemas.microsoft.com/office/drawing/2014/main" id="{9C10E238-2FAF-6EFE-AB56-E4B63908AFAE}"/>
                      </a:ext>
                    </a:extLst>
                  </p:cNvPr>
                  <p:cNvSpPr txBox="1"/>
                  <p:nvPr/>
                </p:nvSpPr>
                <p:spPr>
                  <a:xfrm>
                    <a:off x="3273995" y="2241644"/>
                    <a:ext cx="1796719" cy="259045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lang="it-IT" sz="1600" spc="5" dirty="0" err="1">
                        <a:latin typeface="Trebuchet MS"/>
                        <a:cs typeface="Trebuchet MS"/>
                      </a:rPr>
                      <a:t>can_go</a:t>
                    </a:r>
                    <a:endParaRPr sz="1600" dirty="0"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25" name="object 12">
                    <a:extLst>
                      <a:ext uri="{FF2B5EF4-FFF2-40B4-BE49-F238E27FC236}">
                        <a16:creationId xmlns:a16="http://schemas.microsoft.com/office/drawing/2014/main" id="{9A97D617-02D0-989C-AB20-C8F7E6CFC61B}"/>
                      </a:ext>
                    </a:extLst>
                  </p:cNvPr>
                  <p:cNvSpPr txBox="1"/>
                  <p:nvPr/>
                </p:nvSpPr>
                <p:spPr>
                  <a:xfrm>
                    <a:off x="3576603" y="2771378"/>
                    <a:ext cx="1165225" cy="258789"/>
                  </a:xfrm>
                  <a:prstGeom prst="rect">
                    <a:avLst/>
                  </a:prstGeom>
                </p:spPr>
                <p:txBody>
                  <a:bodyPr vert="horz" wrap="square" lIns="0" tIns="22225" rIns="0" bIns="0" rtlCol="0">
                    <a:spAutoFit/>
                  </a:bodyPr>
                  <a:lstStyle/>
                  <a:p>
                    <a:pPr marL="12700" marR="5080">
                      <a:lnSpc>
                        <a:spcPct val="96100"/>
                      </a:lnSpc>
                      <a:spcBef>
                        <a:spcPts val="175"/>
                      </a:spcBef>
                    </a:pPr>
                    <a:r>
                      <a:rPr lang="it-IT" sz="1600" spc="140" dirty="0" err="1">
                        <a:latin typeface="Trebuchet MS"/>
                        <a:cs typeface="Trebuchet MS"/>
                      </a:rPr>
                      <a:t>wait</a:t>
                    </a:r>
                    <a:endParaRPr sz="1600" dirty="0"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29" name="object 16">
                    <a:extLst>
                      <a:ext uri="{FF2B5EF4-FFF2-40B4-BE49-F238E27FC236}">
                        <a16:creationId xmlns:a16="http://schemas.microsoft.com/office/drawing/2014/main" id="{293ED7AD-9F28-7E19-A747-A7B8B05246F0}"/>
                      </a:ext>
                    </a:extLst>
                  </p:cNvPr>
                  <p:cNvSpPr txBox="1"/>
                  <p:nvPr/>
                </p:nvSpPr>
                <p:spPr>
                  <a:xfrm>
                    <a:off x="4637178" y="2751301"/>
                    <a:ext cx="1227455" cy="26924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lang="it-IT" sz="1600" spc="50" dirty="0">
                        <a:latin typeface="Trebuchet MS"/>
                        <a:cs typeface="Trebuchet MS"/>
                      </a:rPr>
                      <a:t>goto(y)</a:t>
                    </a:r>
                    <a:endParaRPr sz="1600" dirty="0"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3" name="object 5">
                    <a:extLst>
                      <a:ext uri="{FF2B5EF4-FFF2-40B4-BE49-F238E27FC236}">
                        <a16:creationId xmlns:a16="http://schemas.microsoft.com/office/drawing/2014/main" id="{95775EB3-6192-74E3-E7CE-7EA150A1E7C7}"/>
                      </a:ext>
                    </a:extLst>
                  </p:cNvPr>
                  <p:cNvSpPr txBox="1"/>
                  <p:nvPr/>
                </p:nvSpPr>
                <p:spPr>
                  <a:xfrm>
                    <a:off x="445301" y="1776011"/>
                    <a:ext cx="1094105" cy="26924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endParaRPr sz="1600" dirty="0"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5" name="object 13">
                    <a:extLst>
                      <a:ext uri="{FF2B5EF4-FFF2-40B4-BE49-F238E27FC236}">
                        <a16:creationId xmlns:a16="http://schemas.microsoft.com/office/drawing/2014/main" id="{A8586B21-4130-7A9C-77A4-972AAEB8F6EA}"/>
                      </a:ext>
                    </a:extLst>
                  </p:cNvPr>
                  <p:cNvSpPr txBox="1"/>
                  <p:nvPr/>
                </p:nvSpPr>
                <p:spPr>
                  <a:xfrm>
                    <a:off x="3133972" y="1641165"/>
                    <a:ext cx="105113" cy="259045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600" spc="60">
                        <a:latin typeface="Trebuchet MS"/>
                        <a:cs typeface="Trebuchet MS"/>
                      </a:rPr>
                      <a:t>Y</a:t>
                    </a:r>
                    <a:endParaRPr sz="1600"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0" name="object 14">
                    <a:extLst>
                      <a:ext uri="{FF2B5EF4-FFF2-40B4-BE49-F238E27FC236}">
                        <a16:creationId xmlns:a16="http://schemas.microsoft.com/office/drawing/2014/main" id="{B4526BB9-73A8-D936-FC66-162E42A177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54003" y="2755323"/>
                    <a:ext cx="177800" cy="26924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600" spc="175">
                        <a:latin typeface="Trebuchet MS"/>
                        <a:cs typeface="Trebuchet MS"/>
                      </a:rPr>
                      <a:t>N</a:t>
                    </a:r>
                    <a:endParaRPr sz="1600"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5" name="object 13">
                    <a:extLst>
                      <a:ext uri="{FF2B5EF4-FFF2-40B4-BE49-F238E27FC236}">
                        <a16:creationId xmlns:a16="http://schemas.microsoft.com/office/drawing/2014/main" id="{829229CF-DE7F-CC66-9B96-A206247230DE}"/>
                      </a:ext>
                    </a:extLst>
                  </p:cNvPr>
                  <p:cNvSpPr txBox="1"/>
                  <p:nvPr/>
                </p:nvSpPr>
                <p:spPr>
                  <a:xfrm>
                    <a:off x="4922093" y="3787906"/>
                    <a:ext cx="105113" cy="259045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endParaRPr sz="1600" dirty="0">
                      <a:latin typeface="Trebuchet MS"/>
                      <a:cs typeface="Trebuchet MS"/>
                    </a:endParaRPr>
                  </a:p>
                </p:txBody>
              </p:sp>
            </p:grpSp>
            <p:sp>
              <p:nvSpPr>
                <p:cNvPr id="2" name="Connettore 1">
                  <a:extLst>
                    <a:ext uri="{FF2B5EF4-FFF2-40B4-BE49-F238E27FC236}">
                      <a16:creationId xmlns:a16="http://schemas.microsoft.com/office/drawing/2014/main" id="{F6733B35-4B6B-1C23-CE62-0D0C59785E7D}"/>
                    </a:ext>
                  </a:extLst>
                </p:cNvPr>
                <p:cNvSpPr/>
                <p:nvPr/>
              </p:nvSpPr>
              <p:spPr>
                <a:xfrm>
                  <a:off x="475820" y="2088489"/>
                  <a:ext cx="571500" cy="546100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" name="object 4">
                  <a:extLst>
                    <a:ext uri="{FF2B5EF4-FFF2-40B4-BE49-F238E27FC236}">
                      <a16:creationId xmlns:a16="http://schemas.microsoft.com/office/drawing/2014/main" id="{520F704F-ABBB-B6E3-C23D-16D379B14EB3}"/>
                    </a:ext>
                  </a:extLst>
                </p:cNvPr>
                <p:cNvSpPr txBox="1"/>
                <p:nvPr/>
              </p:nvSpPr>
              <p:spPr>
                <a:xfrm>
                  <a:off x="-606" y="1734101"/>
                  <a:ext cx="1164590" cy="258789"/>
                </a:xfrm>
                <a:prstGeom prst="rect">
                  <a:avLst/>
                </a:prstGeom>
              </p:spPr>
              <p:txBody>
                <a:bodyPr vert="horz" wrap="square" lIns="0" tIns="22225" rIns="0" bIns="0" rtlCol="0">
                  <a:spAutoFit/>
                </a:bodyPr>
                <a:lstStyle/>
                <a:p>
                  <a:pPr marL="12700" marR="5080">
                    <a:lnSpc>
                      <a:spcPct val="96100"/>
                    </a:lnSpc>
                    <a:spcBef>
                      <a:spcPts val="175"/>
                    </a:spcBef>
                  </a:pPr>
                  <a:r>
                    <a:rPr lang="it-IT" sz="1600" spc="140" dirty="0">
                      <a:latin typeface="Trebuchet MS"/>
                      <a:cs typeface="Trebuchet MS"/>
                    </a:rPr>
                    <a:t>goto(x)</a:t>
                  </a:r>
                  <a:endParaRPr sz="1600" dirty="0">
                    <a:latin typeface="Trebuchet MS"/>
                    <a:cs typeface="Trebuchet MS"/>
                  </a:endParaRPr>
                </a:p>
              </p:txBody>
            </p:sp>
            <p:cxnSp>
              <p:nvCxnSpPr>
                <p:cNvPr id="17" name="Connettore 2 16">
                  <a:extLst>
                    <a:ext uri="{FF2B5EF4-FFF2-40B4-BE49-F238E27FC236}">
                      <a16:creationId xmlns:a16="http://schemas.microsoft.com/office/drawing/2014/main" id="{CE5942B6-26EE-376F-8954-2A3F0E8D7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63984" y="2384580"/>
                  <a:ext cx="445526" cy="8743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Connettore 30">
                <a:extLst>
                  <a:ext uri="{FF2B5EF4-FFF2-40B4-BE49-F238E27FC236}">
                    <a16:creationId xmlns:a16="http://schemas.microsoft.com/office/drawing/2014/main" id="{285BBA48-1C19-D2A0-699A-CF3695B17F11}"/>
                  </a:ext>
                </a:extLst>
              </p:cNvPr>
              <p:cNvSpPr/>
              <p:nvPr/>
            </p:nvSpPr>
            <p:spPr>
              <a:xfrm>
                <a:off x="6866473" y="1201251"/>
                <a:ext cx="571500" cy="54610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8" name="Connettore 2 37">
                <a:extLst>
                  <a:ext uri="{FF2B5EF4-FFF2-40B4-BE49-F238E27FC236}">
                    <a16:creationId xmlns:a16="http://schemas.microsoft.com/office/drawing/2014/main" id="{C91E79DB-0C6E-96EC-1060-BB7C73CB5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82" y="1429309"/>
                <a:ext cx="4689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bject 8">
                <a:extLst>
                  <a:ext uri="{FF2B5EF4-FFF2-40B4-BE49-F238E27FC236}">
                    <a16:creationId xmlns:a16="http://schemas.microsoft.com/office/drawing/2014/main" id="{E21AF82B-F198-FB66-1355-4DDF90CFEEDE}"/>
                  </a:ext>
                </a:extLst>
              </p:cNvPr>
              <p:cNvSpPr txBox="1"/>
              <p:nvPr/>
            </p:nvSpPr>
            <p:spPr>
              <a:xfrm>
                <a:off x="6684882" y="2718583"/>
                <a:ext cx="1832339" cy="259045"/>
              </a:xfrm>
              <a:prstGeom prst="rect">
                <a:avLst/>
              </a:prstGeom>
            </p:spPr>
            <p:txBody>
              <a:bodyPr vert="horz" wrap="square" lIns="0" tIns="12700" rIns="0" bIns="0" rtlCol="0" anchor="t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1452245" algn="l"/>
                  </a:tabLst>
                </a:pPr>
                <a:r>
                  <a:rPr lang="it-IT" sz="1600" spc="85" dirty="0" err="1">
                    <a:latin typeface="Trebuchet MS"/>
                    <a:cs typeface="Trebuchet MS"/>
                  </a:rPr>
                  <a:t>open_gripper</a:t>
                </a:r>
                <a:endParaRPr lang="it-IT" sz="1600" spc="85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31" name="Connettore 1030">
                <a:extLst>
                  <a:ext uri="{FF2B5EF4-FFF2-40B4-BE49-F238E27FC236}">
                    <a16:creationId xmlns:a16="http://schemas.microsoft.com/office/drawing/2014/main" id="{EDEB9843-7C82-350C-1D43-083732510335}"/>
                  </a:ext>
                </a:extLst>
              </p:cNvPr>
              <p:cNvSpPr/>
              <p:nvPr/>
            </p:nvSpPr>
            <p:spPr>
              <a:xfrm>
                <a:off x="8011442" y="3116729"/>
                <a:ext cx="571500" cy="54610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32" name="object 8">
                <a:extLst>
                  <a:ext uri="{FF2B5EF4-FFF2-40B4-BE49-F238E27FC236}">
                    <a16:creationId xmlns:a16="http://schemas.microsoft.com/office/drawing/2014/main" id="{A7A8F575-A6F2-C4B4-4F8E-8B592ED61C2A}"/>
                  </a:ext>
                </a:extLst>
              </p:cNvPr>
              <p:cNvSpPr txBox="1"/>
              <p:nvPr/>
            </p:nvSpPr>
            <p:spPr>
              <a:xfrm>
                <a:off x="8278711" y="2711187"/>
                <a:ext cx="1355320" cy="259045"/>
              </a:xfrm>
              <a:prstGeom prst="rect">
                <a:avLst/>
              </a:prstGeom>
            </p:spPr>
            <p:txBody>
              <a:bodyPr vert="horz" wrap="square" lIns="0" tIns="12700" rIns="0" bIns="0" rtlCol="0" anchor="t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1452245" algn="l"/>
                  </a:tabLst>
                </a:pPr>
                <a:r>
                  <a:rPr lang="it-IT" sz="1600" spc="85" dirty="0">
                    <a:latin typeface="Trebuchet MS"/>
                    <a:cs typeface="Trebuchet MS"/>
                  </a:rPr>
                  <a:t>goto(x) </a:t>
                </a:r>
              </a:p>
            </p:txBody>
          </p:sp>
          <p:cxnSp>
            <p:nvCxnSpPr>
              <p:cNvPr id="1033" name="Connettore 2 1032">
                <a:extLst>
                  <a:ext uri="{FF2B5EF4-FFF2-40B4-BE49-F238E27FC236}">
                    <a16:creationId xmlns:a16="http://schemas.microsoft.com/office/drawing/2014/main" id="{A80AA8BC-06F1-1CAD-1A7A-F88E22B42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0060" y="3352427"/>
                <a:ext cx="4689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4" name="Connettore 1033">
                <a:extLst>
                  <a:ext uri="{FF2B5EF4-FFF2-40B4-BE49-F238E27FC236}">
                    <a16:creationId xmlns:a16="http://schemas.microsoft.com/office/drawing/2014/main" id="{E8EB8CD6-173E-8FD8-7A6A-77C1A61C72E0}"/>
                  </a:ext>
                </a:extLst>
              </p:cNvPr>
              <p:cNvSpPr/>
              <p:nvPr/>
            </p:nvSpPr>
            <p:spPr>
              <a:xfrm>
                <a:off x="6826097" y="3092797"/>
                <a:ext cx="571500" cy="54610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pic>
        <p:nvPicPr>
          <p:cNvPr id="1043" name="Immagine 1042">
            <a:extLst>
              <a:ext uri="{FF2B5EF4-FFF2-40B4-BE49-F238E27FC236}">
                <a16:creationId xmlns:a16="http://schemas.microsoft.com/office/drawing/2014/main" id="{0D99C1BD-4392-EE60-F7D6-E2CC961F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28" y="4680413"/>
            <a:ext cx="4905452" cy="20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2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E506E6BB-A30E-A08D-314B-B93854BADD0C}"/>
              </a:ext>
            </a:extLst>
          </p:cNvPr>
          <p:cNvSpPr/>
          <p:nvPr/>
        </p:nvSpPr>
        <p:spPr>
          <a:xfrm>
            <a:off x="4674230" y="2749474"/>
            <a:ext cx="6596856" cy="5405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FSA({EXECUTE}, DELTA, EXECUTE, (EXECUTE))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EB69F0-BDBC-6071-5D47-CB81712F3DF9}"/>
              </a:ext>
            </a:extLst>
          </p:cNvPr>
          <p:cNvSpPr txBox="1"/>
          <p:nvPr/>
        </p:nvSpPr>
        <p:spPr>
          <a:xfrm>
            <a:off x="4576689" y="0"/>
            <a:ext cx="303862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600" b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FSA ROBOT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D5FF84-AC96-52AE-4693-FE4239B4B940}"/>
              </a:ext>
            </a:extLst>
          </p:cNvPr>
          <p:cNvSpPr>
            <a:spLocks/>
          </p:cNvSpPr>
          <p:nvPr/>
        </p:nvSpPr>
        <p:spPr>
          <a:xfrm>
            <a:off x="5569128" y="1627938"/>
            <a:ext cx="1621766" cy="111894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905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kern="0" dirty="0">
                <a:solidFill>
                  <a:srgbClr val="C00000"/>
                </a:solidFill>
                <a:latin typeface="Calibri" panose="020F0502020204030204"/>
              </a:rPr>
              <a:t>0:EXECUTE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in giù 12">
            <a:extLst>
              <a:ext uri="{FF2B5EF4-FFF2-40B4-BE49-F238E27FC236}">
                <a16:creationId xmlns:a16="http://schemas.microsoft.com/office/drawing/2014/main" id="{BAE08783-ADEC-E50C-7C55-3359A29C1D50}"/>
              </a:ext>
            </a:extLst>
          </p:cNvPr>
          <p:cNvSpPr/>
          <p:nvPr/>
        </p:nvSpPr>
        <p:spPr>
          <a:xfrm rot="21327054">
            <a:off x="5748552" y="1004394"/>
            <a:ext cx="1111997" cy="62537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A6D1C7DE-86A5-18E9-1E25-FC62DF447984}"/>
              </a:ext>
            </a:extLst>
          </p:cNvPr>
          <p:cNvSpPr/>
          <p:nvPr/>
        </p:nvSpPr>
        <p:spPr>
          <a:xfrm>
            <a:off x="159502" y="3429000"/>
            <a:ext cx="4068172" cy="11134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STATO 0 CONTIENE IL PIANO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VIENE ESEGUITA OGNI AZIONE DEL PIANO</a:t>
            </a:r>
          </a:p>
          <a:p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7" name="Tabella 4">
            <a:extLst>
              <a:ext uri="{FF2B5EF4-FFF2-40B4-BE49-F238E27FC236}">
                <a16:creationId xmlns:a16="http://schemas.microsoft.com/office/drawing/2014/main" id="{F3CF787E-7A7E-8F53-C186-ABDF0F95E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45808"/>
              </p:ext>
            </p:extLst>
          </p:nvPr>
        </p:nvGraphicFramePr>
        <p:xfrm>
          <a:off x="4674230" y="3357043"/>
          <a:ext cx="7358268" cy="108981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27724">
                  <a:extLst>
                    <a:ext uri="{9D8B030D-6E8A-4147-A177-3AD203B41FA5}">
                      <a16:colId xmlns:a16="http://schemas.microsoft.com/office/drawing/2014/main" val="480621526"/>
                    </a:ext>
                  </a:extLst>
                </a:gridCol>
                <a:gridCol w="1794834">
                  <a:extLst>
                    <a:ext uri="{9D8B030D-6E8A-4147-A177-3AD203B41FA5}">
                      <a16:colId xmlns:a16="http://schemas.microsoft.com/office/drawing/2014/main" val="2960291463"/>
                    </a:ext>
                  </a:extLst>
                </a:gridCol>
                <a:gridCol w="2807636">
                  <a:extLst>
                    <a:ext uri="{9D8B030D-6E8A-4147-A177-3AD203B41FA5}">
                      <a16:colId xmlns:a16="http://schemas.microsoft.com/office/drawing/2014/main" val="2638646113"/>
                    </a:ext>
                  </a:extLst>
                </a:gridCol>
                <a:gridCol w="1828074">
                  <a:extLst>
                    <a:ext uri="{9D8B030D-6E8A-4147-A177-3AD203B41FA5}">
                      <a16:colId xmlns:a16="http://schemas.microsoft.com/office/drawing/2014/main" val="410948995"/>
                    </a:ext>
                  </a:extLst>
                </a:gridCol>
              </a:tblGrid>
              <a:tr h="338728">
                <a:tc>
                  <a:txBody>
                    <a:bodyPr/>
                    <a:lstStyle/>
                    <a:p>
                      <a:r>
                        <a:rPr lang="it-IT" sz="1800" dirty="0"/>
                        <a:t>NUMQ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Q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INPUT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DELTA(Q,INPUT)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32374"/>
                  </a:ext>
                </a:extLst>
              </a:tr>
              <a:tr h="726215"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it-IT" sz="1800" b="1" i="1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C00000"/>
                          </a:solidFill>
                        </a:rPr>
                        <a:t>EXECUTE</a:t>
                      </a:r>
                      <a:endParaRPr lang="it-IT" sz="1800" b="1" i="1" dirty="0">
                        <a:solidFill>
                          <a:srgbClr val="C00000"/>
                        </a:solidFill>
                      </a:endParaRP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cs typeface="Calibri"/>
                        </a:rPr>
                        <a:t>PLAN_ISFINISHED</a:t>
                      </a:r>
                    </a:p>
                    <a:p>
                      <a:endParaRPr lang="it-IT" sz="1800" b="0" i="1" u="none" dirty="0"/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EXECUTE</a:t>
                      </a:r>
                    </a:p>
                  </a:txBody>
                  <a:tcPr marL="89280" marR="89280" marT="44640" marB="446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3362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3A1AE1-8263-236B-3E9E-AC1EBE09D446}"/>
              </a:ext>
            </a:extLst>
          </p:cNvPr>
          <p:cNvSpPr txBox="1"/>
          <p:nvPr/>
        </p:nvSpPr>
        <p:spPr>
          <a:xfrm>
            <a:off x="5301257" y="705034"/>
            <a:ext cx="2006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cs typeface="Calibri"/>
              </a:rPr>
              <a:t>PLAN_ISFINISHED</a:t>
            </a:r>
          </a:p>
        </p:txBody>
      </p:sp>
    </p:spTree>
    <p:extLst>
      <p:ext uri="{BB962C8B-B14F-4D97-AF65-F5344CB8AC3E}">
        <p14:creationId xmlns:p14="http://schemas.microsoft.com/office/powerpoint/2010/main" val="245707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9B535010-F035-0350-E470-BD8913971CC1}"/>
              </a:ext>
            </a:extLst>
          </p:cNvPr>
          <p:cNvSpPr/>
          <p:nvPr/>
        </p:nvSpPr>
        <p:spPr>
          <a:xfrm>
            <a:off x="0" y="1327507"/>
            <a:ext cx="11991970" cy="11134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L’azione primitiva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wander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un’azione che viene eseguita se il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sense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something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visible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falso (inizio piano) oppure se è falso il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sense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blue_flag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(ultimo controllo del piano sulle bandierine)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Quindi, durante l’esecuzione di tale azione del piano, il robot è alla ricerca di una bandierina.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figura, la situazione dei robot verdi dopo aver consegnato le prime bandierine: il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sense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something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visible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falso, quindi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wander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lvl="1"/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BF279C-81E4-86D1-27CC-F859DC83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623" y="1884216"/>
            <a:ext cx="4026814" cy="461060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47CAEC-A954-5596-9756-4EE0EAAD71CB}"/>
              </a:ext>
            </a:extLst>
          </p:cNvPr>
          <p:cNvSpPr txBox="1"/>
          <p:nvPr/>
        </p:nvSpPr>
        <p:spPr>
          <a:xfrm>
            <a:off x="4447498" y="69343"/>
            <a:ext cx="303862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600" b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WANDER</a:t>
            </a:r>
          </a:p>
        </p:txBody>
      </p:sp>
    </p:spTree>
    <p:extLst>
      <p:ext uri="{BB962C8B-B14F-4D97-AF65-F5344CB8AC3E}">
        <p14:creationId xmlns:p14="http://schemas.microsoft.com/office/powerpoint/2010/main" val="220409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10ce981-de99-425c-9619-05700212c5f7" xsi:nil="true"/>
    <lcf76f155ced4ddcb4097134ff3c332f xmlns="c36b6325-b90a-4701-aa8f-26659af38e9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913A010598C54CADB011D146BA2920" ma:contentTypeVersion="8" ma:contentTypeDescription="Creare un nuovo documento." ma:contentTypeScope="" ma:versionID="bd3dda3bfe5d29858a744c98a3b69a3e">
  <xsd:schema xmlns:xsd="http://www.w3.org/2001/XMLSchema" xmlns:xs="http://www.w3.org/2001/XMLSchema" xmlns:p="http://schemas.microsoft.com/office/2006/metadata/properties" xmlns:ns2="c36b6325-b90a-4701-aa8f-26659af38e9f" xmlns:ns3="410ce981-de99-425c-9619-05700212c5f7" targetNamespace="http://schemas.microsoft.com/office/2006/metadata/properties" ma:root="true" ma:fieldsID="673425e9c8533b2345e75e33ce4534c3" ns2:_="" ns3:_="">
    <xsd:import namespace="c36b6325-b90a-4701-aa8f-26659af38e9f"/>
    <xsd:import namespace="410ce981-de99-425c-9619-05700212c5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b6325-b90a-4701-aa8f-26659af38e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1b0026b0-1aff-43e1-897f-d8dda1b3c3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ce981-de99-425c-9619-05700212c5f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69d8fbd-e923-425d-8215-e7c95e1ca6a1}" ma:internalName="TaxCatchAll" ma:showField="CatchAllData" ma:web="410ce981-de99-425c-9619-05700212c5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DCEA8-378F-484F-8DDB-6561080F71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7F303F-8E07-4298-A336-970A20D3AF67}">
  <ds:schemaRefs>
    <ds:schemaRef ds:uri="410ce981-de99-425c-9619-05700212c5f7"/>
    <ds:schemaRef ds:uri="c36b6325-b90a-4701-aa8f-26659af38e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8794974-FFFE-4777-BF7F-787278794F34}">
  <ds:schemaRefs>
    <ds:schemaRef ds:uri="410ce981-de99-425c-9619-05700212c5f7"/>
    <ds:schemaRef ds:uri="c36b6325-b90a-4701-aa8f-26659af38e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553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Office Theme</vt:lpstr>
      <vt:lpstr>ESERCIZIO  COMPETIZIONE IN SGOLOG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</dc:creator>
  <cp:lastModifiedBy>GAETANO RANDAZZO</cp:lastModifiedBy>
  <cp:revision>49</cp:revision>
  <dcterms:created xsi:type="dcterms:W3CDTF">2013-07-15T20:26:40Z</dcterms:created>
  <dcterms:modified xsi:type="dcterms:W3CDTF">2022-11-15T09:16:52Z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0x010100A5913A010598C54CADB011D146BA2920</vt:lpwstr>
  </property>
  <property fmtid="{D5CDD505-2E9C-101B-9397-08002B2CF9AE}" pid="3" name="MediaServiceImageTags">
    <vt:lpwstr/>
  </property>
</Properties>
</file>