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71" r:id="rId6"/>
    <p:sldId id="270" r:id="rId7"/>
    <p:sldId id="267" r:id="rId8"/>
    <p:sldId id="268" r:id="rId9"/>
    <p:sldId id="269" r:id="rId10"/>
    <p:sldId id="27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003300"/>
    <a:srgbClr val="FF9933"/>
    <a:srgbClr val="996633"/>
    <a:srgbClr val="33CC33"/>
    <a:srgbClr val="6666FF"/>
    <a:srgbClr val="990000"/>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F9C01-1075-4E52-A060-FA329F89196F}" v="2" dt="2021-11-03T00:09:13.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snapToObjects="1">
      <p:cViewPr varScale="1">
        <p:scale>
          <a:sx n="114" d="100"/>
          <a:sy n="114" d="100"/>
        </p:scale>
        <p:origin x="15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 Elliott" userId="c7c86040-bbed-4ab2-a21d-c6a31c34f1c5" providerId="ADAL" clId="{917EBCF4-64E7-45DD-B64A-25DD763470D8}"/>
    <pc:docChg chg="undo custSel addSld modSld">
      <pc:chgData name="Bryan Elliott" userId="c7c86040-bbed-4ab2-a21d-c6a31c34f1c5" providerId="ADAL" clId="{917EBCF4-64E7-45DD-B64A-25DD763470D8}" dt="2021-10-20T16:12:26.555" v="1094" actId="20577"/>
      <pc:docMkLst>
        <pc:docMk/>
      </pc:docMkLst>
      <pc:sldChg chg="modSp mod">
        <pc:chgData name="Bryan Elliott" userId="c7c86040-bbed-4ab2-a21d-c6a31c34f1c5" providerId="ADAL" clId="{917EBCF4-64E7-45DD-B64A-25DD763470D8}" dt="2021-10-20T15:44:20.109" v="0" actId="20577"/>
        <pc:sldMkLst>
          <pc:docMk/>
          <pc:sldMk cId="1511078667" sldId="256"/>
        </pc:sldMkLst>
        <pc:spChg chg="mod">
          <ac:chgData name="Bryan Elliott" userId="c7c86040-bbed-4ab2-a21d-c6a31c34f1c5" providerId="ADAL" clId="{917EBCF4-64E7-45DD-B64A-25DD763470D8}" dt="2021-10-20T15:44:20.109" v="0" actId="20577"/>
          <ac:spMkLst>
            <pc:docMk/>
            <pc:sldMk cId="1511078667" sldId="256"/>
            <ac:spMk id="3" creationId="{E0052948-B4CE-46E9-B3E8-F318FE1BD941}"/>
          </ac:spMkLst>
        </pc:spChg>
      </pc:sldChg>
      <pc:sldChg chg="modSp mod">
        <pc:chgData name="Bryan Elliott" userId="c7c86040-bbed-4ab2-a21d-c6a31c34f1c5" providerId="ADAL" clId="{917EBCF4-64E7-45DD-B64A-25DD763470D8}" dt="2021-10-20T15:44:53.301" v="100" actId="20577"/>
        <pc:sldMkLst>
          <pc:docMk/>
          <pc:sldMk cId="3642412140" sldId="257"/>
        </pc:sldMkLst>
        <pc:spChg chg="mod">
          <ac:chgData name="Bryan Elliott" userId="c7c86040-bbed-4ab2-a21d-c6a31c34f1c5" providerId="ADAL" clId="{917EBCF4-64E7-45DD-B64A-25DD763470D8}" dt="2021-10-20T15:44:53.301" v="100" actId="20577"/>
          <ac:spMkLst>
            <pc:docMk/>
            <pc:sldMk cId="3642412140" sldId="257"/>
            <ac:spMk id="3" creationId="{FFC5DABA-96DA-4AD8-A000-1B6841DB96CC}"/>
          </ac:spMkLst>
        </pc:spChg>
      </pc:sldChg>
      <pc:sldChg chg="modSp mod">
        <pc:chgData name="Bryan Elliott" userId="c7c86040-bbed-4ab2-a21d-c6a31c34f1c5" providerId="ADAL" clId="{917EBCF4-64E7-45DD-B64A-25DD763470D8}" dt="2021-10-20T15:47:53.357" v="444" actId="5793"/>
        <pc:sldMkLst>
          <pc:docMk/>
          <pc:sldMk cId="2638452590" sldId="267"/>
        </pc:sldMkLst>
        <pc:spChg chg="mod">
          <ac:chgData name="Bryan Elliott" userId="c7c86040-bbed-4ab2-a21d-c6a31c34f1c5" providerId="ADAL" clId="{917EBCF4-64E7-45DD-B64A-25DD763470D8}" dt="2021-10-20T15:47:53.357" v="444" actId="5793"/>
          <ac:spMkLst>
            <pc:docMk/>
            <pc:sldMk cId="2638452590" sldId="267"/>
            <ac:spMk id="4" creationId="{A9A670BE-8723-426A-843E-688A43B70506}"/>
          </ac:spMkLst>
        </pc:spChg>
      </pc:sldChg>
      <pc:sldChg chg="addSp modSp mod">
        <pc:chgData name="Bryan Elliott" userId="c7c86040-bbed-4ab2-a21d-c6a31c34f1c5" providerId="ADAL" clId="{917EBCF4-64E7-45DD-B64A-25DD763470D8}" dt="2021-10-20T16:09:16.475" v="696" actId="20577"/>
        <pc:sldMkLst>
          <pc:docMk/>
          <pc:sldMk cId="1862897579" sldId="268"/>
        </pc:sldMkLst>
        <pc:spChg chg="mod">
          <ac:chgData name="Bryan Elliott" userId="c7c86040-bbed-4ab2-a21d-c6a31c34f1c5" providerId="ADAL" clId="{917EBCF4-64E7-45DD-B64A-25DD763470D8}" dt="2021-10-20T16:09:16.475" v="696" actId="20577"/>
          <ac:spMkLst>
            <pc:docMk/>
            <pc:sldMk cId="1862897579" sldId="268"/>
            <ac:spMk id="4" creationId="{A9A670BE-8723-426A-843E-688A43B70506}"/>
          </ac:spMkLst>
        </pc:spChg>
        <pc:picChg chg="add mod modCrop">
          <ac:chgData name="Bryan Elliott" userId="c7c86040-bbed-4ab2-a21d-c6a31c34f1c5" providerId="ADAL" clId="{917EBCF4-64E7-45DD-B64A-25DD763470D8}" dt="2021-10-20T16:08:03.562" v="471" actId="1076"/>
          <ac:picMkLst>
            <pc:docMk/>
            <pc:sldMk cId="1862897579" sldId="268"/>
            <ac:picMk id="6" creationId="{775A080B-283A-48F2-B86A-9CB85E758763}"/>
          </ac:picMkLst>
        </pc:picChg>
      </pc:sldChg>
      <pc:sldChg chg="addSp delSp modSp add mod">
        <pc:chgData name="Bryan Elliott" userId="c7c86040-bbed-4ab2-a21d-c6a31c34f1c5" providerId="ADAL" clId="{917EBCF4-64E7-45DD-B64A-25DD763470D8}" dt="2021-10-20T16:12:26.555" v="1094" actId="20577"/>
        <pc:sldMkLst>
          <pc:docMk/>
          <pc:sldMk cId="357596813" sldId="269"/>
        </pc:sldMkLst>
        <pc:spChg chg="mod">
          <ac:chgData name="Bryan Elliott" userId="c7c86040-bbed-4ab2-a21d-c6a31c34f1c5" providerId="ADAL" clId="{917EBCF4-64E7-45DD-B64A-25DD763470D8}" dt="2021-10-20T16:12:26.555" v="1094" actId="20577"/>
          <ac:spMkLst>
            <pc:docMk/>
            <pc:sldMk cId="357596813" sldId="269"/>
            <ac:spMk id="4" creationId="{A9A670BE-8723-426A-843E-688A43B70506}"/>
          </ac:spMkLst>
        </pc:spChg>
        <pc:picChg chg="del">
          <ac:chgData name="Bryan Elliott" userId="c7c86040-bbed-4ab2-a21d-c6a31c34f1c5" providerId="ADAL" clId="{917EBCF4-64E7-45DD-B64A-25DD763470D8}" dt="2021-10-20T16:10:10.731" v="709" actId="478"/>
          <ac:picMkLst>
            <pc:docMk/>
            <pc:sldMk cId="357596813" sldId="269"/>
            <ac:picMk id="6" creationId="{775A080B-283A-48F2-B86A-9CB85E758763}"/>
          </ac:picMkLst>
        </pc:picChg>
        <pc:picChg chg="add mod">
          <ac:chgData name="Bryan Elliott" userId="c7c86040-bbed-4ab2-a21d-c6a31c34f1c5" providerId="ADAL" clId="{917EBCF4-64E7-45DD-B64A-25DD763470D8}" dt="2021-10-20T16:10:18.308" v="712" actId="1440"/>
          <ac:picMkLst>
            <pc:docMk/>
            <pc:sldMk cId="357596813" sldId="269"/>
            <ac:picMk id="7" creationId="{8E8DFE0E-911D-4C52-9C88-1F798BA692D8}"/>
          </ac:picMkLst>
        </pc:picChg>
      </pc:sldChg>
    </pc:docChg>
  </pc:docChgLst>
  <pc:docChgLst>
    <pc:chgData name="Bryan Elliott" userId="c7c86040-bbed-4ab2-a21d-c6a31c34f1c5" providerId="ADAL" clId="{EDF9B02B-E178-488F-A650-3015C8E52157}"/>
    <pc:docChg chg="undo custSel addSld delSld modSld">
      <pc:chgData name="Bryan Elliott" userId="c7c86040-bbed-4ab2-a21d-c6a31c34f1c5" providerId="ADAL" clId="{EDF9B02B-E178-488F-A650-3015C8E52157}" dt="2021-10-13T16:22:03.959" v="1217" actId="313"/>
      <pc:docMkLst>
        <pc:docMk/>
      </pc:docMkLst>
      <pc:sldChg chg="modSp mod">
        <pc:chgData name="Bryan Elliott" userId="c7c86040-bbed-4ab2-a21d-c6a31c34f1c5" providerId="ADAL" clId="{EDF9B02B-E178-488F-A650-3015C8E52157}" dt="2021-10-02T18:45:52.497" v="176" actId="20577"/>
        <pc:sldMkLst>
          <pc:docMk/>
          <pc:sldMk cId="1511078667" sldId="256"/>
        </pc:sldMkLst>
        <pc:spChg chg="mod">
          <ac:chgData name="Bryan Elliott" userId="c7c86040-bbed-4ab2-a21d-c6a31c34f1c5" providerId="ADAL" clId="{EDF9B02B-E178-488F-A650-3015C8E52157}" dt="2021-10-02T18:45:49.390" v="175" actId="20577"/>
          <ac:spMkLst>
            <pc:docMk/>
            <pc:sldMk cId="1511078667" sldId="256"/>
            <ac:spMk id="2" creationId="{D841253F-D005-48A2-904D-6433C6F7E1CA}"/>
          </ac:spMkLst>
        </pc:spChg>
        <pc:spChg chg="mod">
          <ac:chgData name="Bryan Elliott" userId="c7c86040-bbed-4ab2-a21d-c6a31c34f1c5" providerId="ADAL" clId="{EDF9B02B-E178-488F-A650-3015C8E52157}" dt="2021-10-02T18:45:52.497" v="176" actId="20577"/>
          <ac:spMkLst>
            <pc:docMk/>
            <pc:sldMk cId="1511078667" sldId="256"/>
            <ac:spMk id="3" creationId="{E0052948-B4CE-46E9-B3E8-F318FE1BD941}"/>
          </ac:spMkLst>
        </pc:spChg>
      </pc:sldChg>
      <pc:sldChg chg="modSp mod">
        <pc:chgData name="Bryan Elliott" userId="c7c86040-bbed-4ab2-a21d-c6a31c34f1c5" providerId="ADAL" clId="{EDF9B02B-E178-488F-A650-3015C8E52157}" dt="2021-10-13T15:28:38.709" v="718" actId="20577"/>
        <pc:sldMkLst>
          <pc:docMk/>
          <pc:sldMk cId="3642412140" sldId="257"/>
        </pc:sldMkLst>
        <pc:spChg chg="mod">
          <ac:chgData name="Bryan Elliott" userId="c7c86040-bbed-4ab2-a21d-c6a31c34f1c5" providerId="ADAL" clId="{EDF9B02B-E178-488F-A650-3015C8E52157}" dt="2021-10-13T15:28:38.709" v="718" actId="20577"/>
          <ac:spMkLst>
            <pc:docMk/>
            <pc:sldMk cId="3642412140" sldId="257"/>
            <ac:spMk id="3" creationId="{FFC5DABA-96DA-4AD8-A000-1B6841DB96CC}"/>
          </ac:spMkLst>
        </pc:spChg>
      </pc:sldChg>
      <pc:sldChg chg="del">
        <pc:chgData name="Bryan Elliott" userId="c7c86040-bbed-4ab2-a21d-c6a31c34f1c5" providerId="ADAL" clId="{EDF9B02B-E178-488F-A650-3015C8E52157}" dt="2021-10-02T18:46:03.191" v="177" actId="47"/>
        <pc:sldMkLst>
          <pc:docMk/>
          <pc:sldMk cId="455933802" sldId="265"/>
        </pc:sldMkLst>
      </pc:sldChg>
      <pc:sldChg chg="del">
        <pc:chgData name="Bryan Elliott" userId="c7c86040-bbed-4ab2-a21d-c6a31c34f1c5" providerId="ADAL" clId="{EDF9B02B-E178-488F-A650-3015C8E52157}" dt="2021-10-02T18:46:07.734" v="178" actId="47"/>
        <pc:sldMkLst>
          <pc:docMk/>
          <pc:sldMk cId="2408417269" sldId="266"/>
        </pc:sldMkLst>
      </pc:sldChg>
      <pc:sldChg chg="modSp mod">
        <pc:chgData name="Bryan Elliott" userId="c7c86040-bbed-4ab2-a21d-c6a31c34f1c5" providerId="ADAL" clId="{EDF9B02B-E178-488F-A650-3015C8E52157}" dt="2021-10-13T15:55:06.734" v="857" actId="27636"/>
        <pc:sldMkLst>
          <pc:docMk/>
          <pc:sldMk cId="2638452590" sldId="267"/>
        </pc:sldMkLst>
        <pc:spChg chg="mod">
          <ac:chgData name="Bryan Elliott" userId="c7c86040-bbed-4ab2-a21d-c6a31c34f1c5" providerId="ADAL" clId="{EDF9B02B-E178-488F-A650-3015C8E52157}" dt="2021-10-02T18:46:14.975" v="185" actId="20577"/>
          <ac:spMkLst>
            <pc:docMk/>
            <pc:sldMk cId="2638452590" sldId="267"/>
            <ac:spMk id="2" creationId="{1CF24AF7-C163-46CB-952C-A904E2701DE1}"/>
          </ac:spMkLst>
        </pc:spChg>
        <pc:spChg chg="mod">
          <ac:chgData name="Bryan Elliott" userId="c7c86040-bbed-4ab2-a21d-c6a31c34f1c5" providerId="ADAL" clId="{EDF9B02B-E178-488F-A650-3015C8E52157}" dt="2021-10-13T15:55:06.734" v="857" actId="27636"/>
          <ac:spMkLst>
            <pc:docMk/>
            <pc:sldMk cId="2638452590" sldId="267"/>
            <ac:spMk id="4" creationId="{A9A670BE-8723-426A-843E-688A43B70506}"/>
          </ac:spMkLst>
        </pc:spChg>
      </pc:sldChg>
      <pc:sldChg chg="modSp new del mod">
        <pc:chgData name="Bryan Elliott" userId="c7c86040-bbed-4ab2-a21d-c6a31c34f1c5" providerId="ADAL" clId="{EDF9B02B-E178-488F-A650-3015C8E52157}" dt="2021-10-13T15:28:27.732" v="711" actId="47"/>
        <pc:sldMkLst>
          <pc:docMk/>
          <pc:sldMk cId="993399733" sldId="268"/>
        </pc:sldMkLst>
        <pc:spChg chg="mod">
          <ac:chgData name="Bryan Elliott" userId="c7c86040-bbed-4ab2-a21d-c6a31c34f1c5" providerId="ADAL" clId="{EDF9B02B-E178-488F-A650-3015C8E52157}" dt="2021-10-02T18:50:49.069" v="710" actId="12789"/>
          <ac:spMkLst>
            <pc:docMk/>
            <pc:sldMk cId="993399733" sldId="268"/>
            <ac:spMk id="2" creationId="{236C5ABF-6A79-475B-A1BB-1B6AE2C4D7FB}"/>
          </ac:spMkLst>
        </pc:spChg>
      </pc:sldChg>
      <pc:sldChg chg="del">
        <pc:chgData name="Bryan Elliott" userId="c7c86040-bbed-4ab2-a21d-c6a31c34f1c5" providerId="ADAL" clId="{EDF9B02B-E178-488F-A650-3015C8E52157}" dt="2021-10-02T18:46:10.557" v="179" actId="47"/>
        <pc:sldMkLst>
          <pc:docMk/>
          <pc:sldMk cId="1295311598" sldId="268"/>
        </pc:sldMkLst>
      </pc:sldChg>
      <pc:sldChg chg="modSp add mod">
        <pc:chgData name="Bryan Elliott" userId="c7c86040-bbed-4ab2-a21d-c6a31c34f1c5" providerId="ADAL" clId="{EDF9B02B-E178-488F-A650-3015C8E52157}" dt="2021-10-13T16:22:03.959" v="1217" actId="313"/>
        <pc:sldMkLst>
          <pc:docMk/>
          <pc:sldMk cId="1862897579" sldId="268"/>
        </pc:sldMkLst>
        <pc:spChg chg="mod">
          <ac:chgData name="Bryan Elliott" userId="c7c86040-bbed-4ab2-a21d-c6a31c34f1c5" providerId="ADAL" clId="{EDF9B02B-E178-488F-A650-3015C8E52157}" dt="2021-10-13T16:22:03.959" v="1217" actId="313"/>
          <ac:spMkLst>
            <pc:docMk/>
            <pc:sldMk cId="1862897579" sldId="268"/>
            <ac:spMk id="4" creationId="{A9A670BE-8723-426A-843E-688A43B70506}"/>
          </ac:spMkLst>
        </pc:spChg>
      </pc:sldChg>
    </pc:docChg>
  </pc:docChgLst>
  <pc:docChgLst>
    <pc:chgData name="Bryan Elliott" userId="c7c86040-bbed-4ab2-a21d-c6a31c34f1c5" providerId="ADAL" clId="{6BEB020B-43B3-4F8A-8EF5-37B82183B539}"/>
    <pc:docChg chg="undo redo custSel addSld delSld modSld">
      <pc:chgData name="Bryan Elliott" userId="c7c86040-bbed-4ab2-a21d-c6a31c34f1c5" providerId="ADAL" clId="{6BEB020B-43B3-4F8A-8EF5-37B82183B539}" dt="2021-09-29T15:32:16.296" v="3022" actId="20577"/>
      <pc:docMkLst>
        <pc:docMk/>
      </pc:docMkLst>
      <pc:sldChg chg="modSp mod">
        <pc:chgData name="Bryan Elliott" userId="c7c86040-bbed-4ab2-a21d-c6a31c34f1c5" providerId="ADAL" clId="{6BEB020B-43B3-4F8A-8EF5-37B82183B539}" dt="2021-09-24T15:30:21.889" v="25" actId="20577"/>
        <pc:sldMkLst>
          <pc:docMk/>
          <pc:sldMk cId="1511078667" sldId="256"/>
        </pc:sldMkLst>
        <pc:spChg chg="mod">
          <ac:chgData name="Bryan Elliott" userId="c7c86040-bbed-4ab2-a21d-c6a31c34f1c5" providerId="ADAL" clId="{6BEB020B-43B3-4F8A-8EF5-37B82183B539}" dt="2021-09-24T15:30:17.782" v="24" actId="27636"/>
          <ac:spMkLst>
            <pc:docMk/>
            <pc:sldMk cId="1511078667" sldId="256"/>
            <ac:spMk id="2" creationId="{D841253F-D005-48A2-904D-6433C6F7E1CA}"/>
          </ac:spMkLst>
        </pc:spChg>
        <pc:spChg chg="mod">
          <ac:chgData name="Bryan Elliott" userId="c7c86040-bbed-4ab2-a21d-c6a31c34f1c5" providerId="ADAL" clId="{6BEB020B-43B3-4F8A-8EF5-37B82183B539}" dt="2021-09-24T15:30:21.889" v="25" actId="20577"/>
          <ac:spMkLst>
            <pc:docMk/>
            <pc:sldMk cId="1511078667" sldId="256"/>
            <ac:spMk id="3" creationId="{E0052948-B4CE-46E9-B3E8-F318FE1BD941}"/>
          </ac:spMkLst>
        </pc:spChg>
      </pc:sldChg>
      <pc:sldChg chg="modSp mod">
        <pc:chgData name="Bryan Elliott" userId="c7c86040-bbed-4ab2-a21d-c6a31c34f1c5" providerId="ADAL" clId="{6BEB020B-43B3-4F8A-8EF5-37B82183B539}" dt="2021-09-29T14:38:34.315" v="930" actId="207"/>
        <pc:sldMkLst>
          <pc:docMk/>
          <pc:sldMk cId="3642412140" sldId="257"/>
        </pc:sldMkLst>
        <pc:spChg chg="mod">
          <ac:chgData name="Bryan Elliott" userId="c7c86040-bbed-4ab2-a21d-c6a31c34f1c5" providerId="ADAL" clId="{6BEB020B-43B3-4F8A-8EF5-37B82183B539}" dt="2021-09-29T14:38:34.315" v="930" actId="207"/>
          <ac:spMkLst>
            <pc:docMk/>
            <pc:sldMk cId="3642412140" sldId="257"/>
            <ac:spMk id="3" creationId="{FFC5DABA-96DA-4AD8-A000-1B6841DB96CC}"/>
          </ac:spMkLst>
        </pc:spChg>
      </pc:sldChg>
      <pc:sldChg chg="addSp delSp modSp new mod modClrScheme chgLayout">
        <pc:chgData name="Bryan Elliott" userId="c7c86040-bbed-4ab2-a21d-c6a31c34f1c5" providerId="ADAL" clId="{6BEB020B-43B3-4F8A-8EF5-37B82183B539}" dt="2021-09-29T14:36:40.470" v="814" actId="20577"/>
        <pc:sldMkLst>
          <pc:docMk/>
          <pc:sldMk cId="455933802" sldId="265"/>
        </pc:sldMkLst>
        <pc:spChg chg="del mod ord">
          <ac:chgData name="Bryan Elliott" userId="c7c86040-bbed-4ab2-a21d-c6a31c34f1c5" providerId="ADAL" clId="{6BEB020B-43B3-4F8A-8EF5-37B82183B539}" dt="2021-09-29T14:31:59.306" v="234" actId="700"/>
          <ac:spMkLst>
            <pc:docMk/>
            <pc:sldMk cId="455933802" sldId="265"/>
            <ac:spMk id="2" creationId="{35176086-7235-4C43-A4E4-B8AE32D630E8}"/>
          </ac:spMkLst>
        </pc:spChg>
        <pc:spChg chg="mod ord">
          <ac:chgData name="Bryan Elliott" userId="c7c86040-bbed-4ab2-a21d-c6a31c34f1c5" providerId="ADAL" clId="{6BEB020B-43B3-4F8A-8EF5-37B82183B539}" dt="2021-09-29T14:31:59.306" v="234" actId="700"/>
          <ac:spMkLst>
            <pc:docMk/>
            <pc:sldMk cId="455933802" sldId="265"/>
            <ac:spMk id="3" creationId="{41EFF1B3-6CCE-4725-9A19-A48D5FB1A5E9}"/>
          </ac:spMkLst>
        </pc:spChg>
        <pc:spChg chg="add mod ord">
          <ac:chgData name="Bryan Elliott" userId="c7c86040-bbed-4ab2-a21d-c6a31c34f1c5" providerId="ADAL" clId="{6BEB020B-43B3-4F8A-8EF5-37B82183B539}" dt="2021-09-29T14:32:03.823" v="241" actId="20577"/>
          <ac:spMkLst>
            <pc:docMk/>
            <pc:sldMk cId="455933802" sldId="265"/>
            <ac:spMk id="4" creationId="{E65C7FD4-CA1F-47B1-AF5F-06D9B2BDFD2F}"/>
          </ac:spMkLst>
        </pc:spChg>
        <pc:spChg chg="add mod ord">
          <ac:chgData name="Bryan Elliott" userId="c7c86040-bbed-4ab2-a21d-c6a31c34f1c5" providerId="ADAL" clId="{6BEB020B-43B3-4F8A-8EF5-37B82183B539}" dt="2021-09-29T14:36:40.470" v="814" actId="20577"/>
          <ac:spMkLst>
            <pc:docMk/>
            <pc:sldMk cId="455933802" sldId="265"/>
            <ac:spMk id="5" creationId="{520F7242-2D47-4113-9668-AB3AB57E629C}"/>
          </ac:spMkLst>
        </pc:spChg>
      </pc:sldChg>
      <pc:sldChg chg="del">
        <pc:chgData name="Bryan Elliott" userId="c7c86040-bbed-4ab2-a21d-c6a31c34f1c5" providerId="ADAL" clId="{6BEB020B-43B3-4F8A-8EF5-37B82183B539}" dt="2021-09-24T15:30:34.813" v="41" actId="47"/>
        <pc:sldMkLst>
          <pc:docMk/>
          <pc:sldMk cId="40189960" sldId="266"/>
        </pc:sldMkLst>
      </pc:sldChg>
      <pc:sldChg chg="modSp new mod">
        <pc:chgData name="Bryan Elliott" userId="c7c86040-bbed-4ab2-a21d-c6a31c34f1c5" providerId="ADAL" clId="{6BEB020B-43B3-4F8A-8EF5-37B82183B539}" dt="2021-09-29T15:13:09.076" v="1495" actId="27636"/>
        <pc:sldMkLst>
          <pc:docMk/>
          <pc:sldMk cId="2408417269" sldId="266"/>
        </pc:sldMkLst>
        <pc:spChg chg="mod">
          <ac:chgData name="Bryan Elliott" userId="c7c86040-bbed-4ab2-a21d-c6a31c34f1c5" providerId="ADAL" clId="{6BEB020B-43B3-4F8A-8EF5-37B82183B539}" dt="2021-09-29T14:37:05.798" v="850" actId="20577"/>
          <ac:spMkLst>
            <pc:docMk/>
            <pc:sldMk cId="2408417269" sldId="266"/>
            <ac:spMk id="2" creationId="{94B6B899-0F1F-408F-A1F5-5FAC5A4F4ABD}"/>
          </ac:spMkLst>
        </pc:spChg>
        <pc:spChg chg="mod">
          <ac:chgData name="Bryan Elliott" userId="c7c86040-bbed-4ab2-a21d-c6a31c34f1c5" providerId="ADAL" clId="{6BEB020B-43B3-4F8A-8EF5-37B82183B539}" dt="2021-09-29T15:13:09.076" v="1495" actId="27636"/>
          <ac:spMkLst>
            <pc:docMk/>
            <pc:sldMk cId="2408417269" sldId="266"/>
            <ac:spMk id="3" creationId="{79B45E93-85DA-4C0B-9E6A-D2C89D6A79E1}"/>
          </ac:spMkLst>
        </pc:spChg>
      </pc:sldChg>
      <pc:sldChg chg="addSp modSp new mod modClrScheme chgLayout">
        <pc:chgData name="Bryan Elliott" userId="c7c86040-bbed-4ab2-a21d-c6a31c34f1c5" providerId="ADAL" clId="{6BEB020B-43B3-4F8A-8EF5-37B82183B539}" dt="2021-09-29T15:24:48.316" v="2220" actId="20577"/>
        <pc:sldMkLst>
          <pc:docMk/>
          <pc:sldMk cId="2638452590" sldId="267"/>
        </pc:sldMkLst>
        <pc:spChg chg="mod ord">
          <ac:chgData name="Bryan Elliott" userId="c7c86040-bbed-4ab2-a21d-c6a31c34f1c5" providerId="ADAL" clId="{6BEB020B-43B3-4F8A-8EF5-37B82183B539}" dt="2021-09-29T15:13:37.176" v="1506" actId="700"/>
          <ac:spMkLst>
            <pc:docMk/>
            <pc:sldMk cId="2638452590" sldId="267"/>
            <ac:spMk id="2" creationId="{1CF24AF7-C163-46CB-952C-A904E2701DE1}"/>
          </ac:spMkLst>
        </pc:spChg>
        <pc:spChg chg="mod ord">
          <ac:chgData name="Bryan Elliott" userId="c7c86040-bbed-4ab2-a21d-c6a31c34f1c5" providerId="ADAL" clId="{6BEB020B-43B3-4F8A-8EF5-37B82183B539}" dt="2021-09-29T15:13:37.176" v="1506" actId="700"/>
          <ac:spMkLst>
            <pc:docMk/>
            <pc:sldMk cId="2638452590" sldId="267"/>
            <ac:spMk id="3" creationId="{68FF2023-351A-481E-B3CC-4B1399037E76}"/>
          </ac:spMkLst>
        </pc:spChg>
        <pc:spChg chg="add mod ord">
          <ac:chgData name="Bryan Elliott" userId="c7c86040-bbed-4ab2-a21d-c6a31c34f1c5" providerId="ADAL" clId="{6BEB020B-43B3-4F8A-8EF5-37B82183B539}" dt="2021-09-29T15:24:48.316" v="2220" actId="20577"/>
          <ac:spMkLst>
            <pc:docMk/>
            <pc:sldMk cId="2638452590" sldId="267"/>
            <ac:spMk id="4" creationId="{A9A670BE-8723-426A-843E-688A43B70506}"/>
          </ac:spMkLst>
        </pc:spChg>
      </pc:sldChg>
      <pc:sldChg chg="del">
        <pc:chgData name="Bryan Elliott" userId="c7c86040-bbed-4ab2-a21d-c6a31c34f1c5" providerId="ADAL" clId="{6BEB020B-43B3-4F8A-8EF5-37B82183B539}" dt="2021-09-24T15:30:35.204" v="42" actId="47"/>
        <pc:sldMkLst>
          <pc:docMk/>
          <pc:sldMk cId="4204733538" sldId="267"/>
        </pc:sldMkLst>
      </pc:sldChg>
      <pc:sldChg chg="modSp add mod">
        <pc:chgData name="Bryan Elliott" userId="c7c86040-bbed-4ab2-a21d-c6a31c34f1c5" providerId="ADAL" clId="{6BEB020B-43B3-4F8A-8EF5-37B82183B539}" dt="2021-09-29T15:32:16.296" v="3022" actId="20577"/>
        <pc:sldMkLst>
          <pc:docMk/>
          <pc:sldMk cId="1295311598" sldId="268"/>
        </pc:sldMkLst>
        <pc:spChg chg="mod">
          <ac:chgData name="Bryan Elliott" userId="c7c86040-bbed-4ab2-a21d-c6a31c34f1c5" providerId="ADAL" clId="{6BEB020B-43B3-4F8A-8EF5-37B82183B539}" dt="2021-09-29T15:32:16.296" v="3022" actId="20577"/>
          <ac:spMkLst>
            <pc:docMk/>
            <pc:sldMk cId="1295311598" sldId="268"/>
            <ac:spMk id="4" creationId="{A9A670BE-8723-426A-843E-688A43B70506}"/>
          </ac:spMkLst>
        </pc:spChg>
      </pc:sldChg>
      <pc:sldChg chg="del">
        <pc:chgData name="Bryan Elliott" userId="c7c86040-bbed-4ab2-a21d-c6a31c34f1c5" providerId="ADAL" clId="{6BEB020B-43B3-4F8A-8EF5-37B82183B539}" dt="2021-09-24T15:30:35.746" v="43" actId="47"/>
        <pc:sldMkLst>
          <pc:docMk/>
          <pc:sldMk cId="2381302941" sldId="268"/>
        </pc:sldMkLst>
      </pc:sldChg>
      <pc:sldChg chg="new del">
        <pc:chgData name="Bryan Elliott" userId="c7c86040-bbed-4ab2-a21d-c6a31c34f1c5" providerId="ADAL" clId="{6BEB020B-43B3-4F8A-8EF5-37B82183B539}" dt="2021-09-29T15:13:34.109" v="1505" actId="47"/>
        <pc:sldMkLst>
          <pc:docMk/>
          <pc:sldMk cId="3635307980" sldId="268"/>
        </pc:sldMkLst>
      </pc:sldChg>
      <pc:sldChg chg="del">
        <pc:chgData name="Bryan Elliott" userId="c7c86040-bbed-4ab2-a21d-c6a31c34f1c5" providerId="ADAL" clId="{6BEB020B-43B3-4F8A-8EF5-37B82183B539}" dt="2021-09-24T15:30:36.339" v="44" actId="47"/>
        <pc:sldMkLst>
          <pc:docMk/>
          <pc:sldMk cId="2080411968" sldId="269"/>
        </pc:sldMkLst>
      </pc:sldChg>
      <pc:sldChg chg="del">
        <pc:chgData name="Bryan Elliott" userId="c7c86040-bbed-4ab2-a21d-c6a31c34f1c5" providerId="ADAL" clId="{6BEB020B-43B3-4F8A-8EF5-37B82183B539}" dt="2021-09-24T15:30:37.449" v="45" actId="47"/>
        <pc:sldMkLst>
          <pc:docMk/>
          <pc:sldMk cId="1642440867" sldId="270"/>
        </pc:sldMkLst>
      </pc:sldChg>
    </pc:docChg>
  </pc:docChgLst>
  <pc:docChgLst>
    <pc:chgData name="Bryan Elliott" userId="c7c86040-bbed-4ab2-a21d-c6a31c34f1c5" providerId="ADAL" clId="{F38F9C01-1075-4E52-A060-FA329F89196F}"/>
    <pc:docChg chg="undo custSel addSld delSld modSld sldOrd">
      <pc:chgData name="Bryan Elliott" userId="c7c86040-bbed-4ab2-a21d-c6a31c34f1c5" providerId="ADAL" clId="{F38F9C01-1075-4E52-A060-FA329F89196F}" dt="2021-11-03T01:24:51.918" v="3204" actId="20577"/>
      <pc:docMkLst>
        <pc:docMk/>
      </pc:docMkLst>
      <pc:sldChg chg="modSp mod">
        <pc:chgData name="Bryan Elliott" userId="c7c86040-bbed-4ab2-a21d-c6a31c34f1c5" providerId="ADAL" clId="{F38F9C01-1075-4E52-A060-FA329F89196F}" dt="2021-11-02T23:58:01.459" v="14" actId="20577"/>
        <pc:sldMkLst>
          <pc:docMk/>
          <pc:sldMk cId="1511078667" sldId="256"/>
        </pc:sldMkLst>
        <pc:spChg chg="mod">
          <ac:chgData name="Bryan Elliott" userId="c7c86040-bbed-4ab2-a21d-c6a31c34f1c5" providerId="ADAL" clId="{F38F9C01-1075-4E52-A060-FA329F89196F}" dt="2021-11-02T23:57:58.677" v="13" actId="20577"/>
          <ac:spMkLst>
            <pc:docMk/>
            <pc:sldMk cId="1511078667" sldId="256"/>
            <ac:spMk id="2" creationId="{D841253F-D005-48A2-904D-6433C6F7E1CA}"/>
          </ac:spMkLst>
        </pc:spChg>
        <pc:spChg chg="mod">
          <ac:chgData name="Bryan Elliott" userId="c7c86040-bbed-4ab2-a21d-c6a31c34f1c5" providerId="ADAL" clId="{F38F9C01-1075-4E52-A060-FA329F89196F}" dt="2021-11-02T23:58:01.459" v="14" actId="20577"/>
          <ac:spMkLst>
            <pc:docMk/>
            <pc:sldMk cId="1511078667" sldId="256"/>
            <ac:spMk id="3" creationId="{E0052948-B4CE-46E9-B3E8-F318FE1BD941}"/>
          </ac:spMkLst>
        </pc:spChg>
      </pc:sldChg>
      <pc:sldChg chg="del">
        <pc:chgData name="Bryan Elliott" userId="c7c86040-bbed-4ab2-a21d-c6a31c34f1c5" providerId="ADAL" clId="{F38F9C01-1075-4E52-A060-FA329F89196F}" dt="2021-11-02T23:57:51.285" v="0" actId="47"/>
        <pc:sldMkLst>
          <pc:docMk/>
          <pc:sldMk cId="3642412140" sldId="257"/>
        </pc:sldMkLst>
      </pc:sldChg>
      <pc:sldChg chg="del">
        <pc:chgData name="Bryan Elliott" userId="c7c86040-bbed-4ab2-a21d-c6a31c34f1c5" providerId="ADAL" clId="{F38F9C01-1075-4E52-A060-FA329F89196F}" dt="2021-11-03T00:19:17.412" v="3015" actId="47"/>
        <pc:sldMkLst>
          <pc:docMk/>
          <pc:sldMk cId="275377733" sldId="264"/>
        </pc:sldMkLst>
      </pc:sldChg>
      <pc:sldChg chg="modSp mod">
        <pc:chgData name="Bryan Elliott" userId="c7c86040-bbed-4ab2-a21d-c6a31c34f1c5" providerId="ADAL" clId="{F38F9C01-1075-4E52-A060-FA329F89196F}" dt="2021-11-03T00:03:19.659" v="849" actId="20577"/>
        <pc:sldMkLst>
          <pc:docMk/>
          <pc:sldMk cId="2638452590" sldId="267"/>
        </pc:sldMkLst>
        <pc:spChg chg="mod">
          <ac:chgData name="Bryan Elliott" userId="c7c86040-bbed-4ab2-a21d-c6a31c34f1c5" providerId="ADAL" clId="{F38F9C01-1075-4E52-A060-FA329F89196F}" dt="2021-11-03T00:01:39.396" v="614" actId="20577"/>
          <ac:spMkLst>
            <pc:docMk/>
            <pc:sldMk cId="2638452590" sldId="267"/>
            <ac:spMk id="2" creationId="{1CF24AF7-C163-46CB-952C-A904E2701DE1}"/>
          </ac:spMkLst>
        </pc:spChg>
        <pc:spChg chg="mod">
          <ac:chgData name="Bryan Elliott" userId="c7c86040-bbed-4ab2-a21d-c6a31c34f1c5" providerId="ADAL" clId="{F38F9C01-1075-4E52-A060-FA329F89196F}" dt="2021-11-03T00:03:19.659" v="849" actId="20577"/>
          <ac:spMkLst>
            <pc:docMk/>
            <pc:sldMk cId="2638452590" sldId="267"/>
            <ac:spMk id="4" creationId="{A9A670BE-8723-426A-843E-688A43B70506}"/>
          </ac:spMkLst>
        </pc:spChg>
      </pc:sldChg>
      <pc:sldChg chg="addSp delSp modSp mod">
        <pc:chgData name="Bryan Elliott" userId="c7c86040-bbed-4ab2-a21d-c6a31c34f1c5" providerId="ADAL" clId="{F38F9C01-1075-4E52-A060-FA329F89196F}" dt="2021-11-03T00:14:57.192" v="2473" actId="1076"/>
        <pc:sldMkLst>
          <pc:docMk/>
          <pc:sldMk cId="1862897579" sldId="268"/>
        </pc:sldMkLst>
        <pc:spChg chg="mod">
          <ac:chgData name="Bryan Elliott" userId="c7c86040-bbed-4ab2-a21d-c6a31c34f1c5" providerId="ADAL" clId="{F38F9C01-1075-4E52-A060-FA329F89196F}" dt="2021-11-03T00:03:34.729" v="860" actId="20577"/>
          <ac:spMkLst>
            <pc:docMk/>
            <pc:sldMk cId="1862897579" sldId="268"/>
            <ac:spMk id="2" creationId="{1CF24AF7-C163-46CB-952C-A904E2701DE1}"/>
          </ac:spMkLst>
        </pc:spChg>
        <pc:spChg chg="mod">
          <ac:chgData name="Bryan Elliott" userId="c7c86040-bbed-4ab2-a21d-c6a31c34f1c5" providerId="ADAL" clId="{F38F9C01-1075-4E52-A060-FA329F89196F}" dt="2021-11-03T00:08:21.560" v="1605" actId="20577"/>
          <ac:spMkLst>
            <pc:docMk/>
            <pc:sldMk cId="1862897579" sldId="268"/>
            <ac:spMk id="4" creationId="{A9A670BE-8723-426A-843E-688A43B70506}"/>
          </ac:spMkLst>
        </pc:spChg>
        <pc:picChg chg="del">
          <ac:chgData name="Bryan Elliott" userId="c7c86040-bbed-4ab2-a21d-c6a31c34f1c5" providerId="ADAL" clId="{F38F9C01-1075-4E52-A060-FA329F89196F}" dt="2021-11-03T00:01:27.604" v="590" actId="478"/>
          <ac:picMkLst>
            <pc:docMk/>
            <pc:sldMk cId="1862897579" sldId="268"/>
            <ac:picMk id="6" creationId="{775A080B-283A-48F2-B86A-9CB85E758763}"/>
          </ac:picMkLst>
        </pc:picChg>
        <pc:picChg chg="add mod">
          <ac:chgData name="Bryan Elliott" userId="c7c86040-bbed-4ab2-a21d-c6a31c34f1c5" providerId="ADAL" clId="{F38F9C01-1075-4E52-A060-FA329F89196F}" dt="2021-11-03T00:14:57.192" v="2473" actId="1076"/>
          <ac:picMkLst>
            <pc:docMk/>
            <pc:sldMk cId="1862897579" sldId="268"/>
            <ac:picMk id="7" creationId="{3784BDE1-C2F4-47D1-9A76-07811AD5A674}"/>
          </ac:picMkLst>
        </pc:picChg>
      </pc:sldChg>
      <pc:sldChg chg="addSp delSp modSp mod">
        <pc:chgData name="Bryan Elliott" userId="c7c86040-bbed-4ab2-a21d-c6a31c34f1c5" providerId="ADAL" clId="{F38F9C01-1075-4E52-A060-FA329F89196F}" dt="2021-11-03T00:14:39.712" v="2471" actId="1076"/>
        <pc:sldMkLst>
          <pc:docMk/>
          <pc:sldMk cId="357596813" sldId="269"/>
        </pc:sldMkLst>
        <pc:spChg chg="mod">
          <ac:chgData name="Bryan Elliott" userId="c7c86040-bbed-4ab2-a21d-c6a31c34f1c5" providerId="ADAL" clId="{F38F9C01-1075-4E52-A060-FA329F89196F}" dt="2021-11-03T00:08:58.295" v="1619" actId="20577"/>
          <ac:spMkLst>
            <pc:docMk/>
            <pc:sldMk cId="357596813" sldId="269"/>
            <ac:spMk id="2" creationId="{1CF24AF7-C163-46CB-952C-A904E2701DE1}"/>
          </ac:spMkLst>
        </pc:spChg>
        <pc:spChg chg="mod">
          <ac:chgData name="Bryan Elliott" userId="c7c86040-bbed-4ab2-a21d-c6a31c34f1c5" providerId="ADAL" clId="{F38F9C01-1075-4E52-A060-FA329F89196F}" dt="2021-11-03T00:14:31.099" v="2470" actId="20577"/>
          <ac:spMkLst>
            <pc:docMk/>
            <pc:sldMk cId="357596813" sldId="269"/>
            <ac:spMk id="4" creationId="{A9A670BE-8723-426A-843E-688A43B70506}"/>
          </ac:spMkLst>
        </pc:spChg>
        <pc:picChg chg="add mod">
          <ac:chgData name="Bryan Elliott" userId="c7c86040-bbed-4ab2-a21d-c6a31c34f1c5" providerId="ADAL" clId="{F38F9C01-1075-4E52-A060-FA329F89196F}" dt="2021-11-03T00:14:39.712" v="2471" actId="1076"/>
          <ac:picMkLst>
            <pc:docMk/>
            <pc:sldMk cId="357596813" sldId="269"/>
            <ac:picMk id="6" creationId="{59A69EDA-C13B-47C3-B1CD-53D88EA3CCD6}"/>
          </ac:picMkLst>
        </pc:picChg>
        <pc:picChg chg="del">
          <ac:chgData name="Bryan Elliott" userId="c7c86040-bbed-4ab2-a21d-c6a31c34f1c5" providerId="ADAL" clId="{F38F9C01-1075-4E52-A060-FA329F89196F}" dt="2021-11-03T00:01:30.666" v="591" actId="478"/>
          <ac:picMkLst>
            <pc:docMk/>
            <pc:sldMk cId="357596813" sldId="269"/>
            <ac:picMk id="7" creationId="{8E8DFE0E-911D-4C52-9C88-1F798BA692D8}"/>
          </ac:picMkLst>
        </pc:picChg>
      </pc:sldChg>
      <pc:sldChg chg="modSp new mod ord">
        <pc:chgData name="Bryan Elliott" userId="c7c86040-bbed-4ab2-a21d-c6a31c34f1c5" providerId="ADAL" clId="{F38F9C01-1075-4E52-A060-FA329F89196F}" dt="2021-11-03T00:01:16.795" v="589" actId="20577"/>
        <pc:sldMkLst>
          <pc:docMk/>
          <pc:sldMk cId="4072750959" sldId="270"/>
        </pc:sldMkLst>
        <pc:spChg chg="mod">
          <ac:chgData name="Bryan Elliott" userId="c7c86040-bbed-4ab2-a21d-c6a31c34f1c5" providerId="ADAL" clId="{F38F9C01-1075-4E52-A060-FA329F89196F}" dt="2021-11-02T23:58:23.927" v="34" actId="20577"/>
          <ac:spMkLst>
            <pc:docMk/>
            <pc:sldMk cId="4072750959" sldId="270"/>
            <ac:spMk id="2" creationId="{ABEEBED9-7808-4E51-886F-AE3047F6762C}"/>
          </ac:spMkLst>
        </pc:spChg>
        <pc:spChg chg="mod">
          <ac:chgData name="Bryan Elliott" userId="c7c86040-bbed-4ab2-a21d-c6a31c34f1c5" providerId="ADAL" clId="{F38F9C01-1075-4E52-A060-FA329F89196F}" dt="2021-11-03T00:01:16.795" v="589" actId="20577"/>
          <ac:spMkLst>
            <pc:docMk/>
            <pc:sldMk cId="4072750959" sldId="270"/>
            <ac:spMk id="3" creationId="{065BA824-38F5-471D-87B5-CCDD15E628CC}"/>
          </ac:spMkLst>
        </pc:spChg>
      </pc:sldChg>
      <pc:sldChg chg="modSp new mod ord">
        <pc:chgData name="Bryan Elliott" userId="c7c86040-bbed-4ab2-a21d-c6a31c34f1c5" providerId="ADAL" clId="{F38F9C01-1075-4E52-A060-FA329F89196F}" dt="2021-11-03T00:17:26.452" v="2812" actId="20577"/>
        <pc:sldMkLst>
          <pc:docMk/>
          <pc:sldMk cId="1464025866" sldId="271"/>
        </pc:sldMkLst>
        <pc:spChg chg="mod">
          <ac:chgData name="Bryan Elliott" userId="c7c86040-bbed-4ab2-a21d-c6a31c34f1c5" providerId="ADAL" clId="{F38F9C01-1075-4E52-A060-FA329F89196F}" dt="2021-11-03T00:15:12.498" v="2485" actId="20577"/>
          <ac:spMkLst>
            <pc:docMk/>
            <pc:sldMk cId="1464025866" sldId="271"/>
            <ac:spMk id="2" creationId="{558194CB-2037-436E-9C1C-66AE6462E43E}"/>
          </ac:spMkLst>
        </pc:spChg>
        <pc:spChg chg="mod">
          <ac:chgData name="Bryan Elliott" userId="c7c86040-bbed-4ab2-a21d-c6a31c34f1c5" providerId="ADAL" clId="{F38F9C01-1075-4E52-A060-FA329F89196F}" dt="2021-11-03T00:17:26.452" v="2812" actId="20577"/>
          <ac:spMkLst>
            <pc:docMk/>
            <pc:sldMk cId="1464025866" sldId="271"/>
            <ac:spMk id="3" creationId="{AEC2BAE2-B01E-4A38-B7D3-54D2D234A0A4}"/>
          </ac:spMkLst>
        </pc:spChg>
      </pc:sldChg>
      <pc:sldChg chg="modSp new mod">
        <pc:chgData name="Bryan Elliott" userId="c7c86040-bbed-4ab2-a21d-c6a31c34f1c5" providerId="ADAL" clId="{F38F9C01-1075-4E52-A060-FA329F89196F}" dt="2021-11-03T01:24:51.918" v="3204" actId="20577"/>
        <pc:sldMkLst>
          <pc:docMk/>
          <pc:sldMk cId="2782667190" sldId="272"/>
        </pc:sldMkLst>
        <pc:spChg chg="mod">
          <ac:chgData name="Bryan Elliott" userId="c7c86040-bbed-4ab2-a21d-c6a31c34f1c5" providerId="ADAL" clId="{F38F9C01-1075-4E52-A060-FA329F89196F}" dt="2021-11-03T00:17:54.362" v="2827" actId="20577"/>
          <ac:spMkLst>
            <pc:docMk/>
            <pc:sldMk cId="2782667190" sldId="272"/>
            <ac:spMk id="2" creationId="{247A0C6F-112D-495C-B073-1CF1EF1CEC91}"/>
          </ac:spMkLst>
        </pc:spChg>
        <pc:spChg chg="mod">
          <ac:chgData name="Bryan Elliott" userId="c7c86040-bbed-4ab2-a21d-c6a31c34f1c5" providerId="ADAL" clId="{F38F9C01-1075-4E52-A060-FA329F89196F}" dt="2021-11-03T01:24:51.918" v="3204" actId="20577"/>
          <ac:spMkLst>
            <pc:docMk/>
            <pc:sldMk cId="2782667190" sldId="272"/>
            <ac:spMk id="3" creationId="{A3CB2E72-8394-498C-80AD-0AE83FC6718C}"/>
          </ac:spMkLst>
        </pc:spChg>
      </pc:sldChg>
    </pc:docChg>
  </pc:docChgLst>
  <pc:docChgLst>
    <pc:chgData name="Bryan Elliott" userId="c7c86040-bbed-4ab2-a21d-c6a31c34f1c5" providerId="ADAL" clId="{63CE3AE4-38B4-4538-880E-E78C77B25CC8}"/>
    <pc:docChg chg="custSel addSld delSld modSld">
      <pc:chgData name="Bryan Elliott" userId="c7c86040-bbed-4ab2-a21d-c6a31c34f1c5" providerId="ADAL" clId="{63CE3AE4-38B4-4538-880E-E78C77B25CC8}" dt="2021-09-22T15:57:08.968" v="1850" actId="27636"/>
      <pc:docMkLst>
        <pc:docMk/>
      </pc:docMkLst>
      <pc:sldChg chg="modSp mod">
        <pc:chgData name="Bryan Elliott" userId="c7c86040-bbed-4ab2-a21d-c6a31c34f1c5" providerId="ADAL" clId="{63CE3AE4-38B4-4538-880E-E78C77B25CC8}" dt="2021-09-22T15:52:57.508" v="1250" actId="20577"/>
        <pc:sldMkLst>
          <pc:docMk/>
          <pc:sldMk cId="1511078667" sldId="256"/>
        </pc:sldMkLst>
        <pc:spChg chg="mod">
          <ac:chgData name="Bryan Elliott" userId="c7c86040-bbed-4ab2-a21d-c6a31c34f1c5" providerId="ADAL" clId="{63CE3AE4-38B4-4538-880E-E78C77B25CC8}" dt="2021-09-22T15:52:57.508" v="1250" actId="20577"/>
          <ac:spMkLst>
            <pc:docMk/>
            <pc:sldMk cId="1511078667" sldId="256"/>
            <ac:spMk id="3" creationId="{E0052948-B4CE-46E9-B3E8-F318FE1BD941}"/>
          </ac:spMkLst>
        </pc:spChg>
      </pc:sldChg>
      <pc:sldChg chg="modSp mod">
        <pc:chgData name="Bryan Elliott" userId="c7c86040-bbed-4ab2-a21d-c6a31c34f1c5" providerId="ADAL" clId="{63CE3AE4-38B4-4538-880E-E78C77B25CC8}" dt="2021-09-22T15:42:22.626" v="77" actId="313"/>
        <pc:sldMkLst>
          <pc:docMk/>
          <pc:sldMk cId="3642412140" sldId="257"/>
        </pc:sldMkLst>
        <pc:spChg chg="mod">
          <ac:chgData name="Bryan Elliott" userId="c7c86040-bbed-4ab2-a21d-c6a31c34f1c5" providerId="ADAL" clId="{63CE3AE4-38B4-4538-880E-E78C77B25CC8}" dt="2021-09-22T15:42:22.626" v="77" actId="313"/>
          <ac:spMkLst>
            <pc:docMk/>
            <pc:sldMk cId="3642412140" sldId="257"/>
            <ac:spMk id="3" creationId="{FFC5DABA-96DA-4AD8-A000-1B6841DB96CC}"/>
          </ac:spMkLst>
        </pc:spChg>
      </pc:sldChg>
      <pc:sldChg chg="del">
        <pc:chgData name="Bryan Elliott" userId="c7c86040-bbed-4ab2-a21d-c6a31c34f1c5" providerId="ADAL" clId="{63CE3AE4-38B4-4538-880E-E78C77B25CC8}" dt="2021-09-22T15:42:25.468" v="78" actId="47"/>
        <pc:sldMkLst>
          <pc:docMk/>
          <pc:sldMk cId="1992969899" sldId="265"/>
        </pc:sldMkLst>
      </pc:sldChg>
      <pc:sldChg chg="modSp new mod">
        <pc:chgData name="Bryan Elliott" userId="c7c86040-bbed-4ab2-a21d-c6a31c34f1c5" providerId="ADAL" clId="{63CE3AE4-38B4-4538-880E-E78C77B25CC8}" dt="2021-09-22T15:43:01.678" v="150" actId="12789"/>
        <pc:sldMkLst>
          <pc:docMk/>
          <pc:sldMk cId="4204733538" sldId="267"/>
        </pc:sldMkLst>
        <pc:spChg chg="mod">
          <ac:chgData name="Bryan Elliott" userId="c7c86040-bbed-4ab2-a21d-c6a31c34f1c5" providerId="ADAL" clId="{63CE3AE4-38B4-4538-880E-E78C77B25CC8}" dt="2021-09-22T15:43:01.678" v="150" actId="12789"/>
          <ac:spMkLst>
            <pc:docMk/>
            <pc:sldMk cId="4204733538" sldId="267"/>
            <ac:spMk id="2" creationId="{EA9375A4-510A-4ED8-9A77-70D1E1662EF6}"/>
          </ac:spMkLst>
        </pc:spChg>
      </pc:sldChg>
      <pc:sldChg chg="modSp new mod modAnim">
        <pc:chgData name="Bryan Elliott" userId="c7c86040-bbed-4ab2-a21d-c6a31c34f1c5" providerId="ADAL" clId="{63CE3AE4-38B4-4538-880E-E78C77B25CC8}" dt="2021-09-22T15:52:43.837" v="1249"/>
        <pc:sldMkLst>
          <pc:docMk/>
          <pc:sldMk cId="2381302941" sldId="268"/>
        </pc:sldMkLst>
        <pc:spChg chg="mod">
          <ac:chgData name="Bryan Elliott" userId="c7c86040-bbed-4ab2-a21d-c6a31c34f1c5" providerId="ADAL" clId="{63CE3AE4-38B4-4538-880E-E78C77B25CC8}" dt="2021-09-22T15:43:37.038" v="206" actId="20577"/>
          <ac:spMkLst>
            <pc:docMk/>
            <pc:sldMk cId="2381302941" sldId="268"/>
            <ac:spMk id="2" creationId="{87483C89-D2AF-41DD-8532-4966A6314523}"/>
          </ac:spMkLst>
        </pc:spChg>
        <pc:spChg chg="mod">
          <ac:chgData name="Bryan Elliott" userId="c7c86040-bbed-4ab2-a21d-c6a31c34f1c5" providerId="ADAL" clId="{63CE3AE4-38B4-4538-880E-E78C77B25CC8}" dt="2021-09-22T15:48:33.356" v="807" actId="20577"/>
          <ac:spMkLst>
            <pc:docMk/>
            <pc:sldMk cId="2381302941" sldId="268"/>
            <ac:spMk id="3" creationId="{4AAAAEDD-B7AF-4772-9E2A-D96EE7B2F01F}"/>
          </ac:spMkLst>
        </pc:spChg>
      </pc:sldChg>
      <pc:sldChg chg="modSp new mod modAnim">
        <pc:chgData name="Bryan Elliott" userId="c7c86040-bbed-4ab2-a21d-c6a31c34f1c5" providerId="ADAL" clId="{63CE3AE4-38B4-4538-880E-E78C77B25CC8}" dt="2021-09-22T15:52:34.598" v="1248"/>
        <pc:sldMkLst>
          <pc:docMk/>
          <pc:sldMk cId="2080411968" sldId="269"/>
        </pc:sldMkLst>
        <pc:spChg chg="mod">
          <ac:chgData name="Bryan Elliott" userId="c7c86040-bbed-4ab2-a21d-c6a31c34f1c5" providerId="ADAL" clId="{63CE3AE4-38B4-4538-880E-E78C77B25CC8}" dt="2021-09-22T15:49:29.731" v="837" actId="20577"/>
          <ac:spMkLst>
            <pc:docMk/>
            <pc:sldMk cId="2080411968" sldId="269"/>
            <ac:spMk id="2" creationId="{56D50D9A-F8F7-432A-8C79-A52AF166E4D9}"/>
          </ac:spMkLst>
        </pc:spChg>
        <pc:spChg chg="mod">
          <ac:chgData name="Bryan Elliott" userId="c7c86040-bbed-4ab2-a21d-c6a31c34f1c5" providerId="ADAL" clId="{63CE3AE4-38B4-4538-880E-E78C77B25CC8}" dt="2021-09-22T15:52:28.550" v="1247" actId="113"/>
          <ac:spMkLst>
            <pc:docMk/>
            <pc:sldMk cId="2080411968" sldId="269"/>
            <ac:spMk id="3" creationId="{04A9AACD-17DF-45A7-B047-AE8619E076D9}"/>
          </ac:spMkLst>
        </pc:spChg>
      </pc:sldChg>
      <pc:sldChg chg="addSp delSp modSp new mod modClrScheme chgLayout">
        <pc:chgData name="Bryan Elliott" userId="c7c86040-bbed-4ab2-a21d-c6a31c34f1c5" providerId="ADAL" clId="{63CE3AE4-38B4-4538-880E-E78C77B25CC8}" dt="2021-09-22T15:57:08.968" v="1850" actId="27636"/>
        <pc:sldMkLst>
          <pc:docMk/>
          <pc:sldMk cId="1642440867" sldId="270"/>
        </pc:sldMkLst>
        <pc:spChg chg="del mod ord">
          <ac:chgData name="Bryan Elliott" userId="c7c86040-bbed-4ab2-a21d-c6a31c34f1c5" providerId="ADAL" clId="{63CE3AE4-38B4-4538-880E-E78C77B25CC8}" dt="2021-09-22T15:54:00.904" v="1252" actId="700"/>
          <ac:spMkLst>
            <pc:docMk/>
            <pc:sldMk cId="1642440867" sldId="270"/>
            <ac:spMk id="2" creationId="{C4D0C4F2-2261-4584-ADDA-AF3D5985B8D2}"/>
          </ac:spMkLst>
        </pc:spChg>
        <pc:spChg chg="mod ord">
          <ac:chgData name="Bryan Elliott" userId="c7c86040-bbed-4ab2-a21d-c6a31c34f1c5" providerId="ADAL" clId="{63CE3AE4-38B4-4538-880E-E78C77B25CC8}" dt="2021-09-22T15:54:00.904" v="1252" actId="700"/>
          <ac:spMkLst>
            <pc:docMk/>
            <pc:sldMk cId="1642440867" sldId="270"/>
            <ac:spMk id="3" creationId="{19A51394-E401-4376-80A8-F4D71CF0F74F}"/>
          </ac:spMkLst>
        </pc:spChg>
        <pc:spChg chg="add mod ord">
          <ac:chgData name="Bryan Elliott" userId="c7c86040-bbed-4ab2-a21d-c6a31c34f1c5" providerId="ADAL" clId="{63CE3AE4-38B4-4538-880E-E78C77B25CC8}" dt="2021-09-22T15:54:06.417" v="1274" actId="20577"/>
          <ac:spMkLst>
            <pc:docMk/>
            <pc:sldMk cId="1642440867" sldId="270"/>
            <ac:spMk id="4" creationId="{FB093DAD-51E8-4F92-AAF5-534F77CE14AD}"/>
          </ac:spMkLst>
        </pc:spChg>
        <pc:spChg chg="add mod ord">
          <ac:chgData name="Bryan Elliott" userId="c7c86040-bbed-4ab2-a21d-c6a31c34f1c5" providerId="ADAL" clId="{63CE3AE4-38B4-4538-880E-E78C77B25CC8}" dt="2021-09-22T15:57:08.968" v="1850" actId="27636"/>
          <ac:spMkLst>
            <pc:docMk/>
            <pc:sldMk cId="1642440867" sldId="270"/>
            <ac:spMk id="5" creationId="{2B06EAFC-FE2D-4B82-AFAD-E66763F838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E0A7B0-2302-3941-A7C6-DC63339BAFB9}" type="datetime1">
              <a:rPr lang="en-US" smtClean="0"/>
              <a:pPr/>
              <a:t>11/2/2021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3A2916-C878-CE4C-B6E2-25781D8D3EB3}" type="slidenum">
              <a:rPr lang="en-US" smtClean="0"/>
              <a:pPr/>
              <a:t>‹#›</a:t>
            </a:fld>
            <a:endParaRPr lang="en-US"/>
          </a:p>
        </p:txBody>
      </p:sp>
    </p:spTree>
    <p:extLst>
      <p:ext uri="{BB962C8B-B14F-4D97-AF65-F5344CB8AC3E}">
        <p14:creationId xmlns:p14="http://schemas.microsoft.com/office/powerpoint/2010/main" val="14505048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DA7DB-16B1-434E-AD1C-DD024F09062C}" type="datetime1">
              <a:rPr lang="en-US" smtClean="0"/>
              <a:pPr/>
              <a:t>11/2/2021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11E99E-EE21-A146-8A6A-D1C30CFDD4F0}" type="slidenum">
              <a:rPr lang="en-US" smtClean="0"/>
              <a:pPr/>
              <a:t>‹#›</a:t>
            </a:fld>
            <a:endParaRPr lang="en-US"/>
          </a:p>
        </p:txBody>
      </p:sp>
    </p:spTree>
    <p:extLst>
      <p:ext uri="{BB962C8B-B14F-4D97-AF65-F5344CB8AC3E}">
        <p14:creationId xmlns:p14="http://schemas.microsoft.com/office/powerpoint/2010/main" val="4251963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2EAA94-8317-6941-B699-CC8AB4A8C77E}" type="datetime1">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A7CF0C-2BED-DC49-A3B3-9D8A813ACA18}" type="datetime1">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DD7D7-3394-6A4B-AA49-1D38427E2F9E}" type="datetime1">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FB8F7F-092C-2047-A04C-6F7A7F4D4158}" type="datetime1">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72DF7-7223-EA47-82EF-4855CC714BAB}" type="datetime1">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AC479A-6048-A643-BBDD-9E261F4F38A9}" type="datetime1">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B2383C-2041-2544-AF1C-F4401A94EB62}" type="datetime1">
              <a:rPr lang="en-US" smtClean="0"/>
              <a:pPr/>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56B8ED-1868-2244-A380-9C87159BFAF5}" type="datetime1">
              <a:rPr lang="en-US" smtClean="0"/>
              <a:pPr/>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65806-B001-9247-B8EE-B3683A7C23FB}" type="datetime1">
              <a:rPr lang="en-US" smtClean="0"/>
              <a:pPr/>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CD01FD-C163-0E44-A9E9-469BC4898D3C}" type="datetime1">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F71FA6-3C62-9142-8D4E-1B23F70D0EB7}" type="datetime1">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B2E72-7A07-324D-86EB-A735E783C9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FE363-C54E-9C4D-98A6-339C452BE36D}" type="datetime1">
              <a:rPr lang="en-US" smtClean="0"/>
              <a:pPr/>
              <a:t>11/2/2021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B2E72-7A07-324D-86EB-A735E783C9F4}" type="slidenum">
              <a:rPr lang="en-US" smtClean="0"/>
              <a:pPr/>
              <a:t>‹#›</a:t>
            </a:fld>
            <a:endParaRPr lang="en-US"/>
          </a:p>
        </p:txBody>
      </p:sp>
      <p:pic>
        <p:nvPicPr>
          <p:cNvPr id="7" name="Picture 6" descr="logo.gif">
            <a:extLst>
              <a:ext uri="{FF2B5EF4-FFF2-40B4-BE49-F238E27FC236}">
                <a16:creationId xmlns:a16="http://schemas.microsoft.com/office/drawing/2014/main" id="{0C3ABA50-9C21-4070-8418-530545DAD38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897091" y="67774"/>
            <a:ext cx="1188720" cy="691833"/>
          </a:xfrm>
          <a:prstGeom prst="rect">
            <a:avLst/>
          </a:prstGeom>
        </p:spPr>
      </p:pic>
      <p:pic>
        <p:nvPicPr>
          <p:cNvPr id="8" name="Picture 7" descr="wave_bw.jpg">
            <a:extLst>
              <a:ext uri="{FF2B5EF4-FFF2-40B4-BE49-F238E27FC236}">
                <a16:creationId xmlns:a16="http://schemas.microsoft.com/office/drawing/2014/main" id="{20E747ED-8EF7-41E3-80C3-C82BC228415C}"/>
              </a:ext>
            </a:extLst>
          </p:cNvPr>
          <p:cNvPicPr>
            <a:picLocks noChangeAspect="1"/>
          </p:cNvPicPr>
          <p:nvPr userDrawn="1"/>
        </p:nvPicPr>
        <p:blipFill>
          <a:blip r:embed="rId14"/>
          <a:stretch>
            <a:fillRect/>
          </a:stretch>
        </p:blipFill>
        <p:spPr>
          <a:xfrm>
            <a:off x="-32826" y="6226233"/>
            <a:ext cx="9151888" cy="631767"/>
          </a:xfrm>
          <a:prstGeom prst="rect">
            <a:avLst/>
          </a:prstGeom>
        </p:spPr>
      </p:pic>
      <p:sp>
        <p:nvSpPr>
          <p:cNvPr id="9" name="TextBox 8">
            <a:extLst>
              <a:ext uri="{FF2B5EF4-FFF2-40B4-BE49-F238E27FC236}">
                <a16:creationId xmlns:a16="http://schemas.microsoft.com/office/drawing/2014/main" id="{A050BAFD-52D7-4AF7-A2CF-83593FF48DFD}"/>
              </a:ext>
            </a:extLst>
          </p:cNvPr>
          <p:cNvSpPr txBox="1"/>
          <p:nvPr userDrawn="1"/>
        </p:nvSpPr>
        <p:spPr>
          <a:xfrm>
            <a:off x="1089689" y="6464597"/>
            <a:ext cx="2808980" cy="307777"/>
          </a:xfrm>
          <a:prstGeom prst="rect">
            <a:avLst/>
          </a:prstGeom>
          <a:noFill/>
        </p:spPr>
        <p:txBody>
          <a:bodyPr wrap="square" rtlCol="0">
            <a:spAutoFit/>
          </a:bodyPr>
          <a:lstStyle/>
          <a:p>
            <a:r>
              <a:rPr lang="en-US" sz="1400" spc="100" dirty="0" err="1">
                <a:solidFill>
                  <a:schemeClr val="bg1"/>
                </a:solidFill>
                <a:latin typeface="Palatino"/>
                <a:cs typeface="Palatino"/>
              </a:rPr>
              <a:t>www.stlawrencecollege.ca</a:t>
            </a:r>
            <a:endParaRPr lang="en-US" sz="1400" spc="100" dirty="0">
              <a:solidFill>
                <a:schemeClr val="bg1"/>
              </a:solidFill>
              <a:latin typeface="Palatino"/>
              <a:cs typeface="Palatino"/>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253F-D005-48A2-904D-6433C6F7E1CA}"/>
              </a:ext>
            </a:extLst>
          </p:cNvPr>
          <p:cNvSpPr>
            <a:spLocks noGrp="1"/>
          </p:cNvSpPr>
          <p:nvPr>
            <p:ph type="ctrTitle"/>
          </p:nvPr>
        </p:nvSpPr>
        <p:spPr/>
        <p:txBody>
          <a:bodyPr>
            <a:normAutofit/>
          </a:bodyPr>
          <a:lstStyle/>
          <a:p>
            <a:r>
              <a:rPr lang="en-US" dirty="0"/>
              <a:t>COMP 930</a:t>
            </a:r>
            <a:br>
              <a:rPr lang="en-US" dirty="0"/>
            </a:br>
            <a:r>
              <a:rPr lang="en-US" dirty="0"/>
              <a:t>Practical #1</a:t>
            </a:r>
            <a:endParaRPr lang="en-US" b="1" i="1" dirty="0"/>
          </a:p>
        </p:txBody>
      </p:sp>
      <p:sp>
        <p:nvSpPr>
          <p:cNvPr id="3" name="Subtitle 2">
            <a:extLst>
              <a:ext uri="{FF2B5EF4-FFF2-40B4-BE49-F238E27FC236}">
                <a16:creationId xmlns:a16="http://schemas.microsoft.com/office/drawing/2014/main" id="{E0052948-B4CE-46E9-B3E8-F318FE1BD941}"/>
              </a:ext>
            </a:extLst>
          </p:cNvPr>
          <p:cNvSpPr>
            <a:spLocks noGrp="1"/>
          </p:cNvSpPr>
          <p:nvPr>
            <p:ph type="subTitle" idx="1"/>
          </p:nvPr>
        </p:nvSpPr>
        <p:spPr/>
        <p:txBody>
          <a:bodyPr/>
          <a:lstStyle/>
          <a:p>
            <a:r>
              <a:rPr lang="en-US" dirty="0"/>
              <a:t>Fall 2021 – Week 8</a:t>
            </a:r>
          </a:p>
          <a:p>
            <a:r>
              <a:rPr lang="en-US" dirty="0"/>
              <a:t>Bryan Elliott</a:t>
            </a:r>
          </a:p>
        </p:txBody>
      </p:sp>
    </p:spTree>
    <p:extLst>
      <p:ext uri="{BB962C8B-B14F-4D97-AF65-F5344CB8AC3E}">
        <p14:creationId xmlns:p14="http://schemas.microsoft.com/office/powerpoint/2010/main" val="151107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94CB-2037-436E-9C1C-66AE6462E43E}"/>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AEC2BAE2-B01E-4A38-B7D3-54D2D234A0A4}"/>
              </a:ext>
            </a:extLst>
          </p:cNvPr>
          <p:cNvSpPr>
            <a:spLocks noGrp="1"/>
          </p:cNvSpPr>
          <p:nvPr>
            <p:ph idx="1"/>
          </p:nvPr>
        </p:nvSpPr>
        <p:spPr/>
        <p:txBody>
          <a:bodyPr/>
          <a:lstStyle/>
          <a:p>
            <a:pPr marL="514350" indent="-514350">
              <a:buFont typeface="+mj-lt"/>
              <a:buAutoNum type="arabicPeriod"/>
            </a:pPr>
            <a:r>
              <a:rPr lang="en-US" dirty="0"/>
              <a:t>Download the PlacementStudents.zip file from Blackboard</a:t>
            </a:r>
          </a:p>
          <a:p>
            <a:pPr marL="514350" indent="-514350">
              <a:buFont typeface="+mj-lt"/>
              <a:buAutoNum type="arabicPeriod"/>
            </a:pPr>
            <a:r>
              <a:rPr lang="en-US" dirty="0"/>
              <a:t>Extract the zip, which contains an Excel spreadsheet and a folder with images, somewhere in your OneDrive for Business</a:t>
            </a:r>
          </a:p>
          <a:p>
            <a:pPr marL="514350" indent="-514350">
              <a:buFont typeface="+mj-lt"/>
              <a:buAutoNum type="arabicPeriod"/>
            </a:pPr>
            <a:r>
              <a:rPr lang="en-US" dirty="0"/>
              <a:t>You will use the Excel spreadsheet as the data source via the OneDrive for Business connector for this application</a:t>
            </a:r>
          </a:p>
        </p:txBody>
      </p:sp>
      <p:sp>
        <p:nvSpPr>
          <p:cNvPr id="4" name="Slide Number Placeholder 3">
            <a:extLst>
              <a:ext uri="{FF2B5EF4-FFF2-40B4-BE49-F238E27FC236}">
                <a16:creationId xmlns:a16="http://schemas.microsoft.com/office/drawing/2014/main" id="{EE900ED9-AB1C-4D5C-96FC-63DC0A403F2F}"/>
              </a:ext>
            </a:extLst>
          </p:cNvPr>
          <p:cNvSpPr>
            <a:spLocks noGrp="1"/>
          </p:cNvSpPr>
          <p:nvPr>
            <p:ph type="sldNum" sz="quarter" idx="12"/>
          </p:nvPr>
        </p:nvSpPr>
        <p:spPr/>
        <p:txBody>
          <a:bodyPr/>
          <a:lstStyle/>
          <a:p>
            <a:fld id="{270B2E72-7A07-324D-86EB-A735E783C9F4}" type="slidenum">
              <a:rPr lang="en-US" smtClean="0"/>
              <a:pPr/>
              <a:t>2</a:t>
            </a:fld>
            <a:endParaRPr lang="en-US"/>
          </a:p>
        </p:txBody>
      </p:sp>
    </p:spTree>
    <p:extLst>
      <p:ext uri="{BB962C8B-B14F-4D97-AF65-F5344CB8AC3E}">
        <p14:creationId xmlns:p14="http://schemas.microsoft.com/office/powerpoint/2010/main" val="146402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BED9-7808-4E51-886F-AE3047F6762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65BA824-38F5-471D-87B5-CCDD15E628CC}"/>
              </a:ext>
            </a:extLst>
          </p:cNvPr>
          <p:cNvSpPr>
            <a:spLocks noGrp="1"/>
          </p:cNvSpPr>
          <p:nvPr>
            <p:ph idx="1"/>
          </p:nvPr>
        </p:nvSpPr>
        <p:spPr/>
        <p:txBody>
          <a:bodyPr>
            <a:normAutofit fontScale="92500" lnSpcReduction="10000"/>
          </a:bodyPr>
          <a:lstStyle/>
          <a:p>
            <a:r>
              <a:rPr lang="en-US" dirty="0"/>
              <a:t>You have been recently hired by a company that participates heavily in St. Lawrence College’s Placement Program</a:t>
            </a:r>
          </a:p>
          <a:p>
            <a:r>
              <a:rPr lang="en-US" dirty="0"/>
              <a:t>The company, which sell reinsurance, takes on students from multiple program to work in its various business units and corporate functions</a:t>
            </a:r>
          </a:p>
          <a:p>
            <a:r>
              <a:rPr lang="en-US" dirty="0"/>
              <a:t>Because they take on so many students, they have asked you to develop an application to keep track of which students are working with which departments (as well as when they will be onsite)</a:t>
            </a:r>
          </a:p>
        </p:txBody>
      </p:sp>
      <p:sp>
        <p:nvSpPr>
          <p:cNvPr id="4" name="Slide Number Placeholder 3">
            <a:extLst>
              <a:ext uri="{FF2B5EF4-FFF2-40B4-BE49-F238E27FC236}">
                <a16:creationId xmlns:a16="http://schemas.microsoft.com/office/drawing/2014/main" id="{98D7ADE4-1ECE-4435-B259-3172642CC76F}"/>
              </a:ext>
            </a:extLst>
          </p:cNvPr>
          <p:cNvSpPr>
            <a:spLocks noGrp="1"/>
          </p:cNvSpPr>
          <p:nvPr>
            <p:ph type="sldNum" sz="quarter" idx="12"/>
          </p:nvPr>
        </p:nvSpPr>
        <p:spPr/>
        <p:txBody>
          <a:bodyPr/>
          <a:lstStyle/>
          <a:p>
            <a:fld id="{270B2E72-7A07-324D-86EB-A735E783C9F4}" type="slidenum">
              <a:rPr lang="en-US" smtClean="0"/>
              <a:pPr/>
              <a:t>3</a:t>
            </a:fld>
            <a:endParaRPr lang="en-US"/>
          </a:p>
        </p:txBody>
      </p:sp>
    </p:spTree>
    <p:extLst>
      <p:ext uri="{BB962C8B-B14F-4D97-AF65-F5344CB8AC3E}">
        <p14:creationId xmlns:p14="http://schemas.microsoft.com/office/powerpoint/2010/main" val="407275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4AF7-C163-46CB-952C-A904E2701DE1}"/>
              </a:ext>
            </a:extLst>
          </p:cNvPr>
          <p:cNvSpPr>
            <a:spLocks noGrp="1"/>
          </p:cNvSpPr>
          <p:nvPr>
            <p:ph type="title"/>
          </p:nvPr>
        </p:nvSpPr>
        <p:spPr/>
        <p:txBody>
          <a:bodyPr/>
          <a:lstStyle/>
          <a:p>
            <a:r>
              <a:rPr lang="en-US" dirty="0"/>
              <a:t>Student Placement App</a:t>
            </a:r>
          </a:p>
        </p:txBody>
      </p:sp>
      <p:sp>
        <p:nvSpPr>
          <p:cNvPr id="4" name="Content Placeholder 3">
            <a:extLst>
              <a:ext uri="{FF2B5EF4-FFF2-40B4-BE49-F238E27FC236}">
                <a16:creationId xmlns:a16="http://schemas.microsoft.com/office/drawing/2014/main" id="{A9A670BE-8723-426A-843E-688A43B70506}"/>
              </a:ext>
            </a:extLst>
          </p:cNvPr>
          <p:cNvSpPr>
            <a:spLocks noGrp="1"/>
          </p:cNvSpPr>
          <p:nvPr>
            <p:ph idx="1"/>
          </p:nvPr>
        </p:nvSpPr>
        <p:spPr/>
        <p:txBody>
          <a:bodyPr>
            <a:normAutofit/>
          </a:bodyPr>
          <a:lstStyle/>
          <a:p>
            <a:pPr marL="0" indent="0" algn="ctr">
              <a:buNone/>
            </a:pPr>
            <a:r>
              <a:rPr lang="en-US" dirty="0"/>
              <a:t>Functional Requirements</a:t>
            </a:r>
          </a:p>
          <a:p>
            <a:pPr marL="514350" indent="-514350">
              <a:buFont typeface="+mj-lt"/>
              <a:buAutoNum type="arabicPeriod"/>
            </a:pPr>
            <a:r>
              <a:rPr lang="en-US" dirty="0"/>
              <a:t>List the students currently on placement with the company</a:t>
            </a:r>
          </a:p>
          <a:p>
            <a:pPr marL="514350" indent="-514350">
              <a:buFont typeface="+mj-lt"/>
              <a:buAutoNum type="arabicPeriod"/>
            </a:pPr>
            <a:r>
              <a:rPr lang="en-US" dirty="0"/>
              <a:t>View the details of a particular student</a:t>
            </a:r>
          </a:p>
          <a:p>
            <a:pPr marL="514350" indent="-514350">
              <a:buFont typeface="+mj-lt"/>
              <a:buAutoNum type="arabicPeriod"/>
            </a:pPr>
            <a:r>
              <a:rPr lang="en-US" dirty="0"/>
              <a:t>Edit the details of a particular student</a:t>
            </a:r>
          </a:p>
          <a:p>
            <a:pPr marL="514350" indent="-514350">
              <a:buFont typeface="+mj-lt"/>
              <a:buAutoNum type="arabicPeriod"/>
            </a:pPr>
            <a:r>
              <a:rPr lang="en-US" dirty="0"/>
              <a:t>Add a new placement student</a:t>
            </a:r>
          </a:p>
          <a:p>
            <a:pPr marL="514350" indent="-514350">
              <a:buFont typeface="+mj-lt"/>
              <a:buAutoNum type="arabicPeriod"/>
            </a:pPr>
            <a:r>
              <a:rPr lang="en-US" dirty="0"/>
              <a:t>Delete a placement student</a:t>
            </a:r>
          </a:p>
          <a:p>
            <a:pPr marL="0" indent="0">
              <a:buNone/>
            </a:pPr>
            <a:endParaRPr lang="en-US" dirty="0"/>
          </a:p>
          <a:p>
            <a:pPr marL="514350" indent="-514350">
              <a:buFont typeface="+mj-lt"/>
              <a:buAutoNum type="arabicPeriod"/>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8FF2023-351A-481E-B3CC-4B1399037E76}"/>
              </a:ext>
            </a:extLst>
          </p:cNvPr>
          <p:cNvSpPr>
            <a:spLocks noGrp="1"/>
          </p:cNvSpPr>
          <p:nvPr>
            <p:ph type="sldNum" sz="quarter" idx="12"/>
          </p:nvPr>
        </p:nvSpPr>
        <p:spPr/>
        <p:txBody>
          <a:bodyPr/>
          <a:lstStyle/>
          <a:p>
            <a:fld id="{270B2E72-7A07-324D-86EB-A735E783C9F4}" type="slidenum">
              <a:rPr lang="en-US" smtClean="0"/>
              <a:pPr/>
              <a:t>4</a:t>
            </a:fld>
            <a:endParaRPr lang="en-US"/>
          </a:p>
        </p:txBody>
      </p:sp>
    </p:spTree>
    <p:extLst>
      <p:ext uri="{BB962C8B-B14F-4D97-AF65-F5344CB8AC3E}">
        <p14:creationId xmlns:p14="http://schemas.microsoft.com/office/powerpoint/2010/main" val="263845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4AF7-C163-46CB-952C-A904E2701DE1}"/>
              </a:ext>
            </a:extLst>
          </p:cNvPr>
          <p:cNvSpPr>
            <a:spLocks noGrp="1"/>
          </p:cNvSpPr>
          <p:nvPr>
            <p:ph type="title"/>
          </p:nvPr>
        </p:nvSpPr>
        <p:spPr/>
        <p:txBody>
          <a:bodyPr/>
          <a:lstStyle/>
          <a:p>
            <a:r>
              <a:rPr lang="en-US" dirty="0"/>
              <a:t>View Screen</a:t>
            </a:r>
          </a:p>
        </p:txBody>
      </p:sp>
      <p:sp>
        <p:nvSpPr>
          <p:cNvPr id="4" name="Content Placeholder 3">
            <a:extLst>
              <a:ext uri="{FF2B5EF4-FFF2-40B4-BE49-F238E27FC236}">
                <a16:creationId xmlns:a16="http://schemas.microsoft.com/office/drawing/2014/main" id="{A9A670BE-8723-426A-843E-688A43B70506}"/>
              </a:ext>
            </a:extLst>
          </p:cNvPr>
          <p:cNvSpPr>
            <a:spLocks noGrp="1"/>
          </p:cNvSpPr>
          <p:nvPr>
            <p:ph idx="1"/>
          </p:nvPr>
        </p:nvSpPr>
        <p:spPr>
          <a:xfrm>
            <a:off x="457200" y="1600200"/>
            <a:ext cx="5196980" cy="4525963"/>
          </a:xfrm>
        </p:spPr>
        <p:txBody>
          <a:bodyPr>
            <a:normAutofit fontScale="55000" lnSpcReduction="20000"/>
          </a:bodyPr>
          <a:lstStyle/>
          <a:p>
            <a:r>
              <a:rPr lang="en-US" dirty="0"/>
              <a:t>The app should have a view screen that satisfies requirement #1</a:t>
            </a:r>
          </a:p>
          <a:p>
            <a:r>
              <a:rPr lang="en-US" dirty="0"/>
              <a:t>For each student, the screen should show their photo, First Name, and Department</a:t>
            </a:r>
          </a:p>
          <a:p>
            <a:r>
              <a:rPr lang="en-US" dirty="0"/>
              <a:t>User should be able to view the full details for a student by clicking the right arrow icon in their record</a:t>
            </a:r>
          </a:p>
          <a:p>
            <a:r>
              <a:rPr lang="en-US" dirty="0"/>
              <a:t>Users should be able to filter the list by using the search field to look for a particular first name</a:t>
            </a:r>
          </a:p>
          <a:p>
            <a:r>
              <a:rPr lang="en-US" dirty="0"/>
              <a:t>Users should be able to sort the results in ascending or descending order by clicking the ordering icon</a:t>
            </a:r>
          </a:p>
          <a:p>
            <a:r>
              <a:rPr lang="en-US" dirty="0"/>
              <a:t>Users should be able to refresh the list by clicking the refresh icon</a:t>
            </a:r>
          </a:p>
          <a:p>
            <a:r>
              <a:rPr lang="en-US" dirty="0"/>
              <a:t>Users should be able to add a new student by clicking the plus icon</a:t>
            </a:r>
          </a:p>
          <a:p>
            <a:pPr marL="514350" indent="-514350"/>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8FF2023-351A-481E-B3CC-4B1399037E76}"/>
              </a:ext>
            </a:extLst>
          </p:cNvPr>
          <p:cNvSpPr>
            <a:spLocks noGrp="1"/>
          </p:cNvSpPr>
          <p:nvPr>
            <p:ph type="sldNum" sz="quarter" idx="12"/>
          </p:nvPr>
        </p:nvSpPr>
        <p:spPr/>
        <p:txBody>
          <a:bodyPr/>
          <a:lstStyle/>
          <a:p>
            <a:fld id="{270B2E72-7A07-324D-86EB-A735E783C9F4}" type="slidenum">
              <a:rPr lang="en-US" smtClean="0"/>
              <a:pPr/>
              <a:t>5</a:t>
            </a:fld>
            <a:endParaRPr lang="en-US"/>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3784BDE1-C2F4-47D1-9A76-07811AD5A674}"/>
              </a:ext>
            </a:extLst>
          </p:cNvPr>
          <p:cNvPicPr>
            <a:picLocks noChangeAspect="1"/>
          </p:cNvPicPr>
          <p:nvPr/>
        </p:nvPicPr>
        <p:blipFill>
          <a:blip r:embed="rId2"/>
          <a:stretch>
            <a:fillRect/>
          </a:stretch>
        </p:blipFill>
        <p:spPr>
          <a:xfrm>
            <a:off x="6085901" y="1325460"/>
            <a:ext cx="2768150" cy="4876203"/>
          </a:xfrm>
          <a:prstGeom prst="rect">
            <a:avLst/>
          </a:prstGeom>
        </p:spPr>
      </p:pic>
    </p:spTree>
    <p:extLst>
      <p:ext uri="{BB962C8B-B14F-4D97-AF65-F5344CB8AC3E}">
        <p14:creationId xmlns:p14="http://schemas.microsoft.com/office/powerpoint/2010/main" val="186289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4AF7-C163-46CB-952C-A904E2701DE1}"/>
              </a:ext>
            </a:extLst>
          </p:cNvPr>
          <p:cNvSpPr>
            <a:spLocks noGrp="1"/>
          </p:cNvSpPr>
          <p:nvPr>
            <p:ph type="title"/>
          </p:nvPr>
        </p:nvSpPr>
        <p:spPr/>
        <p:txBody>
          <a:bodyPr/>
          <a:lstStyle/>
          <a:p>
            <a:r>
              <a:rPr lang="en-US" dirty="0"/>
              <a:t>Details Screen</a:t>
            </a:r>
          </a:p>
        </p:txBody>
      </p:sp>
      <p:sp>
        <p:nvSpPr>
          <p:cNvPr id="4" name="Content Placeholder 3">
            <a:extLst>
              <a:ext uri="{FF2B5EF4-FFF2-40B4-BE49-F238E27FC236}">
                <a16:creationId xmlns:a16="http://schemas.microsoft.com/office/drawing/2014/main" id="{A9A670BE-8723-426A-843E-688A43B70506}"/>
              </a:ext>
            </a:extLst>
          </p:cNvPr>
          <p:cNvSpPr>
            <a:spLocks noGrp="1"/>
          </p:cNvSpPr>
          <p:nvPr>
            <p:ph idx="1"/>
          </p:nvPr>
        </p:nvSpPr>
        <p:spPr>
          <a:xfrm>
            <a:off x="457200" y="1600200"/>
            <a:ext cx="5557706" cy="4525963"/>
          </a:xfrm>
        </p:spPr>
        <p:txBody>
          <a:bodyPr>
            <a:normAutofit fontScale="62500" lnSpcReduction="20000"/>
          </a:bodyPr>
          <a:lstStyle/>
          <a:p>
            <a:r>
              <a:rPr lang="en-US" dirty="0"/>
              <a:t>The app should have a details screen which satisfies requirements #2 - #5</a:t>
            </a:r>
          </a:p>
          <a:p>
            <a:r>
              <a:rPr lang="en-US" dirty="0"/>
              <a:t>The screen should display the student’s picture, Employee ID, First Name, Last Name, Department, and Placement Days</a:t>
            </a:r>
          </a:p>
          <a:p>
            <a:r>
              <a:rPr lang="en-US" dirty="0"/>
              <a:t>Clicking the X icon should reset the form and navigate back to the view screen</a:t>
            </a:r>
          </a:p>
          <a:p>
            <a:r>
              <a:rPr lang="en-US" dirty="0"/>
              <a:t>Clicking the check icon should submit the form and navigate back to the view screen</a:t>
            </a:r>
          </a:p>
          <a:p>
            <a:r>
              <a:rPr lang="en-US" dirty="0"/>
              <a:t>Clicking the trash icon should remove the student from the data source and navigate back to the view screen</a:t>
            </a:r>
          </a:p>
          <a:p>
            <a:r>
              <a:rPr lang="en-US" dirty="0"/>
              <a:t>When invoked by the plus icon on the view screen, the details screen should present a new form for data entry which is completed by clicking the check icon</a:t>
            </a:r>
          </a:p>
          <a:p>
            <a:endParaRPr lang="en-US" dirty="0"/>
          </a:p>
          <a:p>
            <a:pPr marL="514350" indent="-514350"/>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8FF2023-351A-481E-B3CC-4B1399037E76}"/>
              </a:ext>
            </a:extLst>
          </p:cNvPr>
          <p:cNvSpPr>
            <a:spLocks noGrp="1"/>
          </p:cNvSpPr>
          <p:nvPr>
            <p:ph type="sldNum" sz="quarter" idx="12"/>
          </p:nvPr>
        </p:nvSpPr>
        <p:spPr/>
        <p:txBody>
          <a:bodyPr/>
          <a:lstStyle/>
          <a:p>
            <a:fld id="{270B2E72-7A07-324D-86EB-A735E783C9F4}" type="slidenum">
              <a:rPr lang="en-US" smtClean="0"/>
              <a:pPr/>
              <a:t>6</a:t>
            </a:fld>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59A69EDA-C13B-47C3-B1CD-53D88EA3CCD6}"/>
              </a:ext>
            </a:extLst>
          </p:cNvPr>
          <p:cNvPicPr>
            <a:picLocks noChangeAspect="1"/>
          </p:cNvPicPr>
          <p:nvPr/>
        </p:nvPicPr>
        <p:blipFill>
          <a:blip r:embed="rId2"/>
          <a:stretch>
            <a:fillRect/>
          </a:stretch>
        </p:blipFill>
        <p:spPr>
          <a:xfrm>
            <a:off x="6184946" y="1417638"/>
            <a:ext cx="2576826" cy="4525964"/>
          </a:xfrm>
          <a:prstGeom prst="rect">
            <a:avLst/>
          </a:prstGeom>
        </p:spPr>
      </p:pic>
    </p:spTree>
    <p:extLst>
      <p:ext uri="{BB962C8B-B14F-4D97-AF65-F5344CB8AC3E}">
        <p14:creationId xmlns:p14="http://schemas.microsoft.com/office/powerpoint/2010/main" val="35759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0C6F-112D-495C-B073-1CF1EF1CEC91}"/>
              </a:ext>
            </a:extLst>
          </p:cNvPr>
          <p:cNvSpPr>
            <a:spLocks noGrp="1"/>
          </p:cNvSpPr>
          <p:nvPr>
            <p:ph type="title"/>
          </p:nvPr>
        </p:nvSpPr>
        <p:spPr/>
        <p:txBody>
          <a:bodyPr/>
          <a:lstStyle/>
          <a:p>
            <a:r>
              <a:rPr lang="en-US" dirty="0"/>
              <a:t>Submitting</a:t>
            </a:r>
          </a:p>
        </p:txBody>
      </p:sp>
      <p:sp>
        <p:nvSpPr>
          <p:cNvPr id="3" name="Content Placeholder 2">
            <a:extLst>
              <a:ext uri="{FF2B5EF4-FFF2-40B4-BE49-F238E27FC236}">
                <a16:creationId xmlns:a16="http://schemas.microsoft.com/office/drawing/2014/main" id="{A3CB2E72-8394-498C-80AD-0AE83FC6718C}"/>
              </a:ext>
            </a:extLst>
          </p:cNvPr>
          <p:cNvSpPr>
            <a:spLocks noGrp="1"/>
          </p:cNvSpPr>
          <p:nvPr>
            <p:ph idx="1"/>
          </p:nvPr>
        </p:nvSpPr>
        <p:spPr/>
        <p:txBody>
          <a:bodyPr/>
          <a:lstStyle/>
          <a:p>
            <a:r>
              <a:rPr lang="en-US" dirty="0"/>
              <a:t>When complete, export your application from the Power Apps portal</a:t>
            </a:r>
          </a:p>
          <a:p>
            <a:r>
              <a:rPr lang="en-US" dirty="0"/>
              <a:t>Upload the export file to the Blackboard Practical #1 </a:t>
            </a:r>
            <a:r>
              <a:rPr lang="en-US"/>
              <a:t>assignment submission</a:t>
            </a:r>
            <a:endParaRPr lang="en-US" dirty="0"/>
          </a:p>
          <a:p>
            <a:r>
              <a:rPr lang="en-US" dirty="0"/>
              <a:t>Practical #1 will be worth 10 points, each given for successfully implementing the detailed functionality for each screen</a:t>
            </a:r>
          </a:p>
        </p:txBody>
      </p:sp>
      <p:sp>
        <p:nvSpPr>
          <p:cNvPr id="4" name="Slide Number Placeholder 3">
            <a:extLst>
              <a:ext uri="{FF2B5EF4-FFF2-40B4-BE49-F238E27FC236}">
                <a16:creationId xmlns:a16="http://schemas.microsoft.com/office/drawing/2014/main" id="{65D00296-A628-412C-9B7C-0D6C11908A9B}"/>
              </a:ext>
            </a:extLst>
          </p:cNvPr>
          <p:cNvSpPr>
            <a:spLocks noGrp="1"/>
          </p:cNvSpPr>
          <p:nvPr>
            <p:ph type="sldNum" sz="quarter" idx="12"/>
          </p:nvPr>
        </p:nvSpPr>
        <p:spPr/>
        <p:txBody>
          <a:bodyPr/>
          <a:lstStyle/>
          <a:p>
            <a:fld id="{270B2E72-7A07-324D-86EB-A735E783C9F4}" type="slidenum">
              <a:rPr lang="en-US" smtClean="0"/>
              <a:pPr/>
              <a:t>7</a:t>
            </a:fld>
            <a:endParaRPr lang="en-US"/>
          </a:p>
        </p:txBody>
      </p:sp>
    </p:spTree>
    <p:extLst>
      <p:ext uri="{BB962C8B-B14F-4D97-AF65-F5344CB8AC3E}">
        <p14:creationId xmlns:p14="http://schemas.microsoft.com/office/powerpoint/2010/main" val="2782667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C_CorporatePowerpoint.pptx" id="{A5110737-5718-4A03-A624-C172489AF7AD}" vid="{1760454A-B08B-42C5-9C25-0C0212A007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76DF544EA3194484F34497FA972D3D" ma:contentTypeVersion="9" ma:contentTypeDescription="Create a new document." ma:contentTypeScope="" ma:versionID="a3532ef391c5a55c84a5911c0bbb0298">
  <xsd:schema xmlns:xsd="http://www.w3.org/2001/XMLSchema" xmlns:xs="http://www.w3.org/2001/XMLSchema" xmlns:p="http://schemas.microsoft.com/office/2006/metadata/properties" xmlns:ns2="a400fba6-8298-44c8-aaf6-4131f9dd0a5a" targetNamespace="http://schemas.microsoft.com/office/2006/metadata/properties" ma:root="true" ma:fieldsID="f41c35182d1649274eb3e9db0cf59e31" ns2:_="">
    <xsd:import namespace="a400fba6-8298-44c8-aaf6-4131f9dd0a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00fba6-8298-44c8-aaf6-4131f9dd0a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F56683-A213-48EF-9A39-F95B0556C7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00fba6-8298-44c8-aaf6-4131f9dd0a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7AFBF8-4B71-4000-8166-107894DA51F3}">
  <ds:schemaRefs>
    <ds:schemaRef ds:uri="http://schemas.microsoft.com/sharepoint/v3/contenttype/forms"/>
  </ds:schemaRefs>
</ds:datastoreItem>
</file>

<file path=customXml/itemProps3.xml><?xml version="1.0" encoding="utf-8"?>
<ds:datastoreItem xmlns:ds="http://schemas.openxmlformats.org/officeDocument/2006/customXml" ds:itemID="{98333150-FB90-438E-B119-024911A6A6EA}">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a400fba6-8298-44c8-aaf6-4131f9dd0a5a"/>
    <ds:schemaRef ds:uri="http://purl.org/dc/dcmitype/"/>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COMP930 - Week 2 - SDLC and Requirements</Template>
  <TotalTime>277</TotalTime>
  <Words>463</Words>
  <Application>Microsoft Office PowerPoint</Application>
  <PresentationFormat>On-screen Show (4:3)</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Palatino</vt:lpstr>
      <vt:lpstr>Office Theme</vt:lpstr>
      <vt:lpstr>COMP 930 Practical #1</vt:lpstr>
      <vt:lpstr>Data Source</vt:lpstr>
      <vt:lpstr>Background</vt:lpstr>
      <vt:lpstr>Student Placement App</vt:lpstr>
      <vt:lpstr>View Screen</vt:lpstr>
      <vt:lpstr>Details Screen</vt:lpstr>
      <vt:lpstr>Submitting</vt:lpstr>
    </vt:vector>
  </TitlesOfParts>
  <Company>St. Lawrence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930 Requirements Lab Activity</dc:title>
  <dc:creator>Bryan Elliott</dc:creator>
  <cp:lastModifiedBy>Bryan Elliott</cp:lastModifiedBy>
  <cp:revision>2</cp:revision>
  <dcterms:created xsi:type="dcterms:W3CDTF">2021-09-15T13:15:56Z</dcterms:created>
  <dcterms:modified xsi:type="dcterms:W3CDTF">2021-11-03T01:24:59Z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0x0101008476DF544EA3194484F34497FA972D3D</vt:lpwstr>
  </property>
</Properties>
</file>