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0" r:id="rId3"/>
    <p:sldId id="262" r:id="rId4"/>
    <p:sldId id="263" r:id="rId5"/>
    <p:sldId id="265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0" autoAdjust="0"/>
    <p:restoredTop sz="94696"/>
  </p:normalViewPr>
  <p:slideViewPr>
    <p:cSldViewPr snapToGrid="0">
      <p:cViewPr varScale="1">
        <p:scale>
          <a:sx n="79" d="100"/>
          <a:sy n="79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672938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5400" dirty="0"/>
              <a:t>Restful APIs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1DC003B-4DA8-0090-243E-E9D6B5A84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4688" y="639098"/>
            <a:ext cx="5417058" cy="54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9FD0-0AEA-3162-EE5D-DBF6950E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95442-579A-30F8-8C63-E5DACC50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80407"/>
          </a:xfrm>
        </p:spPr>
        <p:txBody>
          <a:bodyPr>
            <a:normAutofit/>
          </a:bodyPr>
          <a:lstStyle/>
          <a:p>
            <a:r>
              <a:rPr lang="ja-JP" altLang="en-US"/>
              <a:t>表現層狀態轉換（英語：</a:t>
            </a:r>
            <a:r>
              <a:rPr lang="en-US" dirty="0"/>
              <a:t>Representational State Transfer，</a:t>
            </a:r>
            <a:r>
              <a:rPr lang="ja-JP" altLang="en-US"/>
              <a:t>縮寫：</a:t>
            </a:r>
            <a:r>
              <a:rPr lang="en-US" dirty="0"/>
              <a:t>REST）</a:t>
            </a:r>
            <a:r>
              <a:rPr lang="ja-JP" altLang="en-US"/>
              <a:t>是</a:t>
            </a:r>
            <a:r>
              <a:rPr lang="en-US" dirty="0"/>
              <a:t>Roy Thomas Fielding</a:t>
            </a:r>
            <a:r>
              <a:rPr lang="ja-JP" altLang="en-US"/>
              <a:t>博士於</a:t>
            </a:r>
            <a:r>
              <a:rPr lang="en-US" altLang="ja-JP" dirty="0"/>
              <a:t>2000</a:t>
            </a:r>
            <a:r>
              <a:rPr lang="ja-JP" altLang="en-US"/>
              <a:t>年在他的</a:t>
            </a:r>
            <a:r>
              <a:rPr lang="en-US" altLang="zh-TW" dirty="0"/>
              <a:t>UC</a:t>
            </a:r>
            <a:r>
              <a:rPr lang="zh-TW" altLang="en-US" dirty="0"/>
              <a:t> </a:t>
            </a:r>
            <a:r>
              <a:rPr lang="en-US" altLang="zh-TW" dirty="0"/>
              <a:t>Irvine</a:t>
            </a:r>
            <a:r>
              <a:rPr lang="ja-JP" altLang="en-US"/>
              <a:t>博士論文中提出來的一種全球資訊網軟體架構風格，目的是便於不同軟體</a:t>
            </a:r>
            <a:r>
              <a:rPr lang="en-US" altLang="ja-JP" dirty="0"/>
              <a:t>/</a:t>
            </a:r>
            <a:r>
              <a:rPr lang="ja-JP" altLang="en-US"/>
              <a:t>程式在網路（例如</a:t>
            </a:r>
            <a:r>
              <a:rPr lang="en-US" altLang="zh-TW" dirty="0"/>
              <a:t>WWW</a:t>
            </a:r>
            <a:r>
              <a:rPr lang="ja-JP" altLang="en-US"/>
              <a:t>）中互相傳遞資訊。</a:t>
            </a:r>
            <a:endParaRPr lang="en-US" altLang="ja-JP" dirty="0"/>
          </a:p>
          <a:p>
            <a:r>
              <a:rPr lang="en-US" altLang="zh-TW" dirty="0"/>
              <a:t>REST</a:t>
            </a:r>
            <a:r>
              <a:rPr lang="ja-JP" altLang="en-US"/>
              <a:t> 是根基於超文字傳輸協定</a:t>
            </a:r>
            <a:r>
              <a:rPr lang="en-US" altLang="zh-TW" dirty="0"/>
              <a:t>(HTTP)</a:t>
            </a:r>
            <a:r>
              <a:rPr lang="ja-JP" altLang="en-US"/>
              <a:t>之上而確定的一組約束和屬性，也就是說</a:t>
            </a:r>
            <a:r>
              <a:rPr lang="en-US" altLang="zh-TW" dirty="0"/>
              <a:t>REST</a:t>
            </a:r>
            <a:r>
              <a:rPr lang="zh-TW" altLang="en-US" dirty="0"/>
              <a:t>本身並不是一套標準，而是一套設計風格。現代</a:t>
            </a:r>
            <a:r>
              <a:rPr lang="en-US" altLang="zh-TW" dirty="0"/>
              <a:t>API</a:t>
            </a:r>
            <a:r>
              <a:rPr lang="zh-TW" altLang="en-US" dirty="0"/>
              <a:t>在製作時，通常採用的設計風格就是</a:t>
            </a:r>
            <a:r>
              <a:rPr lang="en-US" altLang="zh-TW" dirty="0"/>
              <a:t>REST</a:t>
            </a:r>
            <a:r>
              <a:rPr lang="zh-TW" altLang="en-US" dirty="0"/>
              <a:t>。因此，這類型的</a:t>
            </a:r>
            <a:r>
              <a:rPr lang="en-US" altLang="zh-TW" dirty="0"/>
              <a:t>API</a:t>
            </a:r>
            <a:r>
              <a:rPr lang="zh-TW" altLang="en-US" dirty="0"/>
              <a:t>被稱為是</a:t>
            </a:r>
            <a:r>
              <a:rPr lang="en-US" altLang="zh-TW" dirty="0"/>
              <a:t>RESTful</a:t>
            </a:r>
            <a:r>
              <a:rPr lang="zh-TW" altLang="en-US" dirty="0"/>
              <a:t> </a:t>
            </a:r>
            <a:r>
              <a:rPr lang="en-US" altLang="zh-TW" dirty="0"/>
              <a:t>APIs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4143294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A9B4-9021-B841-5BB0-BC4DDDDC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6CC90-A6BF-2C4E-F0DB-3093496D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符合或相容於這種架構風格（簡稱為 </a:t>
            </a:r>
            <a:r>
              <a:rPr lang="en-US" altLang="zh-TW" dirty="0"/>
              <a:t>REST </a:t>
            </a:r>
            <a:r>
              <a:rPr lang="ja-JP" altLang="en-US"/>
              <a:t>或 </a:t>
            </a:r>
            <a:r>
              <a:rPr lang="en-US" altLang="zh-TW" dirty="0"/>
              <a:t>RESTful</a:t>
            </a:r>
            <a:r>
              <a:rPr lang="zh-TW" altLang="en-US" dirty="0"/>
              <a:t>）</a:t>
            </a:r>
            <a:r>
              <a:rPr lang="ja-JP" altLang="en-US"/>
              <a:t>的網路服務，允許使用者端發出以統一資源標識符（簡稱為</a:t>
            </a:r>
            <a:r>
              <a:rPr lang="en-US" altLang="zh-TW" dirty="0"/>
              <a:t>URI</a:t>
            </a:r>
            <a:r>
              <a:rPr lang="ja-JP" altLang="en-US"/>
              <a:t>）存取和操作網路資源的請求，而與預先定義好的無狀態操作集一致化。</a:t>
            </a: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相對於其它種類的網路服務，例如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SOAP</a:t>
            </a: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服務，則是以本身所定義的操作集，來存取網路上的資源。</a:t>
            </a:r>
            <a:endParaRPr lang="en-US" altLang="zh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4040950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FF10-7AE5-7F9B-2A90-D60B6ACF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REST</a:t>
            </a:r>
            <a:r>
              <a:rPr lang="en-US" altLang="zh-TW" dirty="0" err="1"/>
              <a:t>ful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0B32-3361-0193-0794-6754DD85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3163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如果我們要將伺服器架構成一種服務</a:t>
            </a:r>
            <a:r>
              <a:rPr lang="en-US" altLang="zh-TW" dirty="0"/>
              <a:t>(</a:t>
            </a:r>
            <a:r>
              <a:rPr lang="zh-TW" altLang="en-US" dirty="0"/>
              <a:t>或是</a:t>
            </a:r>
            <a:r>
              <a:rPr lang="en-US" altLang="zh-TW" dirty="0"/>
              <a:t>API)</a:t>
            </a:r>
            <a:r>
              <a:rPr lang="en-US" dirty="0"/>
              <a:t>，</a:t>
            </a:r>
            <a:r>
              <a:rPr lang="en-US" dirty="0" err="1"/>
              <a:t>讓任何使用者都可以存取資料，則可以將製作一個</a:t>
            </a:r>
            <a:r>
              <a:rPr lang="zh-TW" altLang="en-US" dirty="0"/>
              <a:t> </a:t>
            </a:r>
            <a:r>
              <a:rPr lang="en-US" altLang="zh-TW" dirty="0"/>
              <a:t>RESTful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zh-TW" altLang="en-US" dirty="0"/>
              <a:t>：</a:t>
            </a:r>
            <a:endParaRPr lang="en-US" altLang="zh-TW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因為網頁瀏覽器只能夠送出</a:t>
            </a:r>
            <a:r>
              <a:rPr lang="en-US" altLang="zh-TW" sz="1800" dirty="0"/>
              <a:t>GET</a:t>
            </a:r>
            <a:r>
              <a:rPr lang="zh-TW" altLang="en-US" sz="1800" dirty="0"/>
              <a:t>以及</a:t>
            </a:r>
            <a:r>
              <a:rPr lang="en-US" altLang="zh-TW" sz="1800" dirty="0"/>
              <a:t>POST</a:t>
            </a:r>
            <a:r>
              <a:rPr lang="zh-TW" altLang="en-US" sz="1800" dirty="0"/>
              <a:t>這兩種</a:t>
            </a:r>
            <a:r>
              <a:rPr lang="en-US" altLang="zh-TW" sz="1800" dirty="0"/>
              <a:t>Request</a:t>
            </a:r>
            <a:r>
              <a:rPr lang="zh-TW" altLang="en-US" sz="1800" dirty="0"/>
              <a:t>，所以我們可以用</a:t>
            </a:r>
            <a:r>
              <a:rPr lang="en-US" altLang="zh-TW" sz="1800" dirty="0"/>
              <a:t>Post</a:t>
            </a:r>
            <a:r>
              <a:rPr lang="zh-TW" altLang="en-US" sz="1800" dirty="0"/>
              <a:t> </a:t>
            </a:r>
            <a:r>
              <a:rPr lang="en-US" altLang="zh-TW" sz="1800" dirty="0"/>
              <a:t>man</a:t>
            </a:r>
            <a:r>
              <a:rPr lang="zh-TW" altLang="en-US" sz="1800" dirty="0"/>
              <a:t>來測試寄出其他種類的</a:t>
            </a:r>
            <a:r>
              <a:rPr lang="en-US" altLang="zh-TW" sz="1800" dirty="0"/>
              <a:t>request</a:t>
            </a:r>
            <a:r>
              <a:rPr lang="zh-TW" altLang="en-US" sz="1800" dirty="0"/>
              <a:t>。</a:t>
            </a:r>
            <a:endParaRPr lang="en-TW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6947EE-BFAF-2C84-6E85-BAFCA50A8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57186"/>
              </p:ext>
            </p:extLst>
          </p:nvPr>
        </p:nvGraphicFramePr>
        <p:xfrm>
          <a:off x="1097280" y="2817792"/>
          <a:ext cx="10058400" cy="2834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72768">
                  <a:extLst>
                    <a:ext uri="{9D8B030D-6E8A-4147-A177-3AD203B41FA5}">
                      <a16:colId xmlns:a16="http://schemas.microsoft.com/office/drawing/2014/main" val="2853381057"/>
                    </a:ext>
                  </a:extLst>
                </a:gridCol>
                <a:gridCol w="1780032">
                  <a:extLst>
                    <a:ext uri="{9D8B030D-6E8A-4147-A177-3AD203B41FA5}">
                      <a16:colId xmlns:a16="http://schemas.microsoft.com/office/drawing/2014/main" val="4259853726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788895048"/>
                    </a:ext>
                  </a:extLst>
                </a:gridCol>
              </a:tblGrid>
              <a:tr h="298715">
                <a:tc>
                  <a:txBody>
                    <a:bodyPr/>
                    <a:lstStyle/>
                    <a:p>
                      <a:r>
                        <a:rPr lang="en-US" altLang="zh-TW" dirty="0"/>
                        <a:t>HTTP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Verb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Path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62161"/>
                  </a:ext>
                </a:extLst>
              </a:tr>
              <a:tr h="298715">
                <a:tc>
                  <a:txBody>
                    <a:bodyPr/>
                    <a:lstStyle/>
                    <a:p>
                      <a:r>
                        <a:rPr lang="en-US" altLang="zh-TW" dirty="0"/>
                        <a:t>GET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/students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獲得所有</a:t>
                      </a:r>
                      <a:r>
                        <a:rPr lang="zh-TW" altLang="en-US" dirty="0"/>
                        <a:t>學生</a:t>
                      </a:r>
                      <a:r>
                        <a:rPr lang="en-TW" dirty="0"/>
                        <a:t>的</a:t>
                      </a:r>
                      <a:r>
                        <a:rPr lang="zh-TW" altLang="en-US" dirty="0"/>
                        <a:t>資料。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63142"/>
                  </a:ext>
                </a:extLst>
              </a:tr>
              <a:tr h="298715">
                <a:tc>
                  <a:txBody>
                    <a:bodyPr/>
                    <a:lstStyle/>
                    <a:p>
                      <a:r>
                        <a:rPr lang="en-US" altLang="zh-TW" dirty="0"/>
                        <a:t>GET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/students/:id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獲得特定的</a:t>
                      </a:r>
                      <a:r>
                        <a:rPr lang="zh-TW" altLang="en-US" dirty="0"/>
                        <a:t>學生資料</a:t>
                      </a:r>
                      <a:r>
                        <a:rPr lang="en-TW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000"/>
                  </a:ext>
                </a:extLst>
              </a:tr>
              <a:tr h="298715">
                <a:tc>
                  <a:txBody>
                    <a:bodyPr/>
                    <a:lstStyle/>
                    <a:p>
                      <a:r>
                        <a:rPr lang="en-US" altLang="zh-TW" dirty="0"/>
                        <a:t>POST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/students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創建一個新的</a:t>
                      </a:r>
                      <a:r>
                        <a:rPr lang="zh-TW" altLang="en-US" dirty="0"/>
                        <a:t>學生</a:t>
                      </a:r>
                      <a:r>
                        <a:rPr lang="en-TW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16568"/>
                  </a:ext>
                </a:extLst>
              </a:tr>
              <a:tr h="522751">
                <a:tc>
                  <a:txBody>
                    <a:bodyPr/>
                    <a:lstStyle/>
                    <a:p>
                      <a:r>
                        <a:rPr lang="en-US" altLang="zh-TW" dirty="0"/>
                        <a:t>PUT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/students/:id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修改特定的</a:t>
                      </a:r>
                      <a:r>
                        <a:rPr lang="zh-TW" altLang="en-US" dirty="0"/>
                        <a:t>學生資料</a:t>
                      </a:r>
                      <a:r>
                        <a:rPr lang="en-TW" dirty="0"/>
                        <a:t>。使用者提供的資料會被變成資料庫內的完整新資料。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85877"/>
                  </a:ext>
                </a:extLst>
              </a:tr>
              <a:tr h="298715">
                <a:tc>
                  <a:txBody>
                    <a:bodyPr/>
                    <a:lstStyle/>
                    <a:p>
                      <a:r>
                        <a:rPr lang="en-US" altLang="zh-TW" dirty="0"/>
                        <a:t>PATCH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/students/:id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修改特定的</a:t>
                      </a:r>
                      <a:r>
                        <a:rPr lang="zh-TW" altLang="en-US" dirty="0"/>
                        <a:t>學生資料</a:t>
                      </a:r>
                      <a:r>
                        <a:rPr lang="en-TW" dirty="0"/>
                        <a:t>。</a:t>
                      </a:r>
                      <a:r>
                        <a:rPr lang="en-US" dirty="0" err="1"/>
                        <a:t>使用者只需要提供要被修改的資料即可</a:t>
                      </a:r>
                      <a:r>
                        <a:rPr lang="en-US" dirty="0"/>
                        <a:t>。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08726"/>
                  </a:ext>
                </a:extLst>
              </a:tr>
              <a:tr h="298715">
                <a:tc>
                  <a:txBody>
                    <a:bodyPr/>
                    <a:lstStyle/>
                    <a:p>
                      <a:r>
                        <a:rPr lang="en-US" altLang="zh-TW" dirty="0"/>
                        <a:t>DELETE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/students/:id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刪除特定的</a:t>
                      </a:r>
                      <a:r>
                        <a:rPr lang="zh-TW" altLang="en-US" dirty="0"/>
                        <a:t>學生</a:t>
                      </a:r>
                      <a:r>
                        <a:rPr lang="en-TW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11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18668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F3C7-D719-C748-D4E5-1A30EF3C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REST</a:t>
            </a:r>
            <a:r>
              <a:rPr lang="en-US" altLang="zh-TW" dirty="0" err="1"/>
              <a:t>ful</a:t>
            </a:r>
            <a:r>
              <a:rPr lang="zh-TW" altLang="en-US" dirty="0"/>
              <a:t> </a:t>
            </a:r>
            <a:r>
              <a:rPr lang="en-US" altLang="zh-TW" dirty="0"/>
              <a:t>Routing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8D42-1E45-2EF5-F9FA-98525E00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如果我們的伺服器不提供服務，而是網頁功能，還是可以將網頁伺服器內部的</a:t>
            </a:r>
            <a:r>
              <a:rPr lang="en-US" altLang="zh-TW" dirty="0" err="1"/>
              <a:t>routing</a:t>
            </a:r>
            <a:r>
              <a:rPr lang="zh-TW" altLang="en-US" dirty="0"/>
              <a:t>做成</a:t>
            </a:r>
            <a:r>
              <a:rPr lang="en-US" altLang="zh-TW" dirty="0"/>
              <a:t>REST</a:t>
            </a:r>
            <a:r>
              <a:rPr lang="zh-TW" altLang="en-US" dirty="0"/>
              <a:t>風格，稱為</a:t>
            </a:r>
            <a:r>
              <a:rPr lang="en-TW" dirty="0"/>
              <a:t>REST</a:t>
            </a:r>
            <a:r>
              <a:rPr lang="en-US" altLang="zh-TW" dirty="0" err="1"/>
              <a:t>ful</a:t>
            </a:r>
            <a:r>
              <a:rPr lang="zh-TW" altLang="en-US" dirty="0"/>
              <a:t> </a:t>
            </a:r>
            <a:r>
              <a:rPr lang="en-US" altLang="zh-TW" dirty="0"/>
              <a:t>Routing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TW" dirty="0"/>
              <a:t>通常來說，REST</a:t>
            </a:r>
            <a:r>
              <a:rPr lang="en-US" altLang="zh-TW" dirty="0" err="1"/>
              <a:t>ful</a:t>
            </a:r>
            <a:r>
              <a:rPr lang="zh-TW" altLang="en-US" dirty="0"/>
              <a:t> </a:t>
            </a:r>
            <a:r>
              <a:rPr lang="en-US" altLang="zh-TW" dirty="0"/>
              <a:t>Routing</a:t>
            </a:r>
            <a:r>
              <a:rPr lang="zh-TW" altLang="en-US" dirty="0"/>
              <a:t>遵守以下的表格。當然，每個網站也可以設定自己的</a:t>
            </a:r>
            <a:r>
              <a:rPr lang="en-US" altLang="zh-TW" dirty="0"/>
              <a:t>Restful</a:t>
            </a:r>
            <a:r>
              <a:rPr lang="zh-TW" altLang="en-US" dirty="0"/>
              <a:t> </a:t>
            </a:r>
            <a:r>
              <a:rPr lang="en-US" altLang="zh-TW" dirty="0"/>
              <a:t>Routing</a:t>
            </a:r>
            <a:r>
              <a:rPr lang="zh-TW" altLang="en-US" dirty="0"/>
              <a:t>。以下的表格與</a:t>
            </a:r>
            <a:r>
              <a:rPr lang="en-US" altLang="zh-TW" dirty="0"/>
              <a:t>Ruby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Rails</a:t>
            </a:r>
            <a:r>
              <a:rPr lang="zh-TW" altLang="en-US" dirty="0"/>
              <a:t>框架相同：</a:t>
            </a:r>
            <a:endParaRPr lang="en-US" altLang="zh-TW" dirty="0"/>
          </a:p>
          <a:p>
            <a:endParaRPr lang="en-US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56504668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5B0C-9867-FE68-97C5-FAD79FE7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REST</a:t>
            </a:r>
            <a:r>
              <a:rPr lang="en-US" altLang="zh-TW" dirty="0" err="1"/>
              <a:t>ful</a:t>
            </a:r>
            <a:r>
              <a:rPr lang="zh-TW" altLang="en-US" dirty="0"/>
              <a:t> </a:t>
            </a:r>
            <a:r>
              <a:rPr lang="en-US" altLang="zh-TW" dirty="0"/>
              <a:t>Routing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00DE7-0D8C-2FEB-A9BC-09B8894BD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D83BEF-9B91-BC52-987A-187B31614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925939"/>
              </p:ext>
            </p:extLst>
          </p:nvPr>
        </p:nvGraphicFramePr>
        <p:xfrm>
          <a:off x="1097280" y="2108201"/>
          <a:ext cx="10058400" cy="3052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72768">
                  <a:extLst>
                    <a:ext uri="{9D8B030D-6E8A-4147-A177-3AD203B41FA5}">
                      <a16:colId xmlns:a16="http://schemas.microsoft.com/office/drawing/2014/main" val="2593351329"/>
                    </a:ext>
                  </a:extLst>
                </a:gridCol>
                <a:gridCol w="1780032">
                  <a:extLst>
                    <a:ext uri="{9D8B030D-6E8A-4147-A177-3AD203B41FA5}">
                      <a16:colId xmlns:a16="http://schemas.microsoft.com/office/drawing/2014/main" val="3716423569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60905332"/>
                    </a:ext>
                  </a:extLst>
                </a:gridCol>
              </a:tblGrid>
              <a:tr h="381550">
                <a:tc>
                  <a:txBody>
                    <a:bodyPr/>
                    <a:lstStyle/>
                    <a:p>
                      <a:r>
                        <a:rPr lang="en-US" altLang="zh-TW" dirty="0"/>
                        <a:t>HTTP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Verb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Path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45660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r>
                        <a:rPr lang="en-US" altLang="zh-TW" dirty="0"/>
                        <a:t>GET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/students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獲得所有</a:t>
                      </a:r>
                      <a:r>
                        <a:rPr lang="zh-TW" altLang="en-US" dirty="0"/>
                        <a:t>學生</a:t>
                      </a:r>
                      <a:r>
                        <a:rPr lang="en-TW" dirty="0"/>
                        <a:t>的</a:t>
                      </a:r>
                      <a:r>
                        <a:rPr lang="zh-TW" altLang="en-US" dirty="0"/>
                        <a:t>資料。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7751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r>
                        <a:rPr lang="en-US" altLang="zh-TW" dirty="0"/>
                        <a:t>GET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/students/new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回傳一個包含可以用來</a:t>
                      </a:r>
                      <a:r>
                        <a:rPr lang="en-US" dirty="0" err="1"/>
                        <a:t>新增新</a:t>
                      </a:r>
                      <a:r>
                        <a:rPr lang="zh-TW" altLang="en-US" dirty="0"/>
                        <a:t>學生</a:t>
                      </a:r>
                      <a:r>
                        <a:rPr lang="en-US" dirty="0" err="1"/>
                        <a:t>的表格的網頁</a:t>
                      </a:r>
                      <a:r>
                        <a:rPr lang="en-US" dirty="0"/>
                        <a:t>。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43958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r>
                        <a:rPr lang="en-US" altLang="zh-TW" dirty="0"/>
                        <a:t>POST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/students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創建一個新的</a:t>
                      </a:r>
                      <a:r>
                        <a:rPr lang="zh-TW" altLang="en-US" dirty="0"/>
                        <a:t>學生</a:t>
                      </a:r>
                      <a:r>
                        <a:rPr lang="en-TW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897270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r>
                        <a:rPr lang="en-US" altLang="zh-TW" dirty="0"/>
                        <a:t>GET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/students/:id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獲得特定的</a:t>
                      </a:r>
                      <a:r>
                        <a:rPr lang="zh-TW" altLang="en-US" dirty="0"/>
                        <a:t>學生資料</a:t>
                      </a:r>
                      <a:r>
                        <a:rPr lang="en-TW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21055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r>
                        <a:rPr lang="en-US" altLang="zh-TW" dirty="0"/>
                        <a:t>GET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/students/:id/edit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回傳一個包含可以用來修改</a:t>
                      </a:r>
                      <a:r>
                        <a:rPr lang="zh-TW" altLang="en-US" dirty="0"/>
                        <a:t>學生資料</a:t>
                      </a:r>
                      <a:r>
                        <a:rPr lang="en-US" dirty="0" err="1"/>
                        <a:t>的表格的網頁</a:t>
                      </a:r>
                      <a:r>
                        <a:rPr lang="en-US" dirty="0"/>
                        <a:t>。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56902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r>
                        <a:rPr lang="en-US" altLang="zh-TW" dirty="0"/>
                        <a:t>PUT/PATCH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/students/:id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修改特定的</a:t>
                      </a:r>
                      <a:r>
                        <a:rPr lang="zh-TW" altLang="en-US" dirty="0"/>
                        <a:t>學生資料</a:t>
                      </a:r>
                      <a:r>
                        <a:rPr lang="en-TW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43580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r>
                        <a:rPr lang="en-US" altLang="zh-TW" dirty="0"/>
                        <a:t>DELETE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/students/:id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刪除特定的</a:t>
                      </a:r>
                      <a:r>
                        <a:rPr lang="zh-TW" altLang="en-US" dirty="0"/>
                        <a:t>學生</a:t>
                      </a:r>
                      <a:r>
                        <a:rPr lang="en-TW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37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02151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44254</TotalTime>
  <Words>429</Words>
  <Application>Microsoft Office PowerPoint</Application>
  <PresentationFormat>寬螢幕</PresentationFormat>
  <Paragraphs>67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RetrospectVTI</vt:lpstr>
      <vt:lpstr>Restful APIs</vt:lpstr>
      <vt:lpstr>REST</vt:lpstr>
      <vt:lpstr>REST</vt:lpstr>
      <vt:lpstr>RESTful API</vt:lpstr>
      <vt:lpstr>RESTful Routing</vt:lpstr>
      <vt:lpstr>RESTful Routing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宇賢 任</cp:lastModifiedBy>
  <cp:revision>8165</cp:revision>
  <dcterms:created xsi:type="dcterms:W3CDTF">2021-02-23T11:38:50Z</dcterms:created>
  <dcterms:modified xsi:type="dcterms:W3CDTF">2022-10-18T05:28:34Z</dcterms:modified>
</cp:coreProperties>
</file>