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CUSTOMER REVIEWS SENTIMENT ANALYSIS BY RANDELL MWANIA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9BA4-83E1-69F2-226C-A5AEC90E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British Airways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E995-1FDD-82DC-DF38-00A259956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Founded:</a:t>
            </a:r>
            <a:r>
              <a:rPr lang="en-US" dirty="0"/>
              <a:t> 1974, London-based, with London Heathrow as its main hub.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Reach:</a:t>
            </a:r>
            <a:r>
              <a:rPr lang="en-US" dirty="0"/>
              <a:t> Over 30 million passengers annually across Europe, North America, Asia, and Africa.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Focus:</a:t>
            </a:r>
            <a:r>
              <a:rPr lang="en-US" dirty="0"/>
              <a:t> Known for premium service, safety, and innovation, with a strong customer loyalty program.</a:t>
            </a:r>
          </a:p>
          <a:p>
            <a:r>
              <a:rPr lang="en-US" dirty="0"/>
              <a:t>This analysis explores </a:t>
            </a:r>
            <a:r>
              <a:rPr lang="en-US" b="1" dirty="0"/>
              <a:t>customer reviews</a:t>
            </a:r>
            <a:r>
              <a:rPr lang="en-US" dirty="0"/>
              <a:t> to uncover sentiment trends, identify pain points, and gauge overall satisfaction.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OF SENTIMENT CATEGORIES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4BEC98-70EE-97F4-4FA0-31BF30C33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71978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035CE4-10E5-4424-A935-2487153B1753}"/>
              </a:ext>
            </a:extLst>
          </p:cNvPr>
          <p:cNvSpPr txBox="1"/>
          <p:nvPr/>
        </p:nvSpPr>
        <p:spPr>
          <a:xfrm>
            <a:off x="7772400" y="1976284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histogram shows majority of the British Airways reviews fall under neutral category followed by positive then lastly negative.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CB94-E4AD-8A29-13ED-78CF21B60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AVERAGE SENTIMENT BY MONTH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786FF6-3FAF-0D86-B654-E3DFB5CEA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1846679"/>
            <a:ext cx="8769052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AED344-5951-3F9F-C010-1F8253DB7E31}"/>
              </a:ext>
            </a:extLst>
          </p:cNvPr>
          <p:cNvSpPr txBox="1"/>
          <p:nvPr/>
        </p:nvSpPr>
        <p:spPr>
          <a:xfrm>
            <a:off x="9211012" y="2000518"/>
            <a:ext cx="24018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 we can see the average sentiment by month with October having the highest sentiment overall and June having the lowest sentiment.</a:t>
            </a:r>
          </a:p>
        </p:txBody>
      </p:sp>
    </p:spTree>
    <p:extLst>
      <p:ext uri="{BB962C8B-B14F-4D97-AF65-F5344CB8AC3E}">
        <p14:creationId xmlns:p14="http://schemas.microsoft.com/office/powerpoint/2010/main" val="273525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3C1B-4D08-C94A-5FC0-2CBAAB05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ASPECTS SENTIMENT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8EAABF-C127-190D-1A32-2E80C789B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1537"/>
            <a:ext cx="796286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01DAE1-D43B-CD24-A63B-21777ADA7BEE}"/>
              </a:ext>
            </a:extLst>
          </p:cNvPr>
          <p:cNvSpPr txBox="1"/>
          <p:nvPr/>
        </p:nvSpPr>
        <p:spPr>
          <a:xfrm>
            <a:off x="8967020" y="2374490"/>
            <a:ext cx="23867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KDE plot shows the top 5 aspects in the reviews and their sentiment distribution.</a:t>
            </a:r>
          </a:p>
          <a:p>
            <a:r>
              <a:rPr lang="en-US" dirty="0"/>
              <a:t>From the distribution </a:t>
            </a:r>
            <a:r>
              <a:rPr lang="en-US" dirty="0" err="1"/>
              <a:t>ba</a:t>
            </a:r>
            <a:r>
              <a:rPr lang="en-US" dirty="0"/>
              <a:t> has the most positive sentiment score to density.</a:t>
            </a:r>
          </a:p>
        </p:txBody>
      </p:sp>
    </p:spTree>
    <p:extLst>
      <p:ext uri="{BB962C8B-B14F-4D97-AF65-F5344CB8AC3E}">
        <p14:creationId xmlns:p14="http://schemas.microsoft.com/office/powerpoint/2010/main" val="219951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ADC5-0EEB-CBE8-4785-8E793B6B7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REVIEW LENGTH VS SENTIMENT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F7503C-EF9C-C55F-A0E5-B5F000C71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32039"/>
            <a:ext cx="6832627" cy="45608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1A6847-7FDE-0A4A-7433-C0A8E804CDB7}"/>
              </a:ext>
            </a:extLst>
          </p:cNvPr>
          <p:cNvSpPr txBox="1"/>
          <p:nvPr/>
        </p:nvSpPr>
        <p:spPr>
          <a:xfrm>
            <a:off x="7846142" y="2123768"/>
            <a:ext cx="35076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scatter plot shows the relationship between review length and sentiment scores.</a:t>
            </a:r>
            <a:br>
              <a:rPr lang="en-US" dirty="0"/>
            </a:br>
            <a:r>
              <a:rPr lang="en-US" dirty="0"/>
              <a:t>From the scatter plot we can see that majority of the sentiments are neutral.</a:t>
            </a:r>
          </a:p>
        </p:txBody>
      </p:sp>
    </p:spTree>
    <p:extLst>
      <p:ext uri="{BB962C8B-B14F-4D97-AF65-F5344CB8AC3E}">
        <p14:creationId xmlns:p14="http://schemas.microsoft.com/office/powerpoint/2010/main" val="36577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5A7C-B145-CC78-0496-622C3BB4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BIGRAMS IN REVIEWS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39D113-6F83-6862-CB1E-9FB111100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14" y="1371600"/>
            <a:ext cx="7662523" cy="547165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40601A-133B-359F-DA8A-63DAFC0952A1}"/>
              </a:ext>
            </a:extLst>
          </p:cNvPr>
          <p:cNvSpPr txBox="1"/>
          <p:nvPr/>
        </p:nvSpPr>
        <p:spPr>
          <a:xfrm>
            <a:off x="8141110" y="1873045"/>
            <a:ext cx="3212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most appearing bigram is “</a:t>
            </a:r>
            <a:r>
              <a:rPr lang="en-US" dirty="0" err="1"/>
              <a:t>british</a:t>
            </a:r>
            <a:r>
              <a:rPr lang="en-US" dirty="0"/>
              <a:t> airways” in the reviews followed by “business class” then “cabin crew”.</a:t>
            </a:r>
          </a:p>
        </p:txBody>
      </p:sp>
    </p:spTree>
    <p:extLst>
      <p:ext uri="{BB962C8B-B14F-4D97-AF65-F5344CB8AC3E}">
        <p14:creationId xmlns:p14="http://schemas.microsoft.com/office/powerpoint/2010/main" val="420363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961B-78A2-917B-E12A-4D3CE285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SENTIMENT BY DAY OF WEEK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53BDB5-1168-A853-4714-AE038354F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8519"/>
            <a:ext cx="749817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717E09-8CF0-60CE-C14D-A6045F756283}"/>
              </a:ext>
            </a:extLst>
          </p:cNvPr>
          <p:cNvSpPr txBox="1"/>
          <p:nvPr/>
        </p:nvSpPr>
        <p:spPr>
          <a:xfrm>
            <a:off x="8336374" y="1918519"/>
            <a:ext cx="30174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plot shows the relationship between the day of the week and their corresponding average sentiment.</a:t>
            </a:r>
            <a:br>
              <a:rPr lang="en-US" dirty="0"/>
            </a:br>
            <a:r>
              <a:rPr lang="en-US" dirty="0"/>
              <a:t>Monday has the highest average sentiment and Sunday having the least.</a:t>
            </a:r>
          </a:p>
        </p:txBody>
      </p:sp>
    </p:spTree>
    <p:extLst>
      <p:ext uri="{BB962C8B-B14F-4D97-AF65-F5344CB8AC3E}">
        <p14:creationId xmlns:p14="http://schemas.microsoft.com/office/powerpoint/2010/main" val="72788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C473-28FB-5FF2-21BA-5CE08198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F8C21-F026-BA5F-5C1C-691B403A4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analysis:</a:t>
            </a:r>
          </a:p>
          <a:p>
            <a:pPr lvl="2"/>
            <a:r>
              <a:rPr lang="en-US" dirty="0"/>
              <a:t>October has the most positive sentiments of all month and June having the least.</a:t>
            </a:r>
          </a:p>
          <a:p>
            <a:pPr lvl="2"/>
            <a:r>
              <a:rPr lang="en-US" dirty="0"/>
              <a:t>The most mentioned top 5 bigrams are “</a:t>
            </a:r>
            <a:r>
              <a:rPr lang="en-US" dirty="0" err="1"/>
              <a:t>british</a:t>
            </a:r>
            <a:r>
              <a:rPr lang="en-US" dirty="0"/>
              <a:t> airways”, “business class”, “cabin crew”, “London </a:t>
            </a:r>
            <a:r>
              <a:rPr lang="en-US" dirty="0" err="1"/>
              <a:t>heathrow</a:t>
            </a:r>
            <a:r>
              <a:rPr lang="en-US" dirty="0"/>
              <a:t>” and “customer service”.</a:t>
            </a:r>
          </a:p>
          <a:p>
            <a:pPr lvl="2"/>
            <a:r>
              <a:rPr lang="en-US" dirty="0"/>
              <a:t>Monday has the most positive sentiment among the days of the week with Sunday performing worst.</a:t>
            </a:r>
          </a:p>
          <a:p>
            <a:pPr lvl="2"/>
            <a:r>
              <a:rPr lang="en-US" dirty="0"/>
              <a:t>Majority of the sentiments are neutral which might be a cause for concern.</a:t>
            </a:r>
          </a:p>
        </p:txBody>
      </p:sp>
    </p:spTree>
    <p:extLst>
      <p:ext uri="{BB962C8B-B14F-4D97-AF65-F5344CB8AC3E}">
        <p14:creationId xmlns:p14="http://schemas.microsoft.com/office/powerpoint/2010/main" val="4104973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344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BRITISH AIRWAYS</vt:lpstr>
      <vt:lpstr>British Airways Overview</vt:lpstr>
      <vt:lpstr>DISTRIBUTION OF SENTIMENT CATEGORIES</vt:lpstr>
      <vt:lpstr>AVERAGE SENTIMENT BY MONTH</vt:lpstr>
      <vt:lpstr>TOP 5 ASPECTS SENTIMENT DISTRIBUTION</vt:lpstr>
      <vt:lpstr>CUSTOMER REVIEW LENGTH VS SENTIMENT</vt:lpstr>
      <vt:lpstr>TOP 20 BIGRAMS IN REVIEWS</vt:lpstr>
      <vt:lpstr>AVERAGE SENTIMENT BY DAY OF WEEK</vt:lpstr>
      <vt:lpstr>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Randell Mwania</cp:lastModifiedBy>
  <cp:revision>2</cp:revision>
  <dcterms:created xsi:type="dcterms:W3CDTF">2022-12-06T11:13:27Z</dcterms:created>
  <dcterms:modified xsi:type="dcterms:W3CDTF">2024-11-04T16:15:29Z</dcterms:modified>
</cp:coreProperties>
</file>