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4a6661787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4a6661787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4a666178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4a666178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4a666178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4a666178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4a666178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4a666178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4a666178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4a666178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4a666178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4a666178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4a666178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4a666178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4a666178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4a666178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4a666178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4a666178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4a666178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4a666178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a666178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4a666178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4a666178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4a666178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4a666178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4a666178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a666178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4a666178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a666178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a666178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4a666178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4a666178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a666178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4a666178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4a666178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4a666178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a666178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4a666178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a666178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4a666178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a666178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4a666178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124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124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0124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5.3/helpers/stack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tbootstrap.com/docs/5.3/layout/container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etbootstrap.com/docs/5.3/layout/gri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etbootstrap.com/docs/5.3/layout/column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etbootstrap.com/docs/5.3/layout/gutter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programmerzamannow.com" TargetMode="External"/><Relationship Id="rId5" Type="http://schemas.openxmlformats.org/officeDocument/2006/relationships/hyperlink" Target="http://youtube.com/c/ProgrammerZamanNo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etbootstrap.com/docs/5.3/layout/css-grid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3/utilities/fle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bootstrap.com/docs/5.3/utilities/floa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Bootstrap Layout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Stack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helper yang bisa digunakan untuk membuat layout vertical atau horizontal secara cepat menggunakan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https://getbootstrap.com/docs/5.3/helpers/stacks/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Container</a:t>
            </a:r>
            <a:endParaRPr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Container adalah komponen utama di Bootstrap yang biasanya digunakan sebagai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berbagai jenis Container yang bisa kita gunakan sesuai dengan Breakpoint yang kita butuhkan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https://getbootstrap.com/docs/5.3/layout/containers/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Grid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Grid</a:t>
            </a:r>
            <a:endParaRPr/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Layout yang sering digunakan ketika menggunakan Bootstrap adalah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Grid berbeda dengan CSS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Grid sebenarnya menggunakan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https://getbootstrap.com/docs/5.3/layout/grid/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Column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Column</a:t>
            </a:r>
            <a:endParaRPr/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menggunakan Grid, kita akan banyak menggunakan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pengaturan yang bisa digunakan untuk mengatur tata letak column 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https://getbootstrap.com/docs/5.3/layout/columns/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Gutter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Gutter</a:t>
            </a:r>
            <a:endParaRPr/>
          </a:p>
        </p:txBody>
      </p:sp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Gutter merupakan padding antara column di Bootstrap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https://getbootstrap.com/docs/5.3/layout/gutters/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Grid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14074"/>
          <a:stretch/>
        </p:blipFill>
        <p:spPr>
          <a:xfrm>
            <a:off x="1800" y="-101050"/>
            <a:ext cx="9144003" cy="52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49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Technical architect at one of the biggest ecommerce company in Indonesia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13+ years experiences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www.programmerzamannow.com</a:t>
            </a:r>
            <a:r>
              <a:rPr lang="id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youtube.com/c/ProgrammerZamanNow</a:t>
            </a:r>
            <a:r>
              <a:rPr lang="id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CSS Grid</a:t>
            </a:r>
            <a:endParaRPr/>
          </a:p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Grid dibuat sudah lama sekali, bahkan sebelum fitur CSS modern seperti CSS Grid 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Sejak versi Bootstrap 5.1, terdapat fitur baru yang menggunakan CSS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Namun, fitur tersebut masih experimental, oleh karena itu tidak akan dibahas di kelas ini, dikhawatirkan fiturnya masih akan berubah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Dan secara default, CSS Grid di Bootstrap tidak aktif, kita harus melakukan kompilasi ulang kode Bootstrap jika ingin mengaktifkan fitur CSS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https://getbootstrap.com/docs/5.3/layout/css-grid/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28" name="Google Shape;2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Customize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HTML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CSS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JavaScript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Bootstrap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Flex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Flex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yang bisa kita gunakan untuk membuat layout menggunakan 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https://getbootstrap.com/docs/5.3/utilities/flex/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Float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yang bisa kita gunakan untuk mengubah aturan float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https://getbootstrap.com/docs/5.3/utilities/float/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