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Raleway"/>
      <p:regular r:id="rId76"/>
      <p:bold r:id="rId77"/>
      <p:italic r:id="rId78"/>
      <p:boldItalic r:id="rId79"/>
    </p:embeddedFont>
    <p:embeddedFont>
      <p:font typeface="Lato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Lato-bold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regular.fntdata"/><Relationship Id="rId82" Type="http://schemas.openxmlformats.org/officeDocument/2006/relationships/font" Target="fonts/Lato-italic.fntdata"/><Relationship Id="rId81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aleway-bold.fntdata"/><Relationship Id="rId32" Type="http://schemas.openxmlformats.org/officeDocument/2006/relationships/slide" Target="slides/slide26.xml"/><Relationship Id="rId76" Type="http://schemas.openxmlformats.org/officeDocument/2006/relationships/font" Target="fonts/Raleway-regular.fntdata"/><Relationship Id="rId35" Type="http://schemas.openxmlformats.org/officeDocument/2006/relationships/slide" Target="slides/slide29.xml"/><Relationship Id="rId79" Type="http://schemas.openxmlformats.org/officeDocument/2006/relationships/font" Target="fonts/Raleway-boldItalic.fntdata"/><Relationship Id="rId34" Type="http://schemas.openxmlformats.org/officeDocument/2006/relationships/slide" Target="slides/slide28.xml"/><Relationship Id="rId78" Type="http://schemas.openxmlformats.org/officeDocument/2006/relationships/font" Target="fonts/Raleway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83ef2b24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83ef2b24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83ef2b24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83ef2b24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83ef2b24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83ef2b24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83ef2b24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83ef2b24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83ef2b24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83ef2b24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83ef2b24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83ef2b24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83ef2b24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83ef2b24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83ef2b24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83ef2b24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83ef2b24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83ef2b24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83ef2b24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83ef2b24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83ef2b24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83ef2b24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83ef2b24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83ef2b24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83ef2b24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83ef2b24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83ef2b24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83ef2b24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83ef2b24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83ef2b24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83ef2b24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83ef2b24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83ef2b24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83ef2b24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83ef2b24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83ef2b24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83ef2b24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83ef2b24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83ef2b24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83ef2b24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83ef2b24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83ef2b24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83ef2b24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83ef2b24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83ef2b24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83ef2b24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83ef2b24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83ef2b24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83ef2b24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83ef2b24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83ef2b24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83ef2b24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83ef2b24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83ef2b24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3ef2b24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83ef2b24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83ef2b244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83ef2b24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83ef2b24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83ef2b24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3ef2b24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3ef2b24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83ef2b24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83ef2b24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83ef2b24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83ef2b24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83ef2b244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83ef2b244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83ef2b244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83ef2b244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83ef2b24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583ef2b24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83ef2b24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83ef2b24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583ef2b24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583ef2b24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83ef2b244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83ef2b244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83ef2b244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83ef2b244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83ef2b24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583ef2b24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83ef2b24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583ef2b24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83ef2b24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83ef2b24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83ef2b24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83ef2b24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83ef2b244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583ef2b244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83ef2b24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83ef2b24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83ef2b244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83ef2b24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583ef2b24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583ef2b24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83ef2b24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83ef2b24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583ef2b24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583ef2b24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83ef2b24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83ef2b24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583ef2b244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583ef2b244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83ef2b244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583ef2b244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583ef2b24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583ef2b24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83ef2b24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83ef2b24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83ef2b24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83ef2b24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83ef2b24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83ef2b24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83ef2b24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83ef2b24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583ef2b244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583ef2b244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583ef2b24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583ef2b24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83ef2b24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83ef2b24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583ef2b244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583ef2b244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583ef2b24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583ef2b24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583ef2b24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583ef2b24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83ef2b24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83ef2b24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83ef2b24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83ef2b24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83ef2b24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83ef2b24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83ef2b24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83ef2b24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vitejs.dev/config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vitejs.dev/plugins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ollupjs.org/" TargetMode="External"/><Relationship Id="rId4" Type="http://schemas.openxmlformats.org/officeDocument/2006/relationships/hyperlink" Target="https://vitejs.dev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Vite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Vite Dependency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install --save-dev vite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Aplikasi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Aplikasi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bisa kita gunakan menjalankan aplikasi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menggunakan file index.html sebagai entry point dari aplikasi web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menjalankan vite, kita bisa gunakan perintah :</a:t>
            </a:r>
            <a:br>
              <a:rPr lang="id"/>
            </a:br>
            <a:r>
              <a:rPr lang="id"/>
              <a:t>npx vite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opsi yang bisa kita lihat ketika menjalankan Vite, kita bisa gunakan perintah :</a:t>
            </a:r>
            <a:br>
              <a:rPr lang="id"/>
            </a:br>
            <a:r>
              <a:rPr lang="id"/>
              <a:t>npx vite --help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 HTML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5630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Vite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42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Lakukan perubahan pada file index.html, dan perhatikan perubahan yang terjadi secara otomatis pada Web Browser tanpa melakukan reload atau restart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Vite mendukung JavaScript Module, sehingga kita bisa membuat kode JavaScript dengan menggunakan JavaScript Module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Say Hello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962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</a:t>
            </a:r>
            <a:r>
              <a:rPr lang="id"/>
              <a:t>de : Index HTML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9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TypeScript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TypeScript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mendukung kompilasi kode TypeScript secara realtime, sehingga kita bisa membuat menggunakan kode TypeScript, dan tidak perlu khawatir dengan Web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Vite akan melakukan proses kompilasi kode TypeScript secara otomatis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Menambah TypeScript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5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Setup TypeScript</a:t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3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Setting TypeScript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196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Say Goodbye TypeScript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86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 HTML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5694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aplikasi kita sudah selesai, dan siap untuk di deploy ke production, maka kita bisa melakukan build menggunakan Vite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akan melakukan </a:t>
            </a:r>
            <a:r>
              <a:rPr lang="id"/>
              <a:t>Dependency Pre-Bundling, dimana Vite akan menggabungkan banyak module yang kita gunakan menjadi satu, hal ini akan mempercepat performa load halaman web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Vite bisa mendeteksi module-module yang kita gunakan, dan hanya melakukan build pada module-module yang kita gunakan saja, sehingga ukuran file build akan lebih optimal karena berisikan kode yang dibutuhkan saja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Perintah Build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build, kita bisa gunakan perintah :</a:t>
            </a:r>
            <a:br>
              <a:rPr lang="id"/>
            </a:br>
            <a:r>
              <a:rPr lang="id"/>
              <a:t>npx vite 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opsi apa saja yang bisa kita ubah, kita bisa gunakan perintah :</a:t>
            </a:r>
            <a:br>
              <a:rPr lang="id"/>
            </a:br>
            <a:r>
              <a:rPr lang="id"/>
              <a:t>npx vite build --help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hasil build akan disimpan di folder dist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Build</a:t>
            </a:r>
            <a:endParaRPr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2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Dependency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Dependency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bisa secara otomatis melakukan build dari dependency yang kita install menggunakan NodeJS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perlu diperhatikan, tidak semua NodeJS Package itu compatible dengan Web Browser, jadi kita harus memastikan NodeJS Package yang kita gunakan itu bisa dijalankan di Web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jika kita memasukkan dependency ExpressJS, ini mungkin tidak bisa berjalan di Web Browser, karena membutuhkan NodeJS HTTP Server, sedangkan di Web Browser, hal itu tidak ada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Menambah Dependency UUID</a:t>
            </a:r>
            <a:endParaRPr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6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 HTML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753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Kode CSS yang terdapat di halaman HTML, secara otomatis juga akan di bundle oleh Vite, dengan begitu kode CSS nya akan menjadi lebih optimal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mendukung CSS @import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</a:t>
            </a:r>
            <a:endParaRPr/>
          </a:p>
        </p:txBody>
      </p:sp>
      <p:pic>
        <p:nvPicPr>
          <p:cNvPr id="373" name="Google Shape;3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296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 HTML</a:t>
            </a:r>
            <a:endParaRPr/>
          </a:p>
        </p:txBody>
      </p:sp>
      <p:pic>
        <p:nvPicPr>
          <p:cNvPr id="379" name="Google Shape;3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1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</a:t>
            </a:r>
            <a:r>
              <a:rPr lang="id"/>
              <a:t>Pre-processors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JavaScript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NodeJS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TypeScript dari Programmer Zaman Now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Pre-processors</a:t>
            </a:r>
            <a:endParaRPr/>
          </a:p>
        </p:txBody>
      </p:sp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ini, banyak sekali CSS Pre-processor framework yang digunakan untuk mempermudah pembuatan kode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SASS, LESS, dan STYLUS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mendukung CSS Pre-processors, sehingga kita tidak perlu melakukan kompilasi secara manual agar menjadi kode CSS yang dimengerti oleh Web Browser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Menginstall Sass</a:t>
            </a:r>
            <a:endParaRPr/>
          </a:p>
        </p:txBody>
      </p:sp>
      <p:pic>
        <p:nvPicPr>
          <p:cNvPr id="396" name="Google Shape;3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2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Sass</a:t>
            </a:r>
            <a:endParaRPr/>
          </a:p>
        </p:txBody>
      </p:sp>
      <p:pic>
        <p:nvPicPr>
          <p:cNvPr id="402" name="Google Shape;40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772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 HTML</a:t>
            </a:r>
            <a:endParaRPr/>
          </a:p>
        </p:txBody>
      </p:sp>
      <p:pic>
        <p:nvPicPr>
          <p:cNvPr id="408" name="Google Shape;40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8667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419" name="Google Shape;419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mendukung bundle file JSON, sehingga kita bisa dengan mudah menyimpan data dalam bentuk JSON, dan mengambil datanya dari JavaScript dengan cara menggunakan JavaScript Module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425" name="Google Shape;4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1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 HTML</a:t>
            </a:r>
            <a:endParaRPr/>
          </a:p>
        </p:txBody>
      </p:sp>
      <p:pic>
        <p:nvPicPr>
          <p:cNvPr id="431" name="Google Shape;43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198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Static Assets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Static Assets</a:t>
            </a:r>
            <a:endParaRPr/>
          </a:p>
        </p:txBody>
      </p:sp>
      <p:sp>
        <p:nvSpPr>
          <p:cNvPr id="442" name="Google Shape;442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file JavaScript, TypeScript, CSS, JSON, kadang kita juga menggunakan Static Assets ketika membuat Web, seperti Image, Video, File Text,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secara otomatis akan melakukan bundle ketika di Web kita menggunakan file Static Assets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kita juga bisa melakukan import untuk Static Assets di JavaScript sebagai Text, pada kasus berupa Text 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Vite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Image</a:t>
            </a:r>
            <a:endParaRPr/>
          </a:p>
        </p:txBody>
      </p:sp>
      <p:pic>
        <p:nvPicPr>
          <p:cNvPr id="448" name="Google Shape;4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12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Text File</a:t>
            </a:r>
            <a:endParaRPr/>
          </a:p>
        </p:txBody>
      </p:sp>
      <p:pic>
        <p:nvPicPr>
          <p:cNvPr id="454" name="Google Shape;45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152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 HTML</a:t>
            </a:r>
            <a:endParaRPr/>
          </a:p>
        </p:txBody>
      </p:sp>
      <p:pic>
        <p:nvPicPr>
          <p:cNvPr id="460" name="Google Shape;46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32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Public Directory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juga butuh Static Assets yang ditampilkan secara dinamis, sehingga kemungkinan lokasinya tidak terdapat di halaman Web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Static Assets yang nama file nya tidak boleh berubah, misal favicon.ico atau robbot.txt,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mendukung public directory, dimana kita bisa menyimpan semua Static Assets yang tidak akan di optimize pada folder tersebut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Preview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Preview</a:t>
            </a:r>
            <a:endParaRPr/>
          </a:p>
        </p:txBody>
      </p:sp>
      <p:sp>
        <p:nvSpPr>
          <p:cNvPr id="477" name="Google Shape;477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kita melakukan build menggunakan Vite, semua file distribution terdapat di folder dist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melihat hasilnya terlebih dahulu, sebelum melakukan deployment ke server production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perintah :</a:t>
            </a:r>
            <a:br>
              <a:rPr lang="id"/>
            </a:br>
            <a:r>
              <a:rPr lang="id"/>
              <a:t>npx vite preview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Ingat ini hanya untuk preview di proses development, jangan lakukan hal ini di server production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</a:t>
            </a:r>
            <a:endParaRPr/>
          </a:p>
        </p:txBody>
      </p:sp>
      <p:sp>
        <p:nvSpPr>
          <p:cNvPr id="488" name="Google Shape;488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Vite sudah memiliki default configuration, sehingga kita tidak perlu melakukan pengaturan apapun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jika kita ingin melakukan pengaturan, Vite juga mendukungnya dengan membuat file vite.config.js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konfigurasi yang bisa kita lakukan di Vite, bisa kita baca disini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https://vitejs.dev/config/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Configuration</a:t>
            </a:r>
            <a:endParaRPr/>
          </a:p>
        </p:txBody>
      </p:sp>
      <p:pic>
        <p:nvPicPr>
          <p:cNvPr id="494" name="Google Shape;49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8978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Multi-Page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Development Tool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 menggunakan NodeJS, baik itu menggunakan JavaScript atau 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Maka biasanya banyak hal-hal yang sering kita lakukan secara manual, misal menjalankan aplikasinya, lalu melakukan restart aplikasi ketika sudah melakukan perubahan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menggunakan TypeScript, kita harus melakukan compile terlebih dahulu, lalu menjalankan ulang aplikasinya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Multi-Page Application</a:t>
            </a:r>
            <a:endParaRPr/>
          </a:p>
        </p:txBody>
      </p:sp>
      <p:sp>
        <p:nvSpPr>
          <p:cNvPr id="505" name="Google Shape;505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halaman web, kadang kita membuat halaman web lebih dari satu halaman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mendukung proses build untuk lebih dari satu halaman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khusus untuk Multi-Page Application, kita harus daftarkan file-file mana saja yang akan di build pada Vite Configuration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Configuration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203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Blog HTML</a:t>
            </a:r>
            <a:endParaRPr/>
          </a:p>
        </p:txBody>
      </p:sp>
      <p:pic>
        <p:nvPicPr>
          <p:cNvPr id="517" name="Google Shape;51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894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Contact HTML</a:t>
            </a:r>
            <a:endParaRPr/>
          </a:p>
        </p:txBody>
      </p:sp>
      <p:pic>
        <p:nvPicPr>
          <p:cNvPr id="523" name="Google Shape;52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337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Plugins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Plugins</a:t>
            </a:r>
            <a:endParaRPr/>
          </a:p>
        </p:txBody>
      </p:sp>
      <p:sp>
        <p:nvSpPr>
          <p:cNvPr id="534" name="Google Shape;534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 yang hanya membutuhkan HTML, CSS dan JavaScript, Vite sudah sangat baik mendukung pekerjaan kita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kadang kita menggunakan framework tambahan seperti VueJS, ReactJS, Svelte,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memiliki banyak sekali Plugins tambahan untuk mendukung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melihat daftar plugin yang didukung oleh Vite dihalaman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https://vitejs.dev/plugins/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Diawal, kita membuat project Vite secara manual. Hal ini saya bahas agar kita tahu bagaimana cara membuat project Vite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sebenarnya, Vite memiliki template yang bisa kita gunakan untuk membuat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project baru menggunakan template yang sudah disediakan Vite, kita bisa gunakan perintah : </a:t>
            </a:r>
            <a:br>
              <a:rPr lang="id"/>
            </a:br>
            <a:r>
              <a:rPr lang="id"/>
              <a:t>npm create vite@latest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556" name="Google Shape;556;p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VueJS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Vite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(dibaca vit) adalah tool untuk mempercepat proses development aplikasi yang kita buat menggunakan NodeJS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memiliki fitur HMR (Hot Module Replacement), dimana bisa melakukan perubahan module secara cepat, tanpa kita harus melakukan reload / restart aplikasi yang sedang kita jalankan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juga memiliki fitur untuk melakukan bundling (membungkus) kode-kode yang kita buat menjadi sebuah kode yang dioptimasi dengan baik sebagai kode yang baik untuk mode production, menggunakan bantuan library Rollup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https://rollupjs.org/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Website resmi Vite bisa kita buka di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https://vitejs.dev/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Vite saat ini menjadi rekomendasi sebagai Development Tool untuk membuat aplikasi VueJS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folder belajar-vite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init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Ubah type di package.json menjadi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