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72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210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2987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5735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5498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09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6142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524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3308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7273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0708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0043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A3B8-2811-4BE7-B315-CD8D97040CDC}" type="datetimeFigureOut">
              <a:rPr lang="ar-SA" smtClean="0"/>
              <a:t>29/07/1444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B9A7-1969-4309-9FE8-A9CDFE03BE8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28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Instructiona</a:t>
            </a:r>
            <a:r>
              <a:rPr lang="en-US" dirty="0" smtClean="0"/>
              <a:t>l Tutorial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3667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Worldwide news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872" y="1825625"/>
            <a:ext cx="8546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7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RN-AST Pruning Framework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Aims to help test engineers in testing react native applications</a:t>
            </a:r>
          </a:p>
          <a:p>
            <a:r>
              <a:rPr lang="en-US" dirty="0" smtClean="0"/>
              <a:t>It parses the code using babel parser (static analysis)</a:t>
            </a:r>
          </a:p>
          <a:p>
            <a:r>
              <a:rPr lang="en-US" dirty="0" smtClean="0"/>
              <a:t>The static analysis produces the AST (Abstract Syntax Tree)</a:t>
            </a:r>
          </a:p>
          <a:p>
            <a:r>
              <a:rPr lang="en-US" dirty="0"/>
              <a:t>Detect GUI changes between the original source code and updated version of source </a:t>
            </a:r>
            <a:r>
              <a:rPr lang="en-US" dirty="0" smtClean="0"/>
              <a:t>code by comparing the original AST and Updated AST</a:t>
            </a:r>
          </a:p>
          <a:p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6197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Framework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146"/>
            <a:ext cx="10063109" cy="43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 a test engineers you are supposed to upload the main file of the updated version of the source code.</a:t>
            </a:r>
          </a:p>
          <a:p>
            <a:r>
              <a:rPr lang="en-US" dirty="0" smtClean="0"/>
              <a:t>The framework produced the AST of the updated version using MADGE API </a:t>
            </a:r>
          </a:p>
          <a:p>
            <a:r>
              <a:rPr lang="en-US" dirty="0" smtClean="0"/>
              <a:t>Then it compares the AST of the updated version with the AST of the original source code</a:t>
            </a:r>
          </a:p>
          <a:p>
            <a:r>
              <a:rPr lang="en-US" dirty="0" smtClean="0"/>
              <a:t>Note: The original version of the application is stored internally in the framework files.</a:t>
            </a:r>
          </a:p>
          <a:p>
            <a:r>
              <a:rPr lang="en-US" dirty="0"/>
              <a:t>If framework detect changes it categorize these changes into: </a:t>
            </a:r>
            <a:endParaRPr lang="en-US" dirty="0" smtClean="0"/>
          </a:p>
          <a:p>
            <a:pPr lvl="1"/>
            <a:r>
              <a:rPr lang="en-US" dirty="0" smtClean="0"/>
              <a:t>Updates : contains the updated elements</a:t>
            </a:r>
          </a:p>
          <a:p>
            <a:pPr lvl="1"/>
            <a:r>
              <a:rPr lang="en-US" dirty="0" smtClean="0"/>
              <a:t>Placements: new added elements</a:t>
            </a:r>
          </a:p>
          <a:p>
            <a:pPr lvl="1"/>
            <a:r>
              <a:rPr lang="en-US" dirty="0" smtClean="0"/>
              <a:t>Deletion: deleted elements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03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MADGE API output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1" y="1825625"/>
            <a:ext cx="11845127" cy="45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5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37980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8694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</a:t>
            </a:r>
            <a:r>
              <a:rPr lang="en-US" dirty="0" smtClean="0"/>
              <a:t>concept (Application </a:t>
            </a:r>
            <a:r>
              <a:rPr lang="en-US" smtClean="0"/>
              <a:t>Under Test)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consists of multiple pages…. </a:t>
            </a:r>
            <a:endParaRPr lang="en-US" dirty="0"/>
          </a:p>
          <a:p>
            <a:r>
              <a:rPr lang="en-US" dirty="0" smtClean="0"/>
              <a:t>As a user you can select any of these pages</a:t>
            </a:r>
          </a:p>
          <a:p>
            <a:r>
              <a:rPr lang="en-US" dirty="0" smtClean="0"/>
              <a:t>each page has different </a:t>
            </a:r>
            <a:r>
              <a:rPr lang="en-US" dirty="0" err="1" smtClean="0"/>
              <a:t>ui</a:t>
            </a:r>
            <a:r>
              <a:rPr lang="en-US" dirty="0" smtClean="0"/>
              <a:t> element…. </a:t>
            </a:r>
          </a:p>
          <a:p>
            <a:r>
              <a:rPr lang="en-US" dirty="0" smtClean="0"/>
              <a:t>I tried to contain all known and most used </a:t>
            </a:r>
            <a:r>
              <a:rPr lang="en-US" dirty="0" err="1" smtClean="0"/>
              <a:t>ui</a:t>
            </a:r>
            <a:r>
              <a:rPr lang="en-US" dirty="0" smtClean="0"/>
              <a:t> elements (core components)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3305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73" y="365126"/>
            <a:ext cx="11030527" cy="2629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React Native Core components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800"/>
            <a:ext cx="11674763" cy="7044292"/>
          </a:xfrm>
        </p:spPr>
      </p:pic>
    </p:spTree>
    <p:extLst>
      <p:ext uri="{BB962C8B-B14F-4D97-AF65-F5344CB8AC3E}">
        <p14:creationId xmlns:p14="http://schemas.microsoft.com/office/powerpoint/2010/main" val="399594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518" y="1825625"/>
            <a:ext cx="9366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Hello world page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Elements: </a:t>
            </a:r>
            <a:br>
              <a:rPr lang="en-US" sz="2000" dirty="0" smtClean="0"/>
            </a:br>
            <a:r>
              <a:rPr lang="en-US" sz="2000" dirty="0" smtClean="0"/>
              <a:t>Text </a:t>
            </a:r>
            <a:br>
              <a:rPr lang="en-US" sz="2000" dirty="0" smtClean="0"/>
            </a:br>
            <a:r>
              <a:rPr lang="en-US" sz="2000" dirty="0" smtClean="0"/>
              <a:t>Table</a:t>
            </a:r>
            <a:endParaRPr lang="ar-SA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370" y="1853334"/>
            <a:ext cx="9197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Facebook login screen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ar-SA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Elements: </a:t>
            </a:r>
          </a:p>
          <a:p>
            <a:r>
              <a:rPr lang="en-US" dirty="0"/>
              <a:t>Input field </a:t>
            </a:r>
            <a:endParaRPr lang="en-US" dirty="0" smtClean="0"/>
          </a:p>
          <a:p>
            <a:r>
              <a:rPr lang="en-US" dirty="0" smtClean="0"/>
              <a:t>password field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smtClean="0"/>
              <a:t>views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1" y="1391800"/>
            <a:ext cx="10185657" cy="49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4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form </a:t>
            </a:r>
            <a:br>
              <a:rPr lang="en-US" dirty="0" smtClean="0"/>
            </a:br>
            <a:r>
              <a:rPr lang="en-US" dirty="0" smtClean="0"/>
              <a:t>input fields/ radio buttons/ checkbox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699125"/>
            <a:ext cx="10414552" cy="51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4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Watch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159" y="2121188"/>
            <a:ext cx="90148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BMI Calculator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252" y="1551709"/>
            <a:ext cx="9958938" cy="50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15924</TotalTime>
  <Words>247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Instructional Tutorial</vt:lpstr>
      <vt:lpstr>Proof of concept (Application Under Test)</vt:lpstr>
      <vt:lpstr>React Native Core components</vt:lpstr>
      <vt:lpstr>Main page</vt:lpstr>
      <vt:lpstr>Hello world page Elements:  Text  Table</vt:lpstr>
      <vt:lpstr>Facebook login screen </vt:lpstr>
      <vt:lpstr>Register form  input fields/ radio buttons/ checkbox</vt:lpstr>
      <vt:lpstr>Stop Watch</vt:lpstr>
      <vt:lpstr>BMI Calculator</vt:lpstr>
      <vt:lpstr>Worldwide news</vt:lpstr>
      <vt:lpstr>RN-AST Pruning Framework</vt:lpstr>
      <vt:lpstr>Proposed Framework</vt:lpstr>
      <vt:lpstr>PowerPoint Presentation</vt:lpstr>
      <vt:lpstr>MADGE API 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Application</dc:title>
  <dc:creator>Windows User</dc:creator>
  <cp:lastModifiedBy>Windows User</cp:lastModifiedBy>
  <cp:revision>26</cp:revision>
  <dcterms:created xsi:type="dcterms:W3CDTF">2022-11-29T11:24:30Z</dcterms:created>
  <dcterms:modified xsi:type="dcterms:W3CDTF">2023-02-19T08:59:47Z</dcterms:modified>
</cp:coreProperties>
</file>