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5CDD-E9F9-49F5-90E1-CC1A49CED4F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120CB-223B-4686-A629-734E4047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120CB-223B-4686-A629-734E4047D5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99F6AB-7591-44FB-A126-E18E3B3948F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DBA176-99E0-45AD-B5F8-6659032154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Career </a:t>
            </a:r>
            <a:r>
              <a:rPr lang="en-US" sz="6700" b="1" dirty="0"/>
              <a:t>A</a:t>
            </a:r>
            <a:r>
              <a:rPr lang="en-US" sz="6700" b="1" dirty="0" smtClean="0"/>
              <a:t>spiration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03500"/>
            <a:ext cx="3429000" cy="425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26" y="-76200"/>
            <a:ext cx="3438174" cy="39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99080"/>
            <a:ext cx="5098754" cy="385892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84048" y="990600"/>
            <a:ext cx="3044952" cy="1308100"/>
          </a:xfrm>
          <a:prstGeom prst="wedgeEllipseCallout">
            <a:avLst>
              <a:gd name="adj1" fmla="val -21378"/>
              <a:gd name="adj2" fmla="val 880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want to be a Football Player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057400" y="2547112"/>
            <a:ext cx="3044952" cy="1308100"/>
          </a:xfrm>
          <a:prstGeom prst="wedgeEllipseCallout">
            <a:avLst>
              <a:gd name="adj1" fmla="val 38081"/>
              <a:gd name="adj2" fmla="val 929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want to be an Artist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579876" y="457200"/>
            <a:ext cx="3044952" cy="1308100"/>
          </a:xfrm>
          <a:prstGeom prst="wedgeEllipseCallout">
            <a:avLst>
              <a:gd name="adj1" fmla="val 70214"/>
              <a:gd name="adj2" fmla="val 55864"/>
            </a:avLst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want to be a Manager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9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2209800"/>
            <a:ext cx="3200400" cy="1600200"/>
          </a:xfrm>
          <a:prstGeom prst="round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Gender Roles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8800" y="2209800"/>
            <a:ext cx="3200400" cy="1600200"/>
          </a:xfrm>
          <a:prstGeom prst="round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Affections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600" y="609600"/>
            <a:ext cx="3200400" cy="1371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Career Aspiration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105400"/>
            <a:ext cx="3200400" cy="1600200"/>
          </a:xfrm>
          <a:prstGeom prst="round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Social Mobility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91200" y="5105400"/>
            <a:ext cx="3200400" cy="1600200"/>
          </a:xfrm>
          <a:prstGeom prst="round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Conclusion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3"/>
          </p:cNvCxnSpPr>
          <p:nvPr/>
        </p:nvCxnSpPr>
        <p:spPr>
          <a:xfrm flipV="1">
            <a:off x="3383280" y="1981200"/>
            <a:ext cx="8839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</p:cNvCxnSpPr>
          <p:nvPr/>
        </p:nvCxnSpPr>
        <p:spPr>
          <a:xfrm flipH="1" flipV="1">
            <a:off x="4572000" y="1981200"/>
            <a:ext cx="106680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2"/>
          </p:cNvCxnSpPr>
          <p:nvPr/>
        </p:nvCxnSpPr>
        <p:spPr>
          <a:xfrm flipH="1" flipV="1">
            <a:off x="4495800" y="1981200"/>
            <a:ext cx="1295400" cy="3638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05200" y="1981200"/>
            <a:ext cx="838200" cy="3778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6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Gender Roles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5371"/>
              </p:ext>
            </p:extLst>
          </p:nvPr>
        </p:nvGraphicFramePr>
        <p:xfrm>
          <a:off x="1066800" y="3581399"/>
          <a:ext cx="6934200" cy="31241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67100"/>
                <a:gridCol w="3467100"/>
              </a:tblGrid>
              <a:tr h="5147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Bahnschrift" pitchFamily="34" charset="0"/>
                        </a:rPr>
                        <a:t>Boys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Bahnschrift" pitchFamily="34" charset="0"/>
                        </a:rPr>
                        <a:t>Girls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52189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Sports Player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Teacher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52189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Social Media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Vet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52189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Police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Sports Player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52189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Engineer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Doctor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52189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Scientist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Bahnschrift" pitchFamily="34" charset="0"/>
                        </a:rPr>
                        <a:t>Artist</a:t>
                      </a:r>
                      <a:endParaRPr lang="en-US" b="0" dirty="0">
                        <a:latin typeface="Bahnschrif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1371600"/>
            <a:ext cx="35052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209800" y="3124199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itchFamily="34" charset="0"/>
              </a:rPr>
              <a:t>Gender Roles in UK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3276600" cy="1066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Family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00" y="2743200"/>
            <a:ext cx="3276600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5600" y="1905000"/>
            <a:ext cx="9144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1905000"/>
            <a:ext cx="10668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2898648" y="1066800"/>
            <a:ext cx="3276600" cy="1066800"/>
          </a:xfrm>
          <a:prstGeom prst="rect">
            <a:avLst/>
          </a:prstGeom>
          <a:solidFill>
            <a:srgbClr val="FFC000"/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Affections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2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Affections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7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2971800" cy="1066800"/>
          </a:xfrm>
          <a:prstGeom prst="flowChartTerminator">
            <a:avLst/>
          </a:prstGeo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59936"/>
          </a:xfrm>
        </p:spPr>
        <p:txBody>
          <a:bodyPr/>
          <a:lstStyle/>
          <a:p>
            <a:r>
              <a:rPr lang="en-US" b="1" dirty="0"/>
              <a:t>Children in poorer countries have higher career aspirations than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39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71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Career Aspiration </vt:lpstr>
      <vt:lpstr>PowerPoint Presentation</vt:lpstr>
      <vt:lpstr>PowerPoint Presentation</vt:lpstr>
      <vt:lpstr>Gender Roles</vt:lpstr>
      <vt:lpstr>Social Mobility</vt:lpstr>
      <vt:lpstr>Family </vt:lpstr>
      <vt:lpstr>Family Affections</vt:lpstr>
      <vt:lpstr>Country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aspiration</dc:title>
  <dc:creator>DULANJAYA</dc:creator>
  <cp:lastModifiedBy>DULANJAYA</cp:lastModifiedBy>
  <cp:revision>8</cp:revision>
  <dcterms:created xsi:type="dcterms:W3CDTF">2018-02-20T11:51:31Z</dcterms:created>
  <dcterms:modified xsi:type="dcterms:W3CDTF">2018-02-20T13:02:46Z</dcterms:modified>
</cp:coreProperties>
</file>