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1" r:id="rId14"/>
    <p:sldId id="272" r:id="rId15"/>
    <p:sldId id="273" r:id="rId16"/>
    <p:sldId id="274" r:id="rId17"/>
    <p:sldId id="268" r:id="rId18"/>
    <p:sldId id="270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97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9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70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3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12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20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81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59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94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40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290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5B8C-8574-4448-B64D-F57E45B16969}" type="datetimeFigureOut">
              <a:rPr lang="en-SG" smtClean="0"/>
              <a:t>19/2/2020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E7E0-AF3A-489D-938E-23785EFB89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014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" y="0"/>
            <a:ext cx="9111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97" y="3528191"/>
            <a:ext cx="7886700" cy="1362975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High </a:t>
            </a:r>
            <a:r>
              <a:rPr lang="en-SG" dirty="0"/>
              <a:t>quality friendships have good ways of resolving conflict, ultimately leading to stronger and healthier </a:t>
            </a:r>
            <a:r>
              <a:rPr lang="en-SG" dirty="0" smtClean="0"/>
              <a:t>relationships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6929" y="2089861"/>
            <a:ext cx="7886700" cy="894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SG" dirty="0" smtClean="0"/>
              <a:t>The quality of friendship is important for a person's well-being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10" y="4321064"/>
            <a:ext cx="4666890" cy="262512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2733" y="516690"/>
            <a:ext cx="7886700" cy="109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 smtClean="0"/>
              <a:t>Generally, friendship has two dimensions: quality and conflict  </a:t>
            </a:r>
          </a:p>
        </p:txBody>
      </p:sp>
    </p:spTree>
    <p:extLst>
      <p:ext uri="{BB962C8B-B14F-4D97-AF65-F5344CB8AC3E}">
        <p14:creationId xmlns:p14="http://schemas.microsoft.com/office/powerpoint/2010/main" val="17727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55" y="1624583"/>
            <a:ext cx="7886700" cy="1325563"/>
          </a:xfrm>
        </p:spPr>
        <p:txBody>
          <a:bodyPr/>
          <a:lstStyle/>
          <a:p>
            <a:r>
              <a:rPr lang="en-SG" dirty="0" smtClean="0"/>
              <a:t>Friendship based films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68" y="275720"/>
            <a:ext cx="3362149" cy="25110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4" y="3493698"/>
            <a:ext cx="4868484" cy="2738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08" y="3942388"/>
            <a:ext cx="3053109" cy="22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6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98" y="3970201"/>
            <a:ext cx="7886700" cy="451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 smtClean="0"/>
              <a:t>"</a:t>
            </a:r>
            <a:r>
              <a:rPr lang="en-SG" dirty="0"/>
              <a:t>The love of my life is the love between friends."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398" y="447825"/>
            <a:ext cx="7886700" cy="851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 smtClean="0"/>
              <a:t>"A real friend is one who walks in when the rest of the world walks out.“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5557" y="2289639"/>
            <a:ext cx="7886700" cy="91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SG" dirty="0" smtClean="0"/>
              <a:t>"The better part of one's life consists of his friendships.“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2" y="4368935"/>
            <a:ext cx="3976779" cy="21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/>
          <a:stretch/>
        </p:blipFill>
        <p:spPr>
          <a:xfrm>
            <a:off x="-232914" y="-138023"/>
            <a:ext cx="6478170" cy="39260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19" y="2790287"/>
            <a:ext cx="7143750" cy="4762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1903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810000"/>
            <a:ext cx="476250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345" y="-476250"/>
            <a:ext cx="5715000" cy="428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329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124091" cy="340782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248025"/>
            <a:ext cx="5429250" cy="3609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6980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803" y="0"/>
            <a:ext cx="10189770" cy="6858000"/>
          </a:xfrm>
        </p:spPr>
      </p:pic>
    </p:spTree>
    <p:extLst>
      <p:ext uri="{BB962C8B-B14F-4D97-AF65-F5344CB8AC3E}">
        <p14:creationId xmlns:p14="http://schemas.microsoft.com/office/powerpoint/2010/main" val="251155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 conclude that….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Although </a:t>
            </a:r>
            <a:r>
              <a:rPr lang="en-SG" dirty="0"/>
              <a:t>my friends always make me hurt, 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they </a:t>
            </a:r>
            <a:r>
              <a:rPr lang="en-SG" dirty="0"/>
              <a:t>are still my friends.. 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I </a:t>
            </a:r>
            <a:r>
              <a:rPr lang="en-SG" dirty="0"/>
              <a:t>really don't care with my feeling. 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I </a:t>
            </a:r>
            <a:r>
              <a:rPr lang="en-SG" dirty="0"/>
              <a:t>just want my friends happy. 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love </a:t>
            </a:r>
            <a:r>
              <a:rPr lang="en-SG" dirty="0"/>
              <a:t>you all. </a:t>
            </a:r>
          </a:p>
        </p:txBody>
      </p:sp>
    </p:spTree>
    <p:extLst>
      <p:ext uri="{BB962C8B-B14F-4D97-AF65-F5344CB8AC3E}">
        <p14:creationId xmlns:p14="http://schemas.microsoft.com/office/powerpoint/2010/main" val="16240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710" y="3266236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 smtClean="0"/>
              <a:t>A good friend is hard to find,</a:t>
            </a:r>
          </a:p>
          <a:p>
            <a:pPr marL="0" indent="0">
              <a:buNone/>
            </a:pPr>
            <a:r>
              <a:rPr lang="en-SG" sz="3200" b="1" dirty="0" smtClean="0"/>
              <a:t>Hard to lose, and </a:t>
            </a:r>
          </a:p>
          <a:p>
            <a:pPr marL="0" indent="0">
              <a:buNone/>
            </a:pPr>
            <a:r>
              <a:rPr lang="en-SG" sz="3200" b="1" dirty="0" smtClean="0"/>
              <a:t>Impossible to forget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409725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873" y="-138022"/>
            <a:ext cx="11689746" cy="7787632"/>
          </a:xfrm>
        </p:spPr>
      </p:pic>
    </p:spTree>
    <p:extLst>
      <p:ext uri="{BB962C8B-B14F-4D97-AF65-F5344CB8AC3E}">
        <p14:creationId xmlns:p14="http://schemas.microsoft.com/office/powerpoint/2010/main" val="192911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" y="0"/>
            <a:ext cx="9151619" cy="6858000"/>
          </a:xfrm>
        </p:spPr>
      </p:pic>
    </p:spTree>
    <p:extLst>
      <p:ext uri="{BB962C8B-B14F-4D97-AF65-F5344CB8AC3E}">
        <p14:creationId xmlns:p14="http://schemas.microsoft.com/office/powerpoint/2010/main" val="41789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3798" y="-16711"/>
            <a:ext cx="10282687" cy="6874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311" y="1914396"/>
            <a:ext cx="5176927" cy="1764324"/>
          </a:xfrm>
        </p:spPr>
        <p:txBody>
          <a:bodyPr>
            <a:normAutofit/>
          </a:bodyPr>
          <a:lstStyle/>
          <a:p>
            <a:pPr algn="r"/>
            <a:r>
              <a:rPr lang="en-SG" sz="3000" b="1" dirty="0">
                <a:latin typeface="+mn-lt"/>
              </a:rPr>
              <a:t>Friendship is a relationship of mutual affection between two or more living things.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044" y="578305"/>
            <a:ext cx="62110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000" b="1" dirty="0" smtClean="0"/>
              <a:t>Friendship is a stronger form of interpersonal bond than an association.</a:t>
            </a:r>
            <a:endParaRPr lang="en-SG" sz="3000" b="1" dirty="0"/>
          </a:p>
        </p:txBody>
      </p:sp>
    </p:spTree>
    <p:extLst>
      <p:ext uri="{BB962C8B-B14F-4D97-AF65-F5344CB8AC3E}">
        <p14:creationId xmlns:p14="http://schemas.microsoft.com/office/powerpoint/2010/main" val="32871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2" y="203860"/>
            <a:ext cx="8762003" cy="6582510"/>
          </a:xfrm>
        </p:spPr>
      </p:pic>
    </p:spTree>
    <p:extLst>
      <p:ext uri="{BB962C8B-B14F-4D97-AF65-F5344CB8AC3E}">
        <p14:creationId xmlns:p14="http://schemas.microsoft.com/office/powerpoint/2010/main" val="17517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845" y="0"/>
            <a:ext cx="10286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84" y="5402947"/>
            <a:ext cx="7109242" cy="1325563"/>
          </a:xfrm>
        </p:spPr>
        <p:txBody>
          <a:bodyPr>
            <a:noAutofit/>
          </a:bodyPr>
          <a:lstStyle/>
          <a:p>
            <a:r>
              <a:rPr lang="en-SG" sz="3600" b="1" dirty="0">
                <a:latin typeface="+mn-lt"/>
              </a:rPr>
              <a:t>proximity, which means being near enough to see each other or do things together</a:t>
            </a:r>
          </a:p>
        </p:txBody>
      </p:sp>
    </p:spTree>
    <p:extLst>
      <p:ext uri="{BB962C8B-B14F-4D97-AF65-F5344CB8AC3E}">
        <p14:creationId xmlns:p14="http://schemas.microsoft.com/office/powerpoint/2010/main" val="30696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326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5349456" cy="1325563"/>
          </a:xfrm>
        </p:spPr>
        <p:txBody>
          <a:bodyPr>
            <a:normAutofit fontScale="90000"/>
          </a:bodyPr>
          <a:lstStyle/>
          <a:p>
            <a:r>
              <a:rPr lang="en-SG" sz="3600" b="1" dirty="0" smtClean="0">
                <a:latin typeface="+mn-lt"/>
              </a:rPr>
              <a:t>Opportunities </a:t>
            </a:r>
            <a:r>
              <a:rPr lang="en-SG" sz="3600" b="1" dirty="0">
                <a:latin typeface="+mn-lt"/>
              </a:rPr>
              <a:t>to share ideas and personal feelings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1448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826" y="0"/>
            <a:ext cx="10023218" cy="6858000"/>
          </a:xfrm>
        </p:spPr>
      </p:pic>
    </p:spTree>
    <p:extLst>
      <p:ext uri="{BB962C8B-B14F-4D97-AF65-F5344CB8AC3E}">
        <p14:creationId xmlns:p14="http://schemas.microsoft.com/office/powerpoint/2010/main" val="4801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545" y="0"/>
            <a:ext cx="10872505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507" y="313368"/>
            <a:ext cx="7886700" cy="1325563"/>
          </a:xfrm>
        </p:spPr>
        <p:txBody>
          <a:bodyPr/>
          <a:lstStyle/>
          <a:p>
            <a:r>
              <a:rPr lang="en-SG" dirty="0" smtClean="0"/>
              <a:t>At Adulthood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91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045" y="0"/>
            <a:ext cx="10236821" cy="69183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306" y="5264930"/>
            <a:ext cx="7886700" cy="1325563"/>
          </a:xfrm>
        </p:spPr>
        <p:txBody>
          <a:bodyPr/>
          <a:lstStyle/>
          <a:p>
            <a:r>
              <a:rPr lang="en-SG" dirty="0" smtClean="0"/>
              <a:t>Old age friendship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40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191</Words>
  <Application>Microsoft Office PowerPoint</Application>
  <PresentationFormat>On-screen Show (4:3)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Friendship is a relationship of mutual affection between two or more living things. </vt:lpstr>
      <vt:lpstr>PowerPoint Presentation</vt:lpstr>
      <vt:lpstr>proximity, which means being near enough to see each other or do things together</vt:lpstr>
      <vt:lpstr>Opportunities to share ideas and personal feelings with each other</vt:lpstr>
      <vt:lpstr>PowerPoint Presentation</vt:lpstr>
      <vt:lpstr>At Adulthood</vt:lpstr>
      <vt:lpstr>Old age friendship</vt:lpstr>
      <vt:lpstr>PowerPoint Presentation</vt:lpstr>
      <vt:lpstr>Friendship based films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conclude that….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2020-02-19T15:51:37Z</dcterms:created>
  <dcterms:modified xsi:type="dcterms:W3CDTF">2020-02-19T18:15:40Z</dcterms:modified>
</cp:coreProperties>
</file>