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7432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C715D2-3440-479D-B119-1AA69B1FF6D5}" v="3" dt="2024-05-28T16:56: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94660"/>
  </p:normalViewPr>
  <p:slideViewPr>
    <p:cSldViewPr snapToGrid="0">
      <p:cViewPr varScale="1">
        <p:scale>
          <a:sx n="274" d="100"/>
          <a:sy n="274" d="100"/>
        </p:scale>
        <p:origin x="1690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Doh" userId="de75701b386ce55a" providerId="LiveId" clId="{C1C715D2-3440-479D-B119-1AA69B1FF6D5}"/>
    <pc:docChg chg="custSel modSld">
      <pc:chgData name="John Doh" userId="de75701b386ce55a" providerId="LiveId" clId="{C1C715D2-3440-479D-B119-1AA69B1FF6D5}" dt="2024-05-28T16:59:46.712" v="424" actId="478"/>
      <pc:docMkLst>
        <pc:docMk/>
      </pc:docMkLst>
      <pc:sldChg chg="delSp modSp mod">
        <pc:chgData name="John Doh" userId="de75701b386ce55a" providerId="LiveId" clId="{C1C715D2-3440-479D-B119-1AA69B1FF6D5}" dt="2024-05-28T16:59:46.712" v="424" actId="478"/>
        <pc:sldMkLst>
          <pc:docMk/>
          <pc:sldMk cId="2498845029" sldId="256"/>
        </pc:sldMkLst>
        <pc:spChg chg="del">
          <ac:chgData name="John Doh" userId="de75701b386ce55a" providerId="LiveId" clId="{C1C715D2-3440-479D-B119-1AA69B1FF6D5}" dt="2024-05-28T16:59:46.712" v="424" actId="478"/>
          <ac:spMkLst>
            <pc:docMk/>
            <pc:sldMk cId="2498845029" sldId="256"/>
            <ac:spMk id="4" creationId="{E3DD34C0-002D-5741-D9D4-55A3CC8193F5}"/>
          </ac:spMkLst>
        </pc:spChg>
        <pc:spChg chg="mod">
          <ac:chgData name="John Doh" userId="de75701b386ce55a" providerId="LiveId" clId="{C1C715D2-3440-479D-B119-1AA69B1FF6D5}" dt="2024-05-28T16:57:04.898" v="423" actId="20577"/>
          <ac:spMkLst>
            <pc:docMk/>
            <pc:sldMk cId="2498845029" sldId="256"/>
            <ac:spMk id="36" creationId="{A1808AAD-C546-DF47-AA54-D17D17D519E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299297"/>
            <a:ext cx="2331720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960543"/>
            <a:ext cx="2057400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CEF-D922-47A0-974A-1355C8790AF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7D9-19B5-461F-BEEC-89F7DF65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9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CEF-D922-47A0-974A-1355C8790AF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7D9-19B5-461F-BEEC-89F7DF65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3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97367"/>
            <a:ext cx="591503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97367"/>
            <a:ext cx="1740218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CEF-D922-47A0-974A-1355C8790AF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7D9-19B5-461F-BEEC-89F7DF65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4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CEF-D922-47A0-974A-1355C8790AF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7D9-19B5-461F-BEEC-89F7DF65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9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455930"/>
            <a:ext cx="2366010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1223857"/>
            <a:ext cx="2366010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CEF-D922-47A0-974A-1355C8790AF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7D9-19B5-461F-BEEC-89F7DF65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4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486833"/>
            <a:ext cx="116586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486833"/>
            <a:ext cx="1165860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CEF-D922-47A0-974A-1355C8790AF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7D9-19B5-461F-BEEC-89F7DF65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5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97367"/>
            <a:ext cx="2366010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448310"/>
            <a:ext cx="1160502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668020"/>
            <a:ext cx="1160502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448310"/>
            <a:ext cx="1166217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668020"/>
            <a:ext cx="1166217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CEF-D922-47A0-974A-1355C8790AF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7D9-19B5-461F-BEEC-89F7DF65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CEF-D922-47A0-974A-1355C8790AF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7D9-19B5-461F-BEEC-89F7DF65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4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CEF-D922-47A0-974A-1355C8790AF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7D9-19B5-461F-BEEC-89F7DF65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8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21920"/>
            <a:ext cx="88475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263314"/>
            <a:ext cx="1388745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548640"/>
            <a:ext cx="88475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CEF-D922-47A0-974A-1355C8790AF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7D9-19B5-461F-BEEC-89F7DF65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32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21920"/>
            <a:ext cx="884753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263314"/>
            <a:ext cx="1388745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548640"/>
            <a:ext cx="884753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11CEF-D922-47A0-974A-1355C8790AF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17D9-19B5-461F-BEEC-89F7DF65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4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97367"/>
            <a:ext cx="2366010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486833"/>
            <a:ext cx="2366010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111CEF-D922-47A0-974A-1355C8790AF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1695027"/>
            <a:ext cx="92583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1695027"/>
            <a:ext cx="61722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E117D9-19B5-461F-BEEC-89F7DF653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8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tellaumbrellallc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logo of a company&#10;&#10;Description automatically generated">
            <a:extLst>
              <a:ext uri="{FF2B5EF4-FFF2-40B4-BE49-F238E27FC236}">
                <a16:creationId xmlns:a16="http://schemas.microsoft.com/office/drawing/2014/main" id="{409E300F-E346-8856-D9BD-868FBE03F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6" y="269427"/>
            <a:ext cx="2575598" cy="128994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1808AAD-C546-DF47-AA54-D17D17D519E3}"/>
              </a:ext>
            </a:extLst>
          </p:cNvPr>
          <p:cNvSpPr txBox="1"/>
          <p:nvPr/>
        </p:nvSpPr>
        <p:spPr>
          <a:xfrm>
            <a:off x="123544" y="987309"/>
            <a:ext cx="1464626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Michael Stella</a:t>
            </a:r>
          </a:p>
          <a:p>
            <a:r>
              <a:rPr lang="en-US" sz="64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President</a:t>
            </a:r>
          </a:p>
          <a:p>
            <a:r>
              <a:rPr lang="en-US" sz="64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stellaumbrellallc@gmail.com</a:t>
            </a:r>
            <a:endParaRPr lang="en-US" sz="64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4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(714) 363 1334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C1EE9D-9C26-415C-2253-C6C6EE790459}"/>
              </a:ext>
            </a:extLst>
          </p:cNvPr>
          <p:cNvSpPr txBox="1"/>
          <p:nvPr/>
        </p:nvSpPr>
        <p:spPr>
          <a:xfrm>
            <a:off x="399240" y="801720"/>
            <a:ext cx="2357555" cy="19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Innovations in wind technology for canopies and umbrellas.</a:t>
            </a:r>
          </a:p>
        </p:txBody>
      </p:sp>
    </p:spTree>
    <p:extLst>
      <p:ext uri="{BB962C8B-B14F-4D97-AF65-F5344CB8AC3E}">
        <p14:creationId xmlns:p14="http://schemas.microsoft.com/office/powerpoint/2010/main" val="249884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</TotalTime>
  <Words>22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Doh</dc:creator>
  <cp:lastModifiedBy>John Doh</cp:lastModifiedBy>
  <cp:revision>4</cp:revision>
  <dcterms:created xsi:type="dcterms:W3CDTF">2024-05-25T13:24:19Z</dcterms:created>
  <dcterms:modified xsi:type="dcterms:W3CDTF">2024-05-28T16:59:52Z</dcterms:modified>
</cp:coreProperties>
</file>