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B2B2"/>
    <a:srgbClr val="FFFFFF"/>
    <a:srgbClr val="FF9999"/>
    <a:srgbClr val="BDD7EE"/>
    <a:srgbClr val="5B9BD5"/>
    <a:srgbClr val="F5A8A8"/>
    <a:srgbClr val="D4E7C0"/>
    <a:srgbClr val="DEF1CA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3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4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62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81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2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1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03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63FB-C709-4B42-81C8-1B265463627C}" type="datetimeFigureOut">
              <a:rPr lang="zh-TW" altLang="en-US" smtClean="0"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AB37-B456-4574-9D2F-44A79D78B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6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66700"/>
            <a:ext cx="5838825" cy="6343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609725"/>
            <a:ext cx="5953125" cy="4133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8225" y="885826"/>
            <a:ext cx="1819275" cy="590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2937" y="1609725"/>
            <a:ext cx="5953125" cy="4133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2857500" y="1209675"/>
            <a:ext cx="1524000" cy="466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0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124" y="215384"/>
            <a:ext cx="93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ExcelAddImage.exe "D:\DATA" "F:\EXP\APPPIC2" Y A E Y 1 100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124" y="2377117"/>
            <a:ext cx="93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ExcelAddImage.exe "D:\DATA" "F:\EXP\APPPIC2" Y A E Y 1 100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53400" y="2377117"/>
            <a:ext cx="200025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20100" y="2377117"/>
            <a:ext cx="571500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076950" y="3113625"/>
            <a:ext cx="1857375" cy="1200329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指定副檔名依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優先順序取圖片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: PCX</a:t>
            </a: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: JPG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肘形接點 16"/>
          <p:cNvCxnSpPr>
            <a:stCxn id="12" idx="2"/>
            <a:endCxn id="14" idx="3"/>
          </p:cNvCxnSpPr>
          <p:nvPr/>
        </p:nvCxnSpPr>
        <p:spPr>
          <a:xfrm rot="5400000">
            <a:off x="7656365" y="3116742"/>
            <a:ext cx="875008" cy="319088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027321" y="3538648"/>
            <a:ext cx="2107404" cy="369332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圖片高度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30~100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肘形接點 19"/>
          <p:cNvCxnSpPr>
            <a:stCxn id="13" idx="2"/>
            <a:endCxn id="18" idx="1"/>
          </p:cNvCxnSpPr>
          <p:nvPr/>
        </p:nvCxnSpPr>
        <p:spPr>
          <a:xfrm rot="16200000" flipH="1">
            <a:off x="8424319" y="3120312"/>
            <a:ext cx="884532" cy="321471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38573" y="168091"/>
            <a:ext cx="220028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895748" y="168091"/>
            <a:ext cx="220028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657850" y="904599"/>
            <a:ext cx="1771650" cy="923330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指定圖片放置的欄位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肘形接點 22"/>
          <p:cNvCxnSpPr>
            <a:stCxn id="16" idx="2"/>
            <a:endCxn id="21" idx="3"/>
          </p:cNvCxnSpPr>
          <p:nvPr/>
        </p:nvCxnSpPr>
        <p:spPr>
          <a:xfrm rot="5400000">
            <a:off x="7220790" y="838467"/>
            <a:ext cx="736508" cy="319087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377237" y="845029"/>
            <a:ext cx="2195513" cy="923330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: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指定放置的欄位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 :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插入一欄空白欄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放置圖片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肘形接點 25"/>
          <p:cNvCxnSpPr>
            <a:stCxn id="19" idx="2"/>
            <a:endCxn id="25" idx="1"/>
          </p:cNvCxnSpPr>
          <p:nvPr/>
        </p:nvCxnSpPr>
        <p:spPr>
          <a:xfrm rot="16200000" flipH="1">
            <a:off x="7853030" y="782487"/>
            <a:ext cx="676938" cy="371475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76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681037"/>
            <a:ext cx="64198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4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2486025"/>
            <a:ext cx="50768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66700"/>
            <a:ext cx="6800850" cy="62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4" y="247650"/>
            <a:ext cx="5838825" cy="6343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95338" y="561975"/>
            <a:ext cx="5634038" cy="5943600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933450"/>
            <a:ext cx="4524375" cy="231457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4800600" y="1590675"/>
            <a:ext cx="2581275" cy="8477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57175"/>
            <a:ext cx="5838825" cy="6343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6726" y="2133599"/>
            <a:ext cx="5857874" cy="3238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6726" y="2495549"/>
            <a:ext cx="5857874" cy="6000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591300" y="2133599"/>
            <a:ext cx="2200275" cy="155257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6726" y="3209925"/>
            <a:ext cx="5857874" cy="523874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6726" y="3848100"/>
            <a:ext cx="5857874" cy="2762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8984" y="26109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插入圖片的位置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6726" y="1801295"/>
            <a:ext cx="2447924" cy="359806"/>
          </a:xfrm>
          <a:prstGeom prst="rect">
            <a:avLst/>
          </a:prstGeom>
          <a:solidFill>
            <a:srgbClr val="FF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68983" y="1930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圖片的路徑欄位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8983" y="328719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如同檔名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取副檔名順序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6726" y="4124325"/>
            <a:ext cx="2447924" cy="359806"/>
          </a:xfrm>
          <a:prstGeom prst="rect">
            <a:avLst/>
          </a:prstGeom>
          <a:solidFill>
            <a:srgbClr val="FF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68983" y="39645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存放圖片的目錄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91575" y="2133599"/>
            <a:ext cx="2933698" cy="762001"/>
          </a:xfrm>
          <a:prstGeom prst="rect">
            <a:avLst/>
          </a:prstGeom>
          <a:solidFill>
            <a:srgbClr val="F5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9089097" y="2329932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檔內圖片大小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7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638175"/>
            <a:ext cx="3971925" cy="2247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5326" y="1162049"/>
            <a:ext cx="1647824" cy="2286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95326" y="1487089"/>
            <a:ext cx="1647824" cy="2286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5326" y="1812129"/>
            <a:ext cx="1647824" cy="2286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5326" y="2137169"/>
            <a:ext cx="1647824" cy="2286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5326" y="2462209"/>
            <a:ext cx="1647824" cy="2286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4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57175"/>
            <a:ext cx="5838825" cy="6343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7175" y="4581525"/>
            <a:ext cx="3952875" cy="6572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43758" y="47254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插入圖片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5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57175"/>
            <a:ext cx="91916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257175"/>
            <a:ext cx="5838825" cy="6343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6850" y="5898633"/>
            <a:ext cx="3952875" cy="55082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28608" y="5989380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0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509588"/>
            <a:ext cx="5947271" cy="56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124" y="215384"/>
            <a:ext cx="93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ExcelAddImage.exe "D:\DATA" "F:\EXP\APPPIC2" Y A E Y 1 100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19425" y="1137166"/>
            <a:ext cx="1447800" cy="369332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3011" y="1146083"/>
            <a:ext cx="1485900" cy="369332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9425" y="215384"/>
            <a:ext cx="1447800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43424" y="215384"/>
            <a:ext cx="2505075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9124" y="1615117"/>
            <a:ext cx="9322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ExcelAddImage.exe "D:\DATA" "F:\EXP\APPPIC2" Y A E Y 1 100</a:t>
            </a:r>
            <a:endParaRPr lang="zh-TW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5173" y="1615117"/>
            <a:ext cx="220028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371873" y="1615117"/>
            <a:ext cx="220028" cy="46166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448300" y="2351625"/>
            <a:ext cx="1447800" cy="1477328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 or N</a:t>
            </a: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新增完圖片是否顯示另存新檔視窗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如下頁圖片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肘形接點 16"/>
          <p:cNvCxnSpPr>
            <a:endCxn id="14" idx="3"/>
          </p:cNvCxnSpPr>
          <p:nvPr/>
        </p:nvCxnSpPr>
        <p:spPr>
          <a:xfrm rot="5400000">
            <a:off x="6541747" y="2421611"/>
            <a:ext cx="1023032" cy="314325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791450" y="2767123"/>
            <a:ext cx="1466850" cy="646331"/>
          </a:xfrm>
          <a:prstGeom prst="rect">
            <a:avLst/>
          </a:prstGeom>
          <a:solidFill>
            <a:srgbClr val="FFB2B2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圖片路徑欄位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肘形接點 19"/>
          <p:cNvCxnSpPr>
            <a:endCxn id="18" idx="1"/>
          </p:cNvCxnSpPr>
          <p:nvPr/>
        </p:nvCxnSpPr>
        <p:spPr>
          <a:xfrm rot="16200000" flipH="1">
            <a:off x="7125152" y="2423991"/>
            <a:ext cx="1023032" cy="309563"/>
          </a:xfrm>
          <a:prstGeom prst="bentConnector2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2"/>
            <a:endCxn id="5" idx="0"/>
          </p:cNvCxnSpPr>
          <p:nvPr/>
        </p:nvCxnSpPr>
        <p:spPr>
          <a:xfrm>
            <a:off x="3743325" y="677049"/>
            <a:ext cx="0" cy="460117"/>
          </a:xfrm>
          <a:prstGeom prst="straightConnector1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8" idx="2"/>
            <a:endCxn id="6" idx="0"/>
          </p:cNvCxnSpPr>
          <p:nvPr/>
        </p:nvCxnSpPr>
        <p:spPr>
          <a:xfrm flipH="1">
            <a:off x="5795961" y="677049"/>
            <a:ext cx="1" cy="469034"/>
          </a:xfrm>
          <a:prstGeom prst="straightConnector1">
            <a:avLst/>
          </a:prstGeom>
          <a:ln w="76200">
            <a:solidFill>
              <a:srgbClr val="FF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165</Words>
  <Application>Microsoft Office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randi[徐國鵬]</dc:creator>
  <cp:lastModifiedBy>randi[徐國鵬]</cp:lastModifiedBy>
  <cp:revision>68</cp:revision>
  <dcterms:created xsi:type="dcterms:W3CDTF">2020-09-23T03:08:36Z</dcterms:created>
  <dcterms:modified xsi:type="dcterms:W3CDTF">2020-09-23T06:17:05Z</dcterms:modified>
</cp:coreProperties>
</file>