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00"/>
    <a:srgbClr val="FFE699"/>
    <a:srgbClr val="385723"/>
    <a:srgbClr val="4472C4"/>
    <a:srgbClr val="66A9D9"/>
    <a:srgbClr val="A983C6"/>
    <a:srgbClr val="548235"/>
    <a:srgbClr val="FF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315696-2058-4749-B9D0-6DC8160C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97D91D1-4D47-45B3-89EF-0171AFFA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54B61D2-DC2D-4DD1-B3CA-6024DB37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70ED501-F583-4388-91D0-F4935FAC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6334B46-06B9-412D-BA90-B0E5F08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0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30CF4B8-7488-4B81-B88E-1EECC620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8396A08-D501-4603-A9ED-5A977F4F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CF42A91-6DA7-4AB8-87D8-48A9FB8E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34CA1FC-9302-4565-8FA3-F38DFFE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BF73D37-E603-4F3B-BD0F-19D468E3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F944085-E14B-409E-BF87-778E48CDA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7D16DD30-CF44-4D1F-9277-C4A432C4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5054336-2234-4DD4-9E4D-48647D18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9544FD1-4F96-4681-8EF3-9A754021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799FC29-3903-414D-9E55-990DDD23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52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6DC79A6-3C97-4497-BEDB-577354E0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BF1E4E8-0AC9-4069-B0D7-633502F3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083CB55-6774-4FBE-813E-3FF1EFFB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E0F4179-2B42-400F-BDCA-9C9033E0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D5898C5-C168-46E6-93C5-3C22078B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D3524E2-B35E-4641-AC58-46776CD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FF1BE84-303B-4994-855C-A4EEF328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0B8EC7D-2E37-4716-A9E3-AA5317E0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82729DE-55AF-4722-AB21-47C17E02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F78941-C339-47DB-A245-BF4C5AA8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2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B5FC9E-299C-465A-93C3-2E3E78FC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90B9A9-BF07-4F37-82CB-9AE12E2B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EA977EA-DB2A-408D-BF8B-3E8116F1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B005F1F-3989-40E3-956D-C61B1D6C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B166206-AD13-48D0-A7ED-35FF4FC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4A71ACB-EF95-4696-AF1C-F699E0EE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5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B55161-FEBF-4232-AEA4-095C5619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0D5D83E-CF90-421F-9049-E18CA265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19CD1E-7BA1-4F9F-AEAA-413E598B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CDEA82EA-BA06-4DB5-B30B-5AD299D94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0624E803-847F-460F-994C-C6C5ACC15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4B36B45-3D41-4F55-B8AB-1D19FC6E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D5F5804B-9139-401F-B50D-63BA9415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20C1DFC-629F-47D4-8BCF-0AC0395A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748F33-164C-4AE6-8BEA-A964570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3AF6B63-4FA3-411D-AAF3-40A27157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52CAB0F-DD67-4D10-B3B0-3813D2C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5DE9298D-ED3D-4E71-AD46-4079623D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204F8CFA-2218-487D-B9F6-0317146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8AD009C-4793-4469-9138-F6264DDB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11A4332-61AA-4597-8F2B-943A5E09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EA87E9-BF9B-4001-A2ED-A631D153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0D72-D9DC-4225-97D8-BD34E8D2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A0EFFFF-010C-4A1A-ACBD-50A2B88A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E6E972-6B70-41B6-BD31-025CC876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EA46393-92B0-4EB0-A0A4-B6994021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2CAA44E-5116-49EB-8DE8-FEAEEE24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C076DDF-CE86-4A6D-8240-B9EBA040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D245A77-E96B-4624-982E-267CC418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78083B2-F982-46F3-B2D3-BBA10EB5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7A5B236-BD95-4EC9-9CDA-6FC7D581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C33E859-2150-4758-93BD-7434E7EE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E3F1A18-0816-4DBD-B242-A441FFB7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4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26E07A03-51F6-403C-87B4-614FD27C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330FE7-0F67-4D80-B51E-72B6B22C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6158E8F-5330-449C-81B5-ADC12D487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4B02-C353-49FE-A327-7C1AD9EABD9B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8A02D53-12EF-42F6-9C68-E3BA901CA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5B1C7E3-2BAD-44B0-98B2-A6D0FA54A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176B-CE23-4271-8278-6023CB09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4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901556F-2B3A-4D16-8BC4-74154A66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28750"/>
            <a:ext cx="7372350" cy="4000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F7761E-319B-43E1-84BF-1CF3EB58112C}"/>
              </a:ext>
            </a:extLst>
          </p:cNvPr>
          <p:cNvSpPr/>
          <p:nvPr/>
        </p:nvSpPr>
        <p:spPr>
          <a:xfrm>
            <a:off x="4076700" y="1844040"/>
            <a:ext cx="1097280" cy="24384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D6F363D-06C3-49F1-B33D-634CE057D7A4}"/>
              </a:ext>
            </a:extLst>
          </p:cNvPr>
          <p:cNvSpPr/>
          <p:nvPr/>
        </p:nvSpPr>
        <p:spPr>
          <a:xfrm>
            <a:off x="5224464" y="1844040"/>
            <a:ext cx="490536" cy="24384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F174802-8AEC-459D-BA54-3A8422150106}"/>
              </a:ext>
            </a:extLst>
          </p:cNvPr>
          <p:cNvSpPr/>
          <p:nvPr/>
        </p:nvSpPr>
        <p:spPr>
          <a:xfrm>
            <a:off x="5757864" y="1844040"/>
            <a:ext cx="879156" cy="243840"/>
          </a:xfrm>
          <a:prstGeom prst="rect">
            <a:avLst/>
          </a:prstGeom>
          <a:solidFill>
            <a:srgbClr val="548235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FDDF13CE-A003-40D9-A779-CA4C64667038}"/>
              </a:ext>
            </a:extLst>
          </p:cNvPr>
          <p:cNvSpPr txBox="1"/>
          <p:nvPr/>
        </p:nvSpPr>
        <p:spPr>
          <a:xfrm>
            <a:off x="3764994" y="2690336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連線資料庫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14D794E-AD24-4A28-BEAA-2A74431C4ED4}"/>
              </a:ext>
            </a:extLst>
          </p:cNvPr>
          <p:cNvSpPr txBox="1"/>
          <p:nvPr/>
        </p:nvSpPr>
        <p:spPr>
          <a:xfrm>
            <a:off x="4278153" y="3798332"/>
            <a:ext cx="253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完整路徑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副不需要輸入副檔名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統一為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xlsx,</a:t>
            </a:r>
            <a:r>
              <a:rPr lang="zh-TW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如檔案已存在不覆蓋原檔</a:t>
            </a:r>
            <a:r>
              <a:rPr lang="en-US" altLang="zh-TW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另產生檔案為檔名</a:t>
            </a:r>
            <a:r>
              <a:rPr lang="en-US" altLang="zh-TW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zh-TW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時間</a:t>
            </a:r>
            <a:endParaRPr lang="en-US" altLang="zh-TW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817C730B-7AF1-4D09-B15C-C931A5744507}"/>
              </a:ext>
            </a:extLst>
          </p:cNvPr>
          <p:cNvSpPr txBox="1"/>
          <p:nvPr/>
        </p:nvSpPr>
        <p:spPr>
          <a:xfrm>
            <a:off x="6514623" y="2690336"/>
            <a:ext cx="23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文字檔完整路徑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C08AA578-6FB9-4637-A830-2D5BBF10C02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462224" y="2087880"/>
            <a:ext cx="163116" cy="60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xmlns="" id="{641DD186-169E-48E6-94BC-55C9C9AEABE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69732" y="2087880"/>
            <a:ext cx="78104" cy="171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xmlns="" id="{D90D36BE-D752-489D-B1B1-BB9BF9B8F7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97442" y="2087880"/>
            <a:ext cx="709137" cy="60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162753"/>
            <a:ext cx="9934575" cy="3829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1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OracleToExcel.exe hr/xxxxxx@orcl "D:\emp" "SELECT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2, 1, </a:t>
            </a:r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SQL_SCRIPT, ASSIGN_VALUES FROM SQL_TAB WHERE SEQ = 1"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81400" y="1166830"/>
            <a:ext cx="1455848" cy="369332"/>
          </a:xfrm>
          <a:prstGeom prst="rect">
            <a:avLst/>
          </a:prstGeom>
          <a:noFill/>
          <a:ln w="76200">
            <a:solidFill>
              <a:srgbClr val="4DC8F5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mtClean="0"/>
              <a:t>保留空白</a:t>
            </a:r>
            <a:r>
              <a:rPr lang="en-US" altLang="zh-TW" smtClean="0"/>
              <a:t>2</a:t>
            </a:r>
            <a:r>
              <a:rPr lang="zh-TW" altLang="en-US"/>
              <a:t>列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044115" y="1166830"/>
            <a:ext cx="1455848" cy="369332"/>
          </a:xfrm>
          <a:prstGeom prst="rect">
            <a:avLst/>
          </a:prstGeom>
          <a:noFill/>
          <a:ln w="76200">
            <a:solidFill>
              <a:srgbClr val="B3DE85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mtClean="0"/>
              <a:t>保留空白</a:t>
            </a:r>
            <a:r>
              <a:rPr lang="en-US" altLang="zh-TW" smtClean="0"/>
              <a:t>1</a:t>
            </a:r>
            <a:r>
              <a:rPr lang="zh-TW" altLang="en-US" smtClean="0"/>
              <a:t>欄</a:t>
            </a:r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706772" y="410320"/>
            <a:ext cx="815544" cy="683741"/>
          </a:xfrm>
          <a:prstGeom prst="straightConnector1">
            <a:avLst/>
          </a:prstGeom>
          <a:ln w="76200">
            <a:solidFill>
              <a:srgbClr val="4DC8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2"/>
          </p:cNvCxnSpPr>
          <p:nvPr/>
        </p:nvCxnSpPr>
        <p:spPr>
          <a:xfrm rot="5400000">
            <a:off x="2055380" y="483741"/>
            <a:ext cx="1664238" cy="3769081"/>
          </a:xfrm>
          <a:prstGeom prst="bentConnector2">
            <a:avLst/>
          </a:prstGeom>
          <a:ln w="76200">
            <a:solidFill>
              <a:srgbClr val="B3DE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</p:cNvCxnSpPr>
          <p:nvPr/>
        </p:nvCxnSpPr>
        <p:spPr>
          <a:xfrm>
            <a:off x="3109324" y="1536162"/>
            <a:ext cx="0" cy="917142"/>
          </a:xfrm>
          <a:prstGeom prst="straightConnector1">
            <a:avLst/>
          </a:prstGeom>
          <a:ln w="76200">
            <a:solidFill>
              <a:srgbClr val="4DC8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1" idx="0"/>
          </p:cNvCxnSpPr>
          <p:nvPr/>
        </p:nvCxnSpPr>
        <p:spPr>
          <a:xfrm flipH="1">
            <a:off x="4772039" y="410320"/>
            <a:ext cx="76186" cy="756510"/>
          </a:xfrm>
          <a:prstGeom prst="straightConnector1">
            <a:avLst/>
          </a:prstGeom>
          <a:ln w="76200">
            <a:solidFill>
              <a:srgbClr val="B3DE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81779" y="2447925"/>
            <a:ext cx="8779217" cy="333375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68141" y="2447925"/>
            <a:ext cx="534817" cy="3057525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162753"/>
            <a:ext cx="9934575" cy="3829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OracleToExcel.exe hr/xxxxxx@orcl "D:\emp" "SELECT 2, 1,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SQL_SCRIPT, ASSIGN_VALUES FROM SQL_TAB WHERE SEQ = 1"</a:t>
            </a:r>
          </a:p>
        </p:txBody>
      </p:sp>
      <p:sp>
        <p:nvSpPr>
          <p:cNvPr id="2" name="矩形 1"/>
          <p:cNvSpPr/>
          <p:nvPr/>
        </p:nvSpPr>
        <p:spPr>
          <a:xfrm>
            <a:off x="1019175" y="2790825"/>
            <a:ext cx="8877300" cy="19050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53024" y="913331"/>
            <a:ext cx="1348410" cy="682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不顯示抬頭</a:t>
            </a:r>
            <a:endParaRPr lang="en-US" altLang="zh-TW" sz="14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顯示抬頭</a:t>
            </a:r>
            <a:endParaRPr lang="en-US" altLang="zh-TW" sz="14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933950" y="400110"/>
            <a:ext cx="219074" cy="2390715"/>
          </a:xfrm>
          <a:prstGeom prst="straightConnector1">
            <a:avLst/>
          </a:prstGeom>
          <a:ln w="76200">
            <a:solidFill>
              <a:srgbClr val="FF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277053"/>
            <a:ext cx="9934575" cy="3829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OracleToExcel.exe hr/xxxxxx@orcl "D:\emp" "SELECT 2, 1, 1, SQL_SCRIPT,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ASSIGN_VALUES </a:t>
            </a:r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SQL_TAB WHERE SEQ = 1"</a:t>
            </a:r>
          </a:p>
        </p:txBody>
      </p:sp>
      <p:sp>
        <p:nvSpPr>
          <p:cNvPr id="3" name="矩形 2"/>
          <p:cNvSpPr/>
          <p:nvPr/>
        </p:nvSpPr>
        <p:spPr>
          <a:xfrm>
            <a:off x="4352925" y="2543175"/>
            <a:ext cx="733425" cy="19050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91299" y="2733675"/>
            <a:ext cx="733425" cy="1905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866257"/>
            <a:ext cx="4352514" cy="1266186"/>
          </a:xfrm>
          <a:prstGeom prst="rect">
            <a:avLst/>
          </a:prstGeom>
        </p:spPr>
      </p:pic>
      <p:cxnSp>
        <p:nvCxnSpPr>
          <p:cNvPr id="21" name="肘形接點 20"/>
          <p:cNvCxnSpPr/>
          <p:nvPr/>
        </p:nvCxnSpPr>
        <p:spPr>
          <a:xfrm rot="10800000" flipV="1">
            <a:off x="4672014" y="1228725"/>
            <a:ext cx="1871661" cy="1314450"/>
          </a:xfrm>
          <a:prstGeom prst="bentConnector2">
            <a:avLst/>
          </a:prstGeom>
          <a:ln w="76200">
            <a:solidFill>
              <a:srgbClr val="A983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>
            <a:off x="6434163" y="2100287"/>
            <a:ext cx="1200109" cy="66669"/>
          </a:xfrm>
          <a:prstGeom prst="bentConnector3">
            <a:avLst>
              <a:gd name="adj1" fmla="val 50000"/>
            </a:avLst>
          </a:prstGeom>
          <a:ln w="7620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43675" y="1352514"/>
            <a:ext cx="1019175" cy="181051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43675" y="1133478"/>
            <a:ext cx="1019175" cy="19050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067551" y="400110"/>
            <a:ext cx="0" cy="6000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277053"/>
            <a:ext cx="9934575" cy="3829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OracleToExcel.exe hr/xxxxxx@orcl "D:\emp" "SELECT 2, 1, 1, SQL_SCRIPT,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ASSIGN_VALUES </a:t>
            </a:r>
            <a:r>
              <a:rPr lang="zh-TW" altLang="en-US" sz="14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SQL_TAB WHERE SEQ = 1"</a:t>
            </a:r>
          </a:p>
        </p:txBody>
      </p:sp>
      <p:sp>
        <p:nvSpPr>
          <p:cNvPr id="3" name="矩形 2"/>
          <p:cNvSpPr/>
          <p:nvPr/>
        </p:nvSpPr>
        <p:spPr>
          <a:xfrm>
            <a:off x="4352925" y="2543175"/>
            <a:ext cx="733425" cy="19050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91299" y="2733675"/>
            <a:ext cx="733425" cy="1905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866257"/>
            <a:ext cx="4352514" cy="1266186"/>
          </a:xfrm>
          <a:prstGeom prst="rect">
            <a:avLst/>
          </a:prstGeom>
        </p:spPr>
      </p:pic>
      <p:cxnSp>
        <p:nvCxnSpPr>
          <p:cNvPr id="21" name="肘形接點 20"/>
          <p:cNvCxnSpPr/>
          <p:nvPr/>
        </p:nvCxnSpPr>
        <p:spPr>
          <a:xfrm rot="10800000" flipV="1">
            <a:off x="4672014" y="1228725"/>
            <a:ext cx="1871661" cy="1314450"/>
          </a:xfrm>
          <a:prstGeom prst="bentConnector2">
            <a:avLst/>
          </a:prstGeom>
          <a:ln w="76200">
            <a:solidFill>
              <a:srgbClr val="A983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>
            <a:off x="6434163" y="2100287"/>
            <a:ext cx="1200109" cy="66669"/>
          </a:xfrm>
          <a:prstGeom prst="bentConnector3">
            <a:avLst>
              <a:gd name="adj1" fmla="val 50000"/>
            </a:avLst>
          </a:prstGeom>
          <a:ln w="7620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43675" y="1352514"/>
            <a:ext cx="1019175" cy="181051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43675" y="1133478"/>
            <a:ext cx="1019175" cy="19050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067551" y="400110"/>
            <a:ext cx="0" cy="6000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844" y="5798275"/>
            <a:ext cx="5562600" cy="904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4800" y="1133478"/>
            <a:ext cx="3971925" cy="998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91090" y="1309794"/>
            <a:ext cx="31260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如果字串模式需要換行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”&lt;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ENTER&gt;”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1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561975"/>
            <a:ext cx="4924425" cy="5734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9574" y="847725"/>
            <a:ext cx="7334251" cy="904875"/>
          </a:xfrm>
          <a:prstGeom prst="rect">
            <a:avLst/>
          </a:prstGeom>
          <a:solidFill>
            <a:srgbClr val="3857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575" y="1781175"/>
            <a:ext cx="7334250" cy="3810000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1041" y="1076325"/>
            <a:ext cx="243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SQL_SCRIPT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匯出訊息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1041" y="3450193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ASSIGN_VALUES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5137" y="2976563"/>
            <a:ext cx="7334250" cy="2000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15325" y="2025076"/>
            <a:ext cx="2024062" cy="95148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05137" y="4805363"/>
            <a:ext cx="7334250" cy="1857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15325" y="3867747"/>
            <a:ext cx="2024062" cy="937616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005137" y="5272088"/>
            <a:ext cx="733425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315325" y="5574506"/>
            <a:ext cx="2024062" cy="55346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449432" y="212032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錯誤訊息說明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確輸入字串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49432" y="397252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錯誤訊息說明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一個逗號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49432" y="53768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錯誤訊息說明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為空白列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45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267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randi</dc:creator>
  <cp:lastModifiedBy>randi[徐國鵬]</cp:lastModifiedBy>
  <cp:revision>68</cp:revision>
  <dcterms:created xsi:type="dcterms:W3CDTF">2020-09-20T12:51:56Z</dcterms:created>
  <dcterms:modified xsi:type="dcterms:W3CDTF">2020-09-22T01:56:17Z</dcterms:modified>
</cp:coreProperties>
</file>