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59" r:id="rId7"/>
    <p:sldId id="267" r:id="rId8"/>
    <p:sldId id="270" r:id="rId9"/>
    <p:sldId id="271" r:id="rId10"/>
    <p:sldId id="272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305F-1BD9-4D42-9EA7-AEDF376854E3}" v="3" dt="2019-10-26T17:0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D9-9E2A-9E42-B0D1-8EA1C0FE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726D-7286-6F44-9E2A-C578F137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0A7-82D3-A04E-820F-F13FADB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1800-BA08-BA4A-B86C-3243E3A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9F4-2FC3-4341-B38D-226BA46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677-1ACE-024E-A4D1-C91552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341C-E2FE-8944-8998-DE91B1D4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3094-B914-9544-A808-772D096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AD-6497-3641-BE1A-E5BC839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D8D-7823-E84C-9B15-0108A19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AFEB8-ABA2-4249-BBD5-49175A43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86BD-4010-4A4F-9F11-B7843EA7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26-4CDE-9440-940A-7BEB78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823-E886-FA46-9087-EB19C23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CBF4-529D-0147-BB51-6EB4007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C70-351E-6F4C-A05F-9842374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255-C1EE-584F-B5B6-B6890E4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FB43-4B51-0A47-A6DC-629A47B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D630-A13C-2143-A1C7-95DFAE0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A97-3449-944E-8B5F-95EA720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8D2-4E1B-6B41-B91E-A88F47C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7EAB-7792-E44A-998C-E55A9B40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1493-C45B-A748-881F-EC00CD1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E1A-278F-D244-A68C-89B263A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BAB-9133-EA44-9EEC-D4D8C1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B1E-04A3-994D-99E7-1850CDC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15C5-0FD2-514B-99CD-F839CA8F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2DC0-317E-DE48-BCC6-8C3EAE4A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355-7A7B-DB44-9C4C-FD80B11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E862-F977-4543-94DF-7B9260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AFD2-54ED-2D48-93EC-18AD0F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F0F-99A6-8B46-802F-359CE6D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CC24-0BE1-D24F-895C-3D3CFF96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1B8C-1E05-8943-BF1F-1F307BEA4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C76C-C7FB-1840-B74F-07B18AD4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736C-6566-D141-B76F-42C5FF16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2BEB-4754-734A-8D94-2CD3A59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399BE-78F8-7645-9098-015C279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70D3-D2A7-294A-9E08-D22E2D6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D85-EB39-2D4D-B5ED-6C6F50B8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810B-3056-9E41-BDB5-C234EF7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E6F-1116-A044-ABF5-13BEB64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5B426-B158-E844-9E97-09FDC3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DD85-23E7-DA4F-87B1-0872FDC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096-C8D5-0648-B016-897A502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EE64-705F-A14D-ADE7-762140D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76-E428-3B49-8B5E-84A2B3CC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AB1-E988-9342-B021-F16AC6C5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CF93-2EF7-0A4F-9D21-24E31B48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CCD-09B7-644E-9337-F3D8B54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9CB8-8743-5C4B-8CB9-44CAAF3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A200-7C4E-5C47-B4B2-5808AD7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ECB-A511-3C4F-ADDA-807929B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B571-E8EA-F445-8964-E7B476BB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577B-F517-8F4F-8C61-F405158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6890-1EFC-4C42-98A1-BF28B29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6224-05D8-8941-B12C-00CA0CB5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BF3A-48A3-0C42-82D1-5ACE369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7FC6-E168-1B41-A9EC-434AA54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ECCFD-3DAC-1B45-8A4A-16917AB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7263-07A8-814E-BECC-B6ADF61F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79F-83CA-1449-9224-7A614BAD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A12D-9DBF-054A-88BB-3EAFFA44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593F-A393-C44B-ADA3-F716FA41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78C2-92F4-EC4B-A07D-AC83926D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Outline</a:t>
            </a:r>
          </a:p>
        </p:txBody>
      </p:sp>
    </p:spTree>
    <p:extLst>
      <p:ext uri="{BB962C8B-B14F-4D97-AF65-F5344CB8AC3E}">
        <p14:creationId xmlns:p14="http://schemas.microsoft.com/office/powerpoint/2010/main" val="364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A48-3FDE-644E-A0B2-ED91B15A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628-2D7B-B443-BC2C-D279B45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CA-A968-2D44-8668-F34DB11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4B9-BB0D-D740-83D6-6989B13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A4812C-B2D4-9643-BC35-2F90705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Participation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81DDD0-94E6-AF4F-A0AB-D548A78C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Alec Petrack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48DC9-CF61-264E-AFCB-F1867A07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Randles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Andrew Young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BDD-B6D0-AB4E-9210-7715FD38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371B-2282-9749-B165-0ED799177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571-D6AF-684C-9589-98B73EFD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A8F-D2F6-D344-B54C-B9766AAC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8756-211A-6040-A760-AA8C1FD2B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6813"/>
              </p:ext>
            </p:extLst>
          </p:nvPr>
        </p:nvGraphicFramePr>
        <p:xfrm>
          <a:off x="943304" y="1345324"/>
          <a:ext cx="9892862" cy="481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70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3708639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Fasting Blood Sugar</a:t>
                      </a:r>
                    </a:p>
                    <a:p>
                      <a:r>
                        <a:rPr lang="en-US" dirty="0"/>
                        <a:t>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Electrocardiogram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Thalassemia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heart disease or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Numerical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0293"/>
              </p:ext>
            </p:extLst>
          </p:nvPr>
        </p:nvGraphicFramePr>
        <p:xfrm>
          <a:off x="943304" y="1345324"/>
          <a:ext cx="9892863" cy="5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1538032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919488310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1520325929"/>
                    </a:ext>
                  </a:extLst>
                </a:gridCol>
                <a:gridCol w="2667736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126-564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Cholesterols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71-202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of the Peak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Blood Vessels Colored by Fluoroscopy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0AA8-0C5E-D94A-AB9B-2FF9484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Distribution of features plots</a:t>
            </a:r>
          </a:p>
          <a:p>
            <a:pPr lvl="1"/>
            <a:r>
              <a:rPr lang="en-US" dirty="0"/>
              <a:t>Pearson’s R-value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3B1-DCAE-3047-8F0A-C8274DF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5B5-705B-E848-B165-5FB3135C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derived from larger dataset by Data Scientists </a:t>
            </a:r>
          </a:p>
          <a:p>
            <a:pPr lvl="1"/>
            <a:r>
              <a:rPr lang="en-US" dirty="0"/>
              <a:t>Most valuable features deduced, 75 -&gt; 13</a:t>
            </a:r>
          </a:p>
          <a:p>
            <a:pPr lvl="1"/>
            <a:r>
              <a:rPr lang="en-US" dirty="0"/>
              <a:t>Observations do not have any null values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165 – 54.5% yes</a:t>
            </a:r>
          </a:p>
          <a:p>
            <a:pPr lvl="1"/>
            <a:r>
              <a:rPr lang="en-US" dirty="0"/>
              <a:t>138 – 45.5% no</a:t>
            </a:r>
          </a:p>
          <a:p>
            <a:r>
              <a:rPr lang="en-US" dirty="0"/>
              <a:t>Cross-validation </a:t>
            </a:r>
          </a:p>
          <a:p>
            <a:pPr lvl="1"/>
            <a:r>
              <a:rPr lang="en-US" dirty="0"/>
              <a:t>80% training -&gt; 243 observations</a:t>
            </a:r>
          </a:p>
          <a:p>
            <a:pPr lvl="1"/>
            <a:r>
              <a:rPr lang="en-US" dirty="0"/>
              <a:t>20% testing -&gt; 61 observations</a:t>
            </a:r>
          </a:p>
          <a:p>
            <a:pPr lvl="1"/>
            <a:r>
              <a:rPr lang="en-US" dirty="0"/>
              <a:t>Repeated 5 Times for different Sampling</a:t>
            </a:r>
          </a:p>
        </p:txBody>
      </p:sp>
    </p:spTree>
    <p:extLst>
      <p:ext uri="{BB962C8B-B14F-4D97-AF65-F5344CB8AC3E}">
        <p14:creationId xmlns:p14="http://schemas.microsoft.com/office/powerpoint/2010/main" val="83663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B9-0072-F049-90F0-56A100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F47-3C30-0841-85C9-A63FC86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Un-supervised Methods</a:t>
            </a:r>
          </a:p>
          <a:p>
            <a:pPr lvl="1"/>
            <a:r>
              <a:rPr lang="en-US" dirty="0"/>
              <a:t>Fuzzy K-means Clustering (Tanuja)</a:t>
            </a:r>
          </a:p>
          <a:p>
            <a:pPr lvl="1"/>
            <a:endParaRPr lang="en-US" dirty="0"/>
          </a:p>
          <a:p>
            <a:r>
              <a:rPr lang="en-US" dirty="0"/>
              <a:t>Supervised Methods Covered in Class </a:t>
            </a:r>
          </a:p>
          <a:p>
            <a:pPr lvl="1"/>
            <a:r>
              <a:rPr lang="en-US" dirty="0"/>
              <a:t>Multi-variable Logistic Regression, Support Vector Machines (Alec)</a:t>
            </a:r>
          </a:p>
          <a:p>
            <a:pPr lvl="1"/>
            <a:r>
              <a:rPr lang="en-US" dirty="0"/>
              <a:t>Multi-Layer Perceptron (Matt)</a:t>
            </a:r>
          </a:p>
          <a:p>
            <a:pPr lvl="1"/>
            <a:endParaRPr lang="en-US" dirty="0"/>
          </a:p>
          <a:p>
            <a:r>
              <a:rPr lang="en-US" dirty="0"/>
              <a:t>Supervised Methods Not Covered in Class </a:t>
            </a:r>
          </a:p>
          <a:p>
            <a:pPr lvl="1"/>
            <a:r>
              <a:rPr lang="en-US" dirty="0"/>
              <a:t>Random Forest, K – Nearest Neighbor  (Andrew)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3E9-EA65-B448-B80A-818CE0E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D97A7-44AC-334E-B3DA-D96A13930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B4DEE-ECC6-2D4A-A2C8-F8181C183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505075"/>
            <a:ext cx="4886965" cy="36845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FC15FF-6C20-8243-85CB-73B9F628B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80196"/>
            <a:ext cx="4734565" cy="33343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4CA7B2-0CBF-454A-B5FA-CA3D33D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438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3A6C6A-B05A-204C-80A0-AE4C93D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Best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BB70A2-A26B-A043-9C41-35D06B7CD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42166"/>
              </p:ext>
            </p:extLst>
          </p:nvPr>
        </p:nvGraphicFramePr>
        <p:xfrm>
          <a:off x="838200" y="1825625"/>
          <a:ext cx="1051560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931143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4017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99769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95960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64511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781533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23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Fuzzy C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Multi-variable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–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DB9-3B11-5A4D-BE52-EDD85B6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310</Words>
  <Application>Microsoft Macintosh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Project Presentation</vt:lpstr>
      <vt:lpstr>Feature Description – Categorical Features</vt:lpstr>
      <vt:lpstr>Feature Description – Numerical Features</vt:lpstr>
      <vt:lpstr>Descriptive Statistics</vt:lpstr>
      <vt:lpstr>Dataset Engineering</vt:lpstr>
      <vt:lpstr>Data Analysis – Model Overview</vt:lpstr>
      <vt:lpstr>Model Descriptions</vt:lpstr>
      <vt:lpstr>Results – Best Models</vt:lpstr>
      <vt:lpstr>Roc Curves</vt:lpstr>
      <vt:lpstr>Discussion</vt:lpstr>
      <vt:lpstr>Limitations and Future Work </vt:lpstr>
      <vt:lpstr>Credit and Participation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Petrack, Alec Michael</dc:creator>
  <cp:lastModifiedBy>Petrack, Alec Michael</cp:lastModifiedBy>
  <cp:revision>16</cp:revision>
  <dcterms:created xsi:type="dcterms:W3CDTF">2019-10-26T16:22:54Z</dcterms:created>
  <dcterms:modified xsi:type="dcterms:W3CDTF">2019-11-23T18:22:02Z</dcterms:modified>
</cp:coreProperties>
</file>