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7" r:id="rId3"/>
    <p:sldId id="284" r:id="rId4"/>
    <p:sldId id="298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6" r:id="rId14"/>
    <p:sldId id="307" r:id="rId15"/>
    <p:sldId id="304" r:id="rId16"/>
    <p:sldId id="293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43" autoAdjust="0"/>
  </p:normalViewPr>
  <p:slideViewPr>
    <p:cSldViewPr snapToGrid="0">
      <p:cViewPr varScale="1">
        <p:scale>
          <a:sx n="59" d="100"/>
          <a:sy n="59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3AB7D-8140-49B8-9E66-F1B3DC95E14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EEB8F-8A85-408A-ABC8-E80CB4ED301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380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Ons model tot nu toe is prima. Alleen draaien we nog alles op dezelfde machine.</a:t>
            </a:r>
          </a:p>
          <a:p>
            <a:endParaRPr lang="nl-BE" dirty="0"/>
          </a:p>
          <a:p>
            <a:r>
              <a:rPr lang="nl-BE" dirty="0"/>
              <a:t>Het paradigma waarmee we programmeren kan blijven gebruikt worden, maar hoe schalen we op?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1DBB7-8647-4CFD-BF04-C5851797934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822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EB8F-8A85-408A-ABC8-E80CB4ED301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505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Connecting</a:t>
            </a:r>
            <a:r>
              <a:rPr lang="nl-BE" dirty="0"/>
              <a:t> a </a:t>
            </a:r>
            <a:r>
              <a:rPr lang="nl-BE" dirty="0" err="1"/>
              <a:t>third</a:t>
            </a:r>
            <a:r>
              <a:rPr lang="nl-BE" dirty="0"/>
              <a:t> node C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connected</a:t>
            </a:r>
            <a:r>
              <a:rPr lang="nl-BE" dirty="0"/>
              <a:t> </a:t>
            </a:r>
            <a:r>
              <a:rPr lang="nl-BE" dirty="0" err="1"/>
              <a:t>nodes</a:t>
            </a:r>
            <a:r>
              <a:rPr lang="nl-BE" dirty="0"/>
              <a:t> A, B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connect</a:t>
            </a:r>
            <a:r>
              <a:rPr lang="nl-BE" dirty="0"/>
              <a:t> C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and</a:t>
            </a:r>
            <a:r>
              <a:rPr lang="nl-BE" dirty="0"/>
              <a:t> C </a:t>
            </a:r>
            <a:r>
              <a:rPr lang="nl-BE" dirty="0" err="1"/>
              <a:t>with</a:t>
            </a:r>
            <a:r>
              <a:rPr lang="nl-BE" dirty="0"/>
              <a:t> B.</a:t>
            </a:r>
          </a:p>
          <a:p>
            <a:endParaRPr lang="nl-BE" dirty="0"/>
          </a:p>
          <a:p>
            <a:r>
              <a:rPr lang="nl-BE" dirty="0" err="1"/>
              <a:t>By</a:t>
            </a:r>
            <a:r>
              <a:rPr lang="nl-BE" dirty="0"/>
              <a:t> default, a cluster is </a:t>
            </a:r>
            <a:r>
              <a:rPr lang="nl-BE" dirty="0" err="1"/>
              <a:t>fully</a:t>
            </a:r>
            <a:r>
              <a:rPr lang="nl-BE" dirty="0"/>
              <a:t> </a:t>
            </a:r>
            <a:r>
              <a:rPr lang="nl-BE" dirty="0" err="1"/>
              <a:t>connected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EB8F-8A85-408A-ABC8-E80CB4ED301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349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Spawning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sending</a:t>
            </a:r>
            <a:r>
              <a:rPr lang="nl-BE" dirty="0"/>
              <a:t> </a:t>
            </a:r>
            <a:r>
              <a:rPr lang="nl-BE" dirty="0" err="1"/>
              <a:t>messages</a:t>
            </a:r>
            <a:r>
              <a:rPr lang="nl-BE" dirty="0"/>
              <a:t> “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works</a:t>
            </a:r>
            <a:r>
              <a:rPr lang="nl-BE" dirty="0"/>
              <a:t>” even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node is on a different system.</a:t>
            </a:r>
          </a:p>
          <a:p>
            <a:endParaRPr lang="nl-BE" dirty="0"/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whether</a:t>
            </a:r>
            <a:r>
              <a:rPr lang="nl-BE" dirty="0"/>
              <a:t> a node is </a:t>
            </a:r>
            <a:r>
              <a:rPr lang="nl-BE" dirty="0" err="1"/>
              <a:t>local</a:t>
            </a:r>
            <a:r>
              <a:rPr lang="nl-BE" dirty="0"/>
              <a:t> or remote.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called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</a:t>
            </a:r>
            <a:r>
              <a:rPr lang="nl-BE" dirty="0" err="1"/>
              <a:t>transparancy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reason</a:t>
            </a:r>
            <a:r>
              <a:rPr lang="nl-BE" dirty="0"/>
              <a:t> </a:t>
            </a:r>
            <a:r>
              <a:rPr lang="nl-BE" dirty="0" err="1"/>
              <a:t>CSPs</a:t>
            </a:r>
            <a:r>
              <a:rPr lang="nl-BE" dirty="0"/>
              <a:t> in Elixir </a:t>
            </a:r>
            <a:r>
              <a:rPr lang="nl-BE" dirty="0" err="1"/>
              <a:t>distribute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elegantly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 err="1"/>
              <a:t>Your</a:t>
            </a:r>
            <a:r>
              <a:rPr lang="nl-BE" dirty="0"/>
              <a:t> concurrent code </a:t>
            </a:r>
            <a:r>
              <a:rPr lang="nl-BE" dirty="0" err="1"/>
              <a:t>scales</a:t>
            </a:r>
            <a:r>
              <a:rPr lang="nl-BE" dirty="0"/>
              <a:t> </a:t>
            </a:r>
            <a:r>
              <a:rPr lang="nl-BE" dirty="0" err="1"/>
              <a:t>transparantly</a:t>
            </a:r>
            <a:r>
              <a:rPr lang="nl-BE" dirty="0"/>
              <a:t>. We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concern </a:t>
            </a:r>
            <a:r>
              <a:rPr lang="nl-BE" dirty="0" err="1"/>
              <a:t>ourselves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making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run on different </a:t>
            </a:r>
            <a:r>
              <a:rPr lang="nl-BE" dirty="0" err="1"/>
              <a:t>nodes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/>
              <a:t>Links &amp; Monitors continue </a:t>
            </a:r>
            <a:r>
              <a:rPr lang="nl-BE" dirty="0" err="1"/>
              <a:t>working</a:t>
            </a:r>
            <a:r>
              <a:rPr lang="nl-BE" dirty="0"/>
              <a:t> over different </a:t>
            </a:r>
            <a:r>
              <a:rPr lang="nl-BE" dirty="0" err="1"/>
              <a:t>nodes</a:t>
            </a:r>
            <a:r>
              <a:rPr lang="nl-BE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EB8F-8A85-408A-ABC8-E80CB4ED301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35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Sending</a:t>
            </a:r>
            <a:r>
              <a:rPr lang="nl-BE" dirty="0"/>
              <a:t> via </a:t>
            </a:r>
            <a:r>
              <a:rPr lang="nl-BE" dirty="0" err="1"/>
              <a:t>process</a:t>
            </a:r>
            <a:r>
              <a:rPr lang="nl-BE" dirty="0"/>
              <a:t> name </a:t>
            </a:r>
            <a:r>
              <a:rPr lang="nl-BE" dirty="0" err="1"/>
              <a:t>and</a:t>
            </a:r>
            <a:r>
              <a:rPr lang="nl-BE" dirty="0"/>
              <a:t> node name </a:t>
            </a:r>
            <a:r>
              <a:rPr lang="nl-BE" dirty="0" err="1"/>
              <a:t>works</a:t>
            </a:r>
            <a:r>
              <a:rPr lang="nl-BE" dirty="0"/>
              <a:t> </a:t>
            </a:r>
            <a:r>
              <a:rPr lang="nl-BE" dirty="0" err="1"/>
              <a:t>somewhat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EB8F-8A85-408A-ABC8-E80CB4ED301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499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registering</a:t>
            </a:r>
            <a:r>
              <a:rPr lang="nl-BE" dirty="0"/>
              <a:t> </a:t>
            </a:r>
            <a:r>
              <a:rPr lang="nl-BE" dirty="0" err="1"/>
              <a:t>globally</a:t>
            </a:r>
            <a:r>
              <a:rPr lang="nl-BE" dirty="0"/>
              <a:t>,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nodes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cluster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a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 err="1"/>
              <a:t>Registering</a:t>
            </a:r>
            <a:r>
              <a:rPr lang="nl-BE" dirty="0"/>
              <a:t> is </a:t>
            </a:r>
            <a:r>
              <a:rPr lang="nl-BE" dirty="0" err="1"/>
              <a:t>expensive</a:t>
            </a:r>
            <a:r>
              <a:rPr lang="nl-BE" dirty="0"/>
              <a:t> (</a:t>
            </a:r>
            <a:r>
              <a:rPr lang="nl-BE" dirty="0" err="1"/>
              <a:t>sends</a:t>
            </a:r>
            <a:r>
              <a:rPr lang="nl-BE" dirty="0"/>
              <a:t> information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nodes</a:t>
            </a:r>
            <a:r>
              <a:rPr lang="nl-BE" dirty="0"/>
              <a:t> in cluster), </a:t>
            </a:r>
            <a:r>
              <a:rPr lang="nl-BE" dirty="0" err="1"/>
              <a:t>looking</a:t>
            </a:r>
            <a:r>
              <a:rPr lang="nl-BE" dirty="0"/>
              <a:t> up is </a:t>
            </a:r>
            <a:r>
              <a:rPr lang="nl-BE" dirty="0" err="1"/>
              <a:t>not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EB8F-8A85-408A-ABC8-E80CB4ED301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27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Usage</a:t>
            </a:r>
            <a:r>
              <a:rPr lang="nl-BE" dirty="0"/>
              <a:t>, query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</a:t>
            </a:r>
            <a:r>
              <a:rPr lang="nl-BE" dirty="0" err="1"/>
              <a:t>messages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EB8F-8A85-408A-ABC8-E80CB4ED301A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920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EB8F-8A85-408A-ABC8-E80CB4ED301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123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EB8F-8A85-408A-ABC8-E80CB4ED301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202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FAE8F-5211-406B-B58E-7B0207576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79141F-6652-43B6-8967-6E595B7A5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15A5B5-F501-4259-BECB-F348CD3A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999D68-9A39-4FAD-A3E1-33E9AB32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F95AAB-9F94-498F-A2FE-9567AC2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17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EC512-16DF-4B10-8394-2444BF2E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969C21-0340-4171-BC15-F595E7A1E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79FFA3-5D23-485C-9973-C3BEA02D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82B21C-2657-4AD3-9F70-B16300A2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1BE614-15A7-487B-A0E3-E5CD0805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07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865BD22-ECED-4895-9AE1-D571F582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893175-F99D-47AB-88BF-11C04E44C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A53A77-A31D-4F7F-9D60-956C6886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6A1F06-7AB5-4B91-BEDE-933C71B4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91E846-370C-46D3-B4EC-4C5F55EA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93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62434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812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849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463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267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0814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3352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51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C9F9C-1EDF-4DAC-AE29-250EDB6C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54D4D0-EE82-484A-B1EE-2449F10B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3182A2-C291-4AA4-A705-A9050AF7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8D798A-EB0C-4EDC-A1D6-66DA3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BCC094-7167-4500-BFE6-92E96530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7817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5570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383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1648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964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0B839-8FB5-46DC-829F-053C6B14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D57091-1A4D-4C09-8C38-EA2A552B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79068D-8CC4-4081-A5D1-DA5FADA1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74504A-238A-4F90-86D8-E99A791D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8EA8EE-A9AA-4641-B931-45D66C19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680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A537F-7A99-4E83-918F-69D06AD5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27C42F-4B58-4D5F-8CE2-E6365C29B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EB3F60-4EE4-429D-A53D-BFFC5482D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7D7A19-71A1-4D7D-AF41-0BF7D118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E83519-5EEE-4799-9ED1-DEFF61EB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DA2830-98E2-441A-96AC-6CAA6314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757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8F1CA-ACD7-4047-BD8F-0AFA77FF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EF82B32-5093-4B27-A9C6-91082ACC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DE90DC-3A64-4DD9-BF81-A7FDA5F8B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469ABFA-FA17-4F5B-B001-EF69B16BE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F5C5ECA-48E3-40C2-9E40-E7A4A6013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37AFC17-9D52-429B-B818-CAD52A94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565E596-2A00-4E54-A8B4-623091A9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7688F34-ADF1-49E1-812A-32F45953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93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30B5E-5911-4704-AB77-3E6CEAC7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644DA3C-AECA-4ACD-9F79-FB47C686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FB96AA8-346E-4162-A7B7-56CB47D2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372798-996D-4DF9-B05B-7FAC3365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708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F2AC454-084A-403D-8CFC-C70D6640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AA691C-C960-49D2-9E5F-2A92764B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34390F-EB12-47B6-9F38-639012B7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10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CE8C-32DD-4CED-B258-5C71E0A4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57A86-AAA4-4019-975B-48205DA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1C157C-5F64-46B1-BA30-45AE05705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E75718-1717-41FF-A333-017D24FB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7E1CB7F-7574-4389-A715-0BC8F844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593C06-67C8-4BB6-B28A-075CFAAD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01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005B-362A-473C-8138-BBC89674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E0F8C2B-C036-4D91-BC73-AA2D0BAD3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5BD6799-3B39-436E-BD8A-44739A6F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85147AC-411F-4547-9DCE-08C3F4F8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FA03E2-F132-4610-8C0B-58336CA7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3CD7E3-B0BD-4221-A2F1-E1EA5FCF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6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163515B-8D3A-4CFE-835A-6B4B4082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F8F738-FDDE-4C75-B204-E10DD77F0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8D6C2F-1E15-438D-A5D4-2A709D4C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8D33-B1D6-44E7-8E98-ACDD3A9034AA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976F7E-6266-43CA-A2AA-7A013D8E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8E83A5-37EF-48E0-9FD8-15E5602B0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279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310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854" y="4825632"/>
            <a:ext cx="3766809" cy="459582"/>
          </a:xfrm>
        </p:spPr>
        <p:txBody>
          <a:bodyPr>
            <a:normAutofit/>
          </a:bodyPr>
          <a:lstStyle/>
          <a:p>
            <a:r>
              <a:rPr lang="nl-BE" dirty="0"/>
              <a:t>Distributed Elixir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Bram Van Impe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7" y="923475"/>
            <a:ext cx="2194686" cy="303286"/>
          </a:xfrm>
        </p:spPr>
        <p:txBody>
          <a:bodyPr>
            <a:normAutofit/>
          </a:bodyPr>
          <a:lstStyle/>
          <a:p>
            <a:r>
              <a:rPr lang="nl-BE" dirty="0"/>
              <a:t>Software Ontwikkeling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 – 2023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DB8AD52-692B-490A-BE53-8D8488DC94C0}"/>
              </a:ext>
            </a:extLst>
          </p:cNvPr>
          <p:cNvSpPr txBox="1"/>
          <p:nvPr/>
        </p:nvSpPr>
        <p:spPr>
          <a:xfrm>
            <a:off x="3026466" y="3244334"/>
            <a:ext cx="611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40F36-C957-46CB-9486-853444A0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Discovery – Global </a:t>
            </a:r>
            <a:r>
              <a:rPr lang="nl-BE" dirty="0" err="1"/>
              <a:t>Registration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63C52C-E3F0-4280-9307-D17AE4E9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Registering</a:t>
            </a:r>
            <a:r>
              <a:rPr lang="nl-BE" dirty="0"/>
              <a:t> a </a:t>
            </a:r>
            <a:r>
              <a:rPr lang="nl-BE" dirty="0" err="1"/>
              <a:t>process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Using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registration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GenServer</a:t>
            </a:r>
            <a:endParaRPr lang="nl-BE" dirty="0"/>
          </a:p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2DB7B3A-54EB-45F3-9310-D8E56DBE9F44}"/>
              </a:ext>
            </a:extLst>
          </p:cNvPr>
          <p:cNvSpPr txBox="1"/>
          <p:nvPr/>
        </p:nvSpPr>
        <p:spPr>
          <a:xfrm>
            <a:off x="838200" y="2811991"/>
            <a:ext cx="731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.register_name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process_type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self())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9E25ACE-11F0-4B9E-AD4F-417711825232}"/>
              </a:ext>
            </a:extLst>
          </p:cNvPr>
          <p:cNvSpPr txBox="1"/>
          <p:nvPr/>
        </p:nvSpPr>
        <p:spPr>
          <a:xfrm>
            <a:off x="838200" y="5253633"/>
            <a:ext cx="994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GenServer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.start_link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__MODULE__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some_global_alias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GenServer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some_global_alias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...)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1753B82-8394-47BD-A06E-CB0E57142233}"/>
              </a:ext>
            </a:extLst>
          </p:cNvPr>
          <p:cNvSpPr txBox="1"/>
          <p:nvPr/>
        </p:nvSpPr>
        <p:spPr>
          <a:xfrm>
            <a:off x="8780834" y="1825625"/>
            <a:ext cx="2684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Name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arbitrary</a:t>
            </a:r>
            <a:r>
              <a:rPr lang="nl-BE" dirty="0"/>
              <a:t> term.</a:t>
            </a:r>
          </a:p>
          <a:p>
            <a:endParaRPr lang="nl-BE" dirty="0"/>
          </a:p>
          <a:p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register </a:t>
            </a:r>
            <a:r>
              <a:rPr lang="nl-BE" dirty="0" err="1"/>
              <a:t>under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name.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1DC63AB8-9811-410F-8676-404061B838F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05855" y="2564289"/>
            <a:ext cx="3274979" cy="247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3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FF13B-7388-424B-9E1E-38D53AE6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Discovery –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Groups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8CE143-9EE1-4041-A5B9-C63C6FEF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Registering</a:t>
            </a:r>
            <a:r>
              <a:rPr lang="nl-BE" dirty="0"/>
              <a:t> multiple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under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name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2EA7FAF-6116-4E16-B0D2-C6A0A0C7AC66}"/>
              </a:ext>
            </a:extLst>
          </p:cNvPr>
          <p:cNvSpPr txBox="1"/>
          <p:nvPr/>
        </p:nvSpPr>
        <p:spPr>
          <a:xfrm>
            <a:off x="1001949" y="2782111"/>
            <a:ext cx="7607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Node 1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:pg2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.start()</a:t>
            </a:r>
          </a:p>
          <a:p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:pg2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.create({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process_type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Node 2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:pg2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.start()</a:t>
            </a:r>
          </a:p>
          <a:p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:pg2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.which_groups()</a:t>
            </a:r>
          </a:p>
          <a:p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:pg2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process_type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:pg2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.get_members({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process_type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:pg2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process_type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554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Nodes</a:t>
            </a:r>
          </a:p>
          <a:p>
            <a:r>
              <a:rPr lang="nl-BE" dirty="0" err="1"/>
              <a:t>Process</a:t>
            </a:r>
            <a:r>
              <a:rPr lang="nl-BE" dirty="0"/>
              <a:t> Discovery</a:t>
            </a:r>
          </a:p>
          <a:p>
            <a:r>
              <a:rPr lang="nl-BE" b="1" dirty="0"/>
              <a:t>Distributed Applications</a:t>
            </a:r>
          </a:p>
          <a:p>
            <a:endParaRPr lang="nl-BE" b="1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06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D005-27C2-49E5-90C3-96EF7B9B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769F-26DE-4C8D-AB87-E009A89C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Remember</a:t>
            </a:r>
            <a:r>
              <a:rPr lang="nl-BE" dirty="0"/>
              <a:t>, a “mix </a:t>
            </a:r>
            <a:r>
              <a:rPr lang="nl-BE" dirty="0" err="1"/>
              <a:t>application</a:t>
            </a:r>
            <a:r>
              <a:rPr lang="nl-BE" dirty="0"/>
              <a:t>” is </a:t>
            </a:r>
            <a:r>
              <a:rPr lang="nl-BE" dirty="0" err="1"/>
              <a:t>nothing</a:t>
            </a:r>
            <a:r>
              <a:rPr lang="nl-BE" dirty="0"/>
              <a:t> more </a:t>
            </a:r>
            <a:r>
              <a:rPr lang="nl-BE" dirty="0" err="1"/>
              <a:t>than</a:t>
            </a:r>
            <a:r>
              <a:rPr lang="nl-BE" dirty="0"/>
              <a:t> a </a:t>
            </a:r>
            <a:r>
              <a:rPr lang="nl-BE" dirty="0" err="1"/>
              <a:t>bundle</a:t>
            </a:r>
            <a:r>
              <a:rPr lang="nl-BE" dirty="0"/>
              <a:t> of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run </a:t>
            </a:r>
            <a:r>
              <a:rPr lang="nl-BE" dirty="0" err="1"/>
              <a:t>together</a:t>
            </a:r>
            <a:endParaRPr lang="nl-BE" dirty="0"/>
          </a:p>
          <a:p>
            <a:r>
              <a:rPr lang="nl-BE" dirty="0"/>
              <a:t>How </a:t>
            </a:r>
            <a:r>
              <a:rPr lang="nl-BE" dirty="0" err="1"/>
              <a:t>can</a:t>
            </a:r>
            <a:r>
              <a:rPr lang="nl-BE" dirty="0"/>
              <a:t> we run a </a:t>
            </a:r>
            <a:r>
              <a:rPr lang="nl-BE" dirty="0" err="1"/>
              <a:t>distributed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?</a:t>
            </a:r>
          </a:p>
          <a:p>
            <a:pPr lvl="1"/>
            <a:r>
              <a:rPr lang="nl-BE" dirty="0"/>
              <a:t>We </a:t>
            </a:r>
            <a:r>
              <a:rPr lang="nl-BE" dirty="0" err="1"/>
              <a:t>divide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in multiple mix </a:t>
            </a:r>
            <a:r>
              <a:rPr lang="nl-BE" dirty="0" err="1"/>
              <a:t>applications</a:t>
            </a:r>
            <a:endParaRPr lang="nl-BE" dirty="0"/>
          </a:p>
          <a:p>
            <a:pPr lvl="1"/>
            <a:r>
              <a:rPr lang="nl-BE" dirty="0" err="1"/>
              <a:t>And</a:t>
            </a:r>
            <a:r>
              <a:rPr lang="nl-BE" dirty="0"/>
              <a:t> run </a:t>
            </a:r>
            <a:r>
              <a:rPr lang="nl-BE" dirty="0" err="1"/>
              <a:t>each</a:t>
            </a:r>
            <a:r>
              <a:rPr lang="nl-BE" dirty="0"/>
              <a:t> of </a:t>
            </a:r>
            <a:r>
              <a:rPr lang="nl-BE" dirty="0" err="1"/>
              <a:t>them</a:t>
            </a:r>
            <a:r>
              <a:rPr lang="nl-BE" dirty="0"/>
              <a:t> on a </a:t>
            </a:r>
            <a:r>
              <a:rPr lang="nl-BE" dirty="0" err="1"/>
              <a:t>seperate</a:t>
            </a:r>
            <a:r>
              <a:rPr lang="nl-BE" dirty="0"/>
              <a:t> node</a:t>
            </a:r>
          </a:p>
          <a:p>
            <a:pPr lvl="2"/>
            <a:r>
              <a:rPr lang="nl-BE" dirty="0"/>
              <a:t>Or run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mix </a:t>
            </a:r>
            <a:r>
              <a:rPr lang="nl-BE" dirty="0" err="1"/>
              <a:t>application</a:t>
            </a:r>
            <a:r>
              <a:rPr lang="nl-BE" dirty="0"/>
              <a:t> on </a:t>
            </a:r>
            <a:r>
              <a:rPr lang="nl-BE" dirty="0" err="1"/>
              <a:t>every</a:t>
            </a:r>
            <a:r>
              <a:rPr lang="nl-BE" dirty="0"/>
              <a:t> node</a:t>
            </a:r>
          </a:p>
          <a:p>
            <a:pPr lvl="1"/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connect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…</a:t>
            </a:r>
          </a:p>
          <a:p>
            <a:pPr lvl="2"/>
            <a:r>
              <a:rPr lang="nl-BE" dirty="0" err="1"/>
              <a:t>Hardcoded</a:t>
            </a:r>
            <a:endParaRPr lang="nl-BE" dirty="0"/>
          </a:p>
          <a:p>
            <a:pPr lvl="2"/>
            <a:r>
              <a:rPr lang="nl-BE" dirty="0"/>
              <a:t>Via </a:t>
            </a:r>
            <a:r>
              <a:rPr lang="nl-BE" dirty="0" err="1"/>
              <a:t>config</a:t>
            </a:r>
            <a:endParaRPr lang="nl-BE" dirty="0"/>
          </a:p>
          <a:p>
            <a:pPr lvl="2"/>
            <a:r>
              <a:rPr lang="nl-BE" dirty="0"/>
              <a:t>Or </a:t>
            </a:r>
            <a:r>
              <a:rPr lang="nl-BE" dirty="0" err="1"/>
              <a:t>dynamically</a:t>
            </a:r>
            <a:r>
              <a:rPr lang="nl-BE" dirty="0"/>
              <a:t> via </a:t>
            </a:r>
            <a:r>
              <a:rPr lang="nl-BE" dirty="0" err="1"/>
              <a:t>libraries</a:t>
            </a:r>
            <a:r>
              <a:rPr lang="nl-BE" dirty="0"/>
              <a:t> (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exercises</a:t>
            </a:r>
            <a:r>
              <a:rPr lang="nl-BE" dirty="0"/>
              <a:t>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281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19541-40D0-4309-B035-D4A608C2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RPC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96C2FC-8924-4562-9ED0-B98EE672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Calling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 on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nodes</a:t>
            </a:r>
            <a:endParaRPr lang="nl-BE" dirty="0"/>
          </a:p>
          <a:p>
            <a:r>
              <a:rPr lang="nl-BE" dirty="0" err="1"/>
              <a:t>Use</a:t>
            </a:r>
            <a:r>
              <a:rPr lang="nl-BE" dirty="0"/>
              <a:t> :</a:t>
            </a:r>
            <a:r>
              <a:rPr lang="nl-BE" dirty="0" err="1"/>
              <a:t>rpc</a:t>
            </a:r>
            <a:r>
              <a:rPr lang="nl-BE" dirty="0"/>
              <a:t> module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care!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014D939-AE17-4F53-B9DA-6AFD08BDAD27}"/>
              </a:ext>
            </a:extLst>
          </p:cNvPr>
          <p:cNvSpPr txBox="1"/>
          <p:nvPr/>
        </p:nvSpPr>
        <p:spPr>
          <a:xfrm>
            <a:off x="838200" y="3429000"/>
            <a:ext cx="651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foo@computer-name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:world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566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43C2F-D58D-4823-81A7-3DC0713C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Wrapping</a:t>
            </a:r>
            <a:r>
              <a:rPr lang="nl-BE" dirty="0"/>
              <a:t> 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7A115D-96EB-4300-8599-F184F12B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01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10EF2-C10D-4FAD-95CD-3084E2D0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819548-E75C-4014-B195-A1E7E93C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85CA60A-3816-4231-87F5-78AFA4714BFE}"/>
              </a:ext>
            </a:extLst>
          </p:cNvPr>
          <p:cNvSpPr txBox="1"/>
          <p:nvPr/>
        </p:nvSpPr>
        <p:spPr>
          <a:xfrm>
            <a:off x="1723344" y="2521059"/>
            <a:ext cx="8745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1" dirty="0">
                <a:solidFill>
                  <a:srgbClr val="202122"/>
                </a:solidFill>
                <a:effectLst/>
              </a:rPr>
              <a:t>A distributed system is a </a:t>
            </a:r>
            <a:r>
              <a:rPr lang="en-US" sz="2800" i="1" dirty="0">
                <a:solidFill>
                  <a:srgbClr val="202122"/>
                </a:solidFill>
              </a:rPr>
              <a:t>system whose components are located on different networked computers, which communicate and coordinate their actions by passing messages to one another from </a:t>
            </a:r>
            <a:r>
              <a:rPr lang="en-US" sz="2800" b="0" i="1" dirty="0">
                <a:solidFill>
                  <a:srgbClr val="202122"/>
                </a:solidFill>
                <a:effectLst/>
              </a:rPr>
              <a:t>any system.</a:t>
            </a:r>
            <a:endParaRPr lang="nl-BE" sz="2800" i="1" dirty="0"/>
          </a:p>
        </p:txBody>
      </p:sp>
    </p:spTree>
    <p:extLst>
      <p:ext uri="{BB962C8B-B14F-4D97-AF65-F5344CB8AC3E}">
        <p14:creationId xmlns:p14="http://schemas.microsoft.com/office/powerpoint/2010/main" val="376481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Nodes</a:t>
            </a:r>
          </a:p>
          <a:p>
            <a:r>
              <a:rPr lang="nl-BE" dirty="0" err="1"/>
              <a:t>Process</a:t>
            </a:r>
            <a:r>
              <a:rPr lang="nl-BE" dirty="0"/>
              <a:t> Discovery</a:t>
            </a:r>
          </a:p>
          <a:p>
            <a:r>
              <a:rPr lang="nl-BE" dirty="0"/>
              <a:t>Distributed Applications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664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AF9D8-C684-4A3A-A529-1205A105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0F7C86-E7D7-40DF-9D30-A22BB417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Every </a:t>
            </a:r>
            <a:r>
              <a:rPr lang="nl-BE" dirty="0" err="1"/>
              <a:t>process</a:t>
            </a:r>
            <a:r>
              <a:rPr lang="nl-BE" dirty="0"/>
              <a:t> runs in a BEAM </a:t>
            </a:r>
            <a:r>
              <a:rPr lang="nl-BE" dirty="0" err="1"/>
              <a:t>instance</a:t>
            </a:r>
            <a:endParaRPr lang="nl-BE" dirty="0"/>
          </a:p>
          <a:p>
            <a:r>
              <a:rPr lang="nl-BE" dirty="0"/>
              <a:t>A node is a </a:t>
            </a:r>
            <a:r>
              <a:rPr lang="nl-BE" dirty="0" err="1"/>
              <a:t>named</a:t>
            </a:r>
            <a:r>
              <a:rPr lang="nl-BE" dirty="0"/>
              <a:t> BEAM </a:t>
            </a:r>
            <a:r>
              <a:rPr lang="nl-BE" dirty="0" err="1"/>
              <a:t>instance</a:t>
            </a:r>
            <a:endParaRPr lang="nl-BE" dirty="0"/>
          </a:p>
          <a:p>
            <a:r>
              <a:rPr lang="nl-BE" dirty="0" err="1"/>
              <a:t>One</a:t>
            </a:r>
            <a:r>
              <a:rPr lang="nl-BE" dirty="0"/>
              <a:t> BEAM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corresponds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node</a:t>
            </a:r>
          </a:p>
          <a:p>
            <a:r>
              <a:rPr lang="nl-BE" dirty="0" err="1"/>
              <a:t>One</a:t>
            </a:r>
            <a:r>
              <a:rPr lang="nl-BE" dirty="0"/>
              <a:t> machine </a:t>
            </a:r>
            <a:r>
              <a:rPr lang="nl-BE" dirty="0" err="1"/>
              <a:t>can</a:t>
            </a:r>
            <a:r>
              <a:rPr lang="nl-BE" dirty="0"/>
              <a:t> run multiple BEAM </a:t>
            </a:r>
            <a:r>
              <a:rPr lang="nl-BE" dirty="0" err="1"/>
              <a:t>instances</a:t>
            </a:r>
            <a:r>
              <a:rPr lang="nl-BE" dirty="0"/>
              <a:t>/</a:t>
            </a:r>
            <a:r>
              <a:rPr lang="nl-BE" dirty="0" err="1"/>
              <a:t>nodes</a:t>
            </a:r>
            <a:endParaRPr lang="nl-BE" dirty="0"/>
          </a:p>
          <a:p>
            <a:pPr lvl="1"/>
            <a:r>
              <a:rPr lang="nl-BE" dirty="0"/>
              <a:t>It is </a:t>
            </a:r>
            <a:r>
              <a:rPr lang="nl-BE" dirty="0" err="1"/>
              <a:t>beneficial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run </a:t>
            </a:r>
            <a:r>
              <a:rPr lang="nl-BE" dirty="0" err="1"/>
              <a:t>nodes</a:t>
            </a:r>
            <a:r>
              <a:rPr lang="nl-BE" dirty="0"/>
              <a:t> on multiple machines</a:t>
            </a:r>
          </a:p>
        </p:txBody>
      </p:sp>
    </p:spTree>
    <p:extLst>
      <p:ext uri="{BB962C8B-B14F-4D97-AF65-F5344CB8AC3E}">
        <p14:creationId xmlns:p14="http://schemas.microsoft.com/office/powerpoint/2010/main" val="199198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A9AD0-C825-4A0F-88ED-4F26FF9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08F0E6-3FCF-40A3-89C1-0DD9F1E3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Starting</a:t>
            </a:r>
            <a:r>
              <a:rPr lang="nl-BE" dirty="0"/>
              <a:t> a node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Retrieving</a:t>
            </a:r>
            <a:r>
              <a:rPr lang="nl-BE" dirty="0"/>
              <a:t> a </a:t>
            </a:r>
            <a:r>
              <a:rPr lang="nl-BE" dirty="0" err="1"/>
              <a:t>node’s</a:t>
            </a:r>
            <a:r>
              <a:rPr lang="nl-BE" dirty="0"/>
              <a:t> name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27E529F-3145-42A7-8062-F24D166582D9}"/>
              </a:ext>
            </a:extLst>
          </p:cNvPr>
          <p:cNvSpPr txBox="1"/>
          <p:nvPr/>
        </p:nvSpPr>
        <p:spPr>
          <a:xfrm>
            <a:off x="838200" y="2733472"/>
            <a:ext cx="502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sname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ping</a:t>
            </a:r>
          </a:p>
          <a:p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--name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pong</a:t>
            </a:r>
            <a:r>
              <a:rPr lang="nl-BE" dirty="0" err="1">
                <a:solidFill>
                  <a:srgbClr val="D4D4D4"/>
                </a:solidFill>
                <a:latin typeface="Consolas" panose="020B0609020204030204" pitchFamily="49" charset="0"/>
              </a:rPr>
              <a:t>@localhost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240EA06-5706-4242-B119-AC3AD797808F}"/>
              </a:ext>
            </a:extLst>
          </p:cNvPr>
          <p:cNvSpPr txBox="1"/>
          <p:nvPr/>
        </p:nvSpPr>
        <p:spPr>
          <a:xfrm>
            <a:off x="7438417" y="1405285"/>
            <a:ext cx="2684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Iex</a:t>
            </a:r>
            <a:r>
              <a:rPr lang="nl-BE" dirty="0"/>
              <a:t> starts a shell running a BEAM </a:t>
            </a:r>
            <a:r>
              <a:rPr lang="nl-BE" dirty="0" err="1"/>
              <a:t>instance</a:t>
            </a:r>
            <a:r>
              <a:rPr lang="nl-BE" dirty="0"/>
              <a:t>. Via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sname</a:t>
            </a:r>
            <a:r>
              <a:rPr lang="nl-BE" dirty="0"/>
              <a:t> option we name </a:t>
            </a:r>
            <a:r>
              <a:rPr lang="nl-BE" dirty="0" err="1"/>
              <a:t>the</a:t>
            </a:r>
            <a:r>
              <a:rPr lang="nl-BE" dirty="0"/>
              <a:t> BEAM </a:t>
            </a:r>
            <a:r>
              <a:rPr lang="nl-BE" dirty="0" err="1"/>
              <a:t>instance</a:t>
            </a:r>
            <a:r>
              <a:rPr lang="nl-BE" dirty="0"/>
              <a:t>, making </a:t>
            </a:r>
            <a:r>
              <a:rPr lang="nl-BE" dirty="0" err="1"/>
              <a:t>it</a:t>
            </a:r>
            <a:r>
              <a:rPr lang="nl-BE" dirty="0"/>
              <a:t> a node.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FAFFA505-E87A-45F6-954A-9721E1BF65A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272391" y="2143949"/>
            <a:ext cx="2166026" cy="108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8A236745-887E-4A82-A5D1-01A39C89204C}"/>
              </a:ext>
            </a:extLst>
          </p:cNvPr>
          <p:cNvSpPr txBox="1"/>
          <p:nvPr/>
        </p:nvSpPr>
        <p:spPr>
          <a:xfrm>
            <a:off x="7203334" y="3429000"/>
            <a:ext cx="268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Fullname</a:t>
            </a:r>
            <a:r>
              <a:rPr lang="nl-BE" dirty="0"/>
              <a:t> </a:t>
            </a:r>
            <a:r>
              <a:rPr lang="nl-BE" dirty="0" err="1"/>
              <a:t>consists</a:t>
            </a:r>
            <a:r>
              <a:rPr lang="nl-BE" dirty="0"/>
              <a:t> of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: node name </a:t>
            </a:r>
            <a:r>
              <a:rPr lang="nl-BE" dirty="0" err="1"/>
              <a:t>and</a:t>
            </a:r>
            <a:r>
              <a:rPr lang="nl-BE" dirty="0"/>
              <a:t> machine name.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2BB6E99-49EB-4D40-B8CF-94DBC70FDD8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29583" y="3429000"/>
            <a:ext cx="3973751" cy="4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9523DBDE-8715-417A-8567-C8E2F98C0CA3}"/>
              </a:ext>
            </a:extLst>
          </p:cNvPr>
          <p:cNvSpPr txBox="1"/>
          <p:nvPr/>
        </p:nvSpPr>
        <p:spPr>
          <a:xfrm>
            <a:off x="838200" y="5253633"/>
            <a:ext cx="502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(ping)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node()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038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A9AD0-C825-4A0F-88ED-4F26FF9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08F0E6-3FCF-40A3-89C1-0DD9F1E3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Connecting</a:t>
            </a:r>
            <a:r>
              <a:rPr lang="nl-BE" dirty="0"/>
              <a:t> a node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Retrieving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connected</a:t>
            </a:r>
            <a:r>
              <a:rPr lang="nl-BE" dirty="0"/>
              <a:t> </a:t>
            </a:r>
            <a:r>
              <a:rPr lang="nl-BE" dirty="0" err="1"/>
              <a:t>nodes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27E529F-3145-42A7-8062-F24D166582D9}"/>
              </a:ext>
            </a:extLst>
          </p:cNvPr>
          <p:cNvSpPr txBox="1"/>
          <p:nvPr/>
        </p:nvSpPr>
        <p:spPr>
          <a:xfrm>
            <a:off x="838200" y="2733472"/>
            <a:ext cx="655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(ping)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.connect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:</a:t>
            </a:r>
            <a:r>
              <a:rPr lang="nl-BE" dirty="0" err="1">
                <a:solidFill>
                  <a:srgbClr val="4FC1FF"/>
                </a:solidFill>
                <a:latin typeface="Consolas" panose="020B0609020204030204" pitchFamily="49" charset="0"/>
              </a:rPr>
              <a:t>pong@localhost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523DBDE-8715-417A-8567-C8E2F98C0CA3}"/>
              </a:ext>
            </a:extLst>
          </p:cNvPr>
          <p:cNvSpPr txBox="1"/>
          <p:nvPr/>
        </p:nvSpPr>
        <p:spPr>
          <a:xfrm>
            <a:off x="838200" y="5253633"/>
            <a:ext cx="502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(ping)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313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A9AD0-C825-4A0F-88ED-4F26FF9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08F0E6-3FCF-40A3-89C1-0DD9F1E3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Spawning</a:t>
            </a:r>
            <a:r>
              <a:rPr lang="nl-BE" dirty="0"/>
              <a:t> a </a:t>
            </a:r>
            <a:r>
              <a:rPr lang="nl-BE" dirty="0" err="1"/>
              <a:t>process</a:t>
            </a:r>
            <a:r>
              <a:rPr lang="nl-BE" dirty="0"/>
              <a:t> on a </a:t>
            </a:r>
            <a:r>
              <a:rPr lang="nl-BE" dirty="0" err="1"/>
              <a:t>connected</a:t>
            </a:r>
            <a:r>
              <a:rPr lang="nl-BE" dirty="0"/>
              <a:t> node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Sending</a:t>
            </a:r>
            <a:r>
              <a:rPr lang="nl-BE" dirty="0"/>
              <a:t> </a:t>
            </a:r>
            <a:r>
              <a:rPr lang="nl-BE" dirty="0" err="1"/>
              <a:t>messages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connected</a:t>
            </a:r>
            <a:r>
              <a:rPr lang="nl-BE" dirty="0"/>
              <a:t> node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27E529F-3145-42A7-8062-F24D166582D9}"/>
              </a:ext>
            </a:extLst>
          </p:cNvPr>
          <p:cNvSpPr txBox="1"/>
          <p:nvPr/>
        </p:nvSpPr>
        <p:spPr>
          <a:xfrm>
            <a:off x="838200" y="2733472"/>
            <a:ext cx="878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(ping)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.spawn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pong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.puts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523DBDE-8715-417A-8567-C8E2F98C0CA3}"/>
              </a:ext>
            </a:extLst>
          </p:cNvPr>
          <p:cNvSpPr txBox="1"/>
          <p:nvPr/>
        </p:nvSpPr>
        <p:spPr>
          <a:xfrm>
            <a:off x="838200" y="5253633"/>
            <a:ext cx="8870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(ping)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(ping)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.spawn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pong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:response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pong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(ping)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flush()</a:t>
            </a:r>
          </a:p>
        </p:txBody>
      </p:sp>
    </p:spTree>
    <p:extLst>
      <p:ext uri="{BB962C8B-B14F-4D97-AF65-F5344CB8AC3E}">
        <p14:creationId xmlns:p14="http://schemas.microsoft.com/office/powerpoint/2010/main" val="410781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Nodes</a:t>
            </a:r>
          </a:p>
          <a:p>
            <a:r>
              <a:rPr lang="nl-BE" b="1" dirty="0" err="1"/>
              <a:t>Process</a:t>
            </a:r>
            <a:r>
              <a:rPr lang="nl-BE" b="1" dirty="0"/>
              <a:t> Discovery</a:t>
            </a:r>
          </a:p>
          <a:p>
            <a:r>
              <a:rPr lang="nl-BE" dirty="0"/>
              <a:t>Distributed Applications</a:t>
            </a:r>
          </a:p>
          <a:p>
            <a:endParaRPr lang="nl-BE" b="1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60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40F36-C957-46CB-9486-853444A0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Discovery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63C52C-E3F0-4280-9307-D17AE4E9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Registering</a:t>
            </a:r>
            <a:r>
              <a:rPr lang="nl-BE" dirty="0"/>
              <a:t> a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locally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Sending</a:t>
            </a:r>
            <a:r>
              <a:rPr lang="nl-BE" dirty="0"/>
              <a:t> </a:t>
            </a:r>
            <a:r>
              <a:rPr lang="nl-BE" dirty="0" err="1"/>
              <a:t>messages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registered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2DB7B3A-54EB-45F3-9310-D8E56DBE9F44}"/>
              </a:ext>
            </a:extLst>
          </p:cNvPr>
          <p:cNvSpPr txBox="1"/>
          <p:nvPr/>
        </p:nvSpPr>
        <p:spPr>
          <a:xfrm>
            <a:off x="838200" y="2811991"/>
            <a:ext cx="5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.register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9E25ACE-11F0-4B9E-AD4F-417711825232}"/>
              </a:ext>
            </a:extLst>
          </p:cNvPr>
          <p:cNvSpPr txBox="1"/>
          <p:nvPr/>
        </p:nvSpPr>
        <p:spPr>
          <a:xfrm>
            <a:off x="838200" y="5253633"/>
            <a:ext cx="702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send({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:node2@localhost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from node1!"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34F6B22-8992-4A26-9263-328F90EE6C82}"/>
              </a:ext>
            </a:extLst>
          </p:cNvPr>
          <p:cNvSpPr txBox="1"/>
          <p:nvPr/>
        </p:nvSpPr>
        <p:spPr>
          <a:xfrm>
            <a:off x="8983496" y="5665569"/>
            <a:ext cx="268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Syntax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GenServer</a:t>
            </a:r>
            <a:r>
              <a:rPr lang="nl-BE" dirty="0"/>
              <a:t> calls </a:t>
            </a:r>
            <a:r>
              <a:rPr lang="nl-BE" dirty="0" err="1"/>
              <a:t>and</a:t>
            </a:r>
            <a:r>
              <a:rPr lang="nl-BE" dirty="0"/>
              <a:t> casts.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9CEDB02-4AD1-44B8-96A5-4EB2099E657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850204" y="5665569"/>
            <a:ext cx="6133292" cy="32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887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797</Words>
  <Application>Microsoft Office PowerPoint</Application>
  <PresentationFormat>Widescreen</PresentationFormat>
  <Paragraphs>144</Paragraphs>
  <Slides>15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Tahoma</vt:lpstr>
      <vt:lpstr>Kantoorthema</vt:lpstr>
      <vt:lpstr>1_Kantoorthema</vt:lpstr>
      <vt:lpstr>PowerPoint Presentation</vt:lpstr>
      <vt:lpstr>Distributed Applications</vt:lpstr>
      <vt:lpstr>Contents</vt:lpstr>
      <vt:lpstr>Nodes</vt:lpstr>
      <vt:lpstr>Nodes</vt:lpstr>
      <vt:lpstr>Nodes</vt:lpstr>
      <vt:lpstr>Nodes</vt:lpstr>
      <vt:lpstr>Contents</vt:lpstr>
      <vt:lpstr>Process Discovery</vt:lpstr>
      <vt:lpstr>Process Discovery – Global Registration</vt:lpstr>
      <vt:lpstr>Process Discovery – Process Groups</vt:lpstr>
      <vt:lpstr>Contents</vt:lpstr>
      <vt:lpstr>Distributed Applications</vt:lpstr>
      <vt:lpstr>RPC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Van Impe</dc:creator>
  <cp:lastModifiedBy>Bram Van Impe</cp:lastModifiedBy>
  <cp:revision>47</cp:revision>
  <dcterms:created xsi:type="dcterms:W3CDTF">2022-08-31T11:10:51Z</dcterms:created>
  <dcterms:modified xsi:type="dcterms:W3CDTF">2022-11-19T14:11:06Z</dcterms:modified>
</cp:coreProperties>
</file>