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7" r:id="rId3"/>
    <p:sldId id="257" r:id="rId4"/>
    <p:sldId id="294" r:id="rId5"/>
    <p:sldId id="295" r:id="rId6"/>
    <p:sldId id="304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293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39" autoAdjust="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FB45-4804-4F5B-9677-AEDC0D7D8DE3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ECEE3-11F4-4C8D-B2EF-243195CD6F0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4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BEAM: unit of </a:t>
            </a:r>
            <a:r>
              <a:rPr lang="nl-BE" dirty="0" err="1"/>
              <a:t>concurrency</a:t>
            </a:r>
            <a:r>
              <a:rPr lang="nl-BE" dirty="0"/>
              <a:t> is a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/>
              <a:t>As </a:t>
            </a:r>
            <a:r>
              <a:rPr lang="nl-BE" dirty="0" err="1"/>
              <a:t>many</a:t>
            </a:r>
            <a:r>
              <a:rPr lang="nl-BE" dirty="0"/>
              <a:t> </a:t>
            </a:r>
            <a:r>
              <a:rPr lang="nl-BE" dirty="0" err="1"/>
              <a:t>schedulers</a:t>
            </a:r>
            <a:r>
              <a:rPr lang="nl-BE" dirty="0"/>
              <a:t> as </a:t>
            </a:r>
            <a:r>
              <a:rPr lang="nl-BE" dirty="0" err="1"/>
              <a:t>there</a:t>
            </a:r>
            <a:r>
              <a:rPr lang="nl-BE" dirty="0"/>
              <a:t> are CPU </a:t>
            </a:r>
            <a:r>
              <a:rPr lang="nl-BE" dirty="0" err="1"/>
              <a:t>cores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scheduler</a:t>
            </a:r>
            <a:r>
              <a:rPr lang="nl-BE" dirty="0"/>
              <a:t> runs in </a:t>
            </a:r>
            <a:r>
              <a:rPr lang="nl-BE" dirty="0" err="1"/>
              <a:t>one</a:t>
            </a:r>
            <a:r>
              <a:rPr lang="nl-BE" dirty="0"/>
              <a:t> thread</a:t>
            </a:r>
          </a:p>
          <a:p>
            <a:r>
              <a:rPr lang="nl-BE" dirty="0"/>
              <a:t>BEAM runs in </a:t>
            </a:r>
            <a:r>
              <a:rPr lang="nl-BE" dirty="0" err="1"/>
              <a:t>one</a:t>
            </a:r>
            <a:r>
              <a:rPr lang="nl-BE" dirty="0"/>
              <a:t> OS </a:t>
            </a:r>
            <a:r>
              <a:rPr lang="nl-BE" dirty="0" err="1"/>
              <a:t>process</a:t>
            </a:r>
            <a:r>
              <a:rPr lang="nl-BE" dirty="0"/>
              <a:t> (&lt;&gt; Elixir </a:t>
            </a:r>
            <a:r>
              <a:rPr lang="nl-BE" dirty="0" err="1"/>
              <a:t>Process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BEAM </a:t>
            </a:r>
            <a:r>
              <a:rPr lang="nl-BE" dirty="0" err="1"/>
              <a:t>Processes</a:t>
            </a:r>
            <a:r>
              <a:rPr lang="nl-BE" dirty="0"/>
              <a:t> run </a:t>
            </a:r>
            <a:r>
              <a:rPr lang="nl-BE" dirty="0" err="1"/>
              <a:t>isolated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, </a:t>
            </a:r>
            <a:r>
              <a:rPr lang="nl-BE" dirty="0" err="1"/>
              <a:t>allowing</a:t>
            </a:r>
            <a:r>
              <a:rPr lang="nl-BE" dirty="0"/>
              <a:t> </a:t>
            </a:r>
            <a:r>
              <a:rPr lang="nl-BE" dirty="0" err="1"/>
              <a:t>isolation</a:t>
            </a:r>
            <a:r>
              <a:rPr lang="nl-BE" dirty="0"/>
              <a:t> of error </a:t>
            </a:r>
            <a:r>
              <a:rPr lang="nl-BE" dirty="0" err="1"/>
              <a:t>effects</a:t>
            </a:r>
            <a:r>
              <a:rPr lang="nl-BE" dirty="0"/>
              <a:t>. BEAM has </a:t>
            </a:r>
            <a:r>
              <a:rPr lang="nl-BE" dirty="0" err="1"/>
              <a:t>functionality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restarting</a:t>
            </a:r>
            <a:r>
              <a:rPr lang="nl-BE" dirty="0"/>
              <a:t> of </a:t>
            </a:r>
            <a:r>
              <a:rPr lang="nl-BE" dirty="0" err="1"/>
              <a:t>processes</a:t>
            </a:r>
            <a:r>
              <a:rPr lang="nl-BE" dirty="0"/>
              <a:t>.</a:t>
            </a:r>
          </a:p>
          <a:p>
            <a:r>
              <a:rPr lang="nl-BE" dirty="0" err="1"/>
              <a:t>Extremely</a:t>
            </a:r>
            <a:r>
              <a:rPr lang="nl-BE" dirty="0"/>
              <a:t> </a:t>
            </a:r>
            <a:r>
              <a:rPr lang="nl-BE" dirty="0" err="1"/>
              <a:t>scalable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lightweight</a:t>
            </a:r>
            <a:r>
              <a:rPr lang="nl-BE" dirty="0"/>
              <a:t> context switches</a:t>
            </a:r>
          </a:p>
          <a:p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scale</a:t>
            </a:r>
            <a:r>
              <a:rPr lang="nl-BE" dirty="0"/>
              <a:t> over multiple </a:t>
            </a:r>
            <a:r>
              <a:rPr lang="nl-BE" dirty="0" err="1"/>
              <a:t>nodes</a:t>
            </a:r>
            <a:r>
              <a:rPr lang="nl-BE" dirty="0"/>
              <a:t> without </a:t>
            </a:r>
            <a:r>
              <a:rPr lang="nl-BE" dirty="0" err="1"/>
              <a:t>needing</a:t>
            </a:r>
            <a:r>
              <a:rPr lang="nl-BE" dirty="0"/>
              <a:t> changes </a:t>
            </a:r>
            <a:r>
              <a:rPr lang="nl-BE" dirty="0" err="1"/>
              <a:t>to</a:t>
            </a:r>
            <a:r>
              <a:rPr lang="nl-BE" dirty="0"/>
              <a:t> code</a:t>
            </a:r>
          </a:p>
          <a:p>
            <a:endParaRPr lang="nl-BE" dirty="0"/>
          </a:p>
          <a:p>
            <a:r>
              <a:rPr lang="nl-BE" dirty="0" err="1"/>
              <a:t>Processes</a:t>
            </a:r>
            <a:r>
              <a:rPr lang="nl-BE" dirty="0"/>
              <a:t> run </a:t>
            </a:r>
            <a:r>
              <a:rPr lang="nl-BE" dirty="0" err="1"/>
              <a:t>concurrently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run in parallel (</a:t>
            </a:r>
            <a:r>
              <a:rPr lang="nl-BE" dirty="0" err="1"/>
              <a:t>remember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?)</a:t>
            </a:r>
          </a:p>
          <a:p>
            <a:r>
              <a:rPr lang="nl-BE" dirty="0"/>
              <a:t>Concurrent: independent context of </a:t>
            </a:r>
            <a:r>
              <a:rPr lang="nl-BE" dirty="0" err="1"/>
              <a:t>execution</a:t>
            </a:r>
            <a:endParaRPr lang="nl-BE" dirty="0"/>
          </a:p>
          <a:p>
            <a:r>
              <a:rPr lang="nl-BE" dirty="0"/>
              <a:t>Parallel: running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time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79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01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Mailbox is a FIFO queue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142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</a:t>
            </a:r>
            <a:r>
              <a:rPr lang="nl-BE" dirty="0" err="1"/>
              <a:t>anything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variable</a:t>
            </a:r>
            <a:r>
              <a:rPr lang="nl-BE"/>
              <a:t> (term)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ECEE3-11F4-4C8D-B2EF-243195CD6F0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18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940A1-9CCE-4E0C-B335-E398C280A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12330E-B828-4B5E-ADA5-0D166FA3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219C40-B735-4369-B1F3-8DB980A0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D7E859-591D-444B-9F44-873B7C2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828D0B-F794-4C94-AACE-7F8196E4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457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7B39F-D625-4810-A15B-2FF3DC6A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296173-D279-4FD9-BB8E-2C718321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021F09-FFD0-44D4-8E7A-419AE4F8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2EC54E-8BB1-45E8-8643-52806491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98A52A-7882-4332-99BC-7367138C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9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9BDA9B-D581-4FFA-9B51-C99DA3304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4AF2ADA-DBE3-4A9E-8D22-162EA38A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31E35B-2325-4FF7-8931-D7401F95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2E0C7-28C3-4285-B23F-597D42E0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FC0CC5-A718-4E1E-A676-4C62771B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3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89922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222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6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901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569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68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7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2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EDEEF-39A8-493B-A317-1E3532C7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37ABB3-F3AA-4105-AB5B-E9C9A90B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DDB549-3EE9-443E-A947-1A7C6BFA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D0E3BA-6F43-40DA-9BF6-CF97D94E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A4B591-EF94-462F-88CA-187DF6BA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139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044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587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427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1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9D49-31BF-4869-A539-3B0E2152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C762DB-FC26-4BF0-B4EE-FFCA6B6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B0907-8F34-4698-95A5-611C4FDF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76533-3CD1-438D-B11E-89EA41A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853969-7A26-4CD6-B928-CDC3541A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503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1FAE2-49C3-4C00-9A18-47F13BA5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EE3490-CB9B-4603-8F21-49B5A212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AA04A8-9486-4672-8DA7-80EBE5D9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75137-5297-4FBA-9E68-694466E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421D83-4245-4221-AB6F-7252FA8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03946B-34B9-4545-B1DA-9E8F9EF7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8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11663-080F-41F8-8539-2F442AE6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115A12-F38D-4CA3-8284-98746B8D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990B95-58BF-4D59-9D1B-53184A22A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EA8CB1-BDD5-479F-AB8F-7A824B3EE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8BF03F-ABE0-4C5F-BF0D-3CA9CCB47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475A6C-98AD-4865-A217-B2851328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53E911-DF5F-4A0C-AA81-4925796C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77E273-5F1C-4C69-A5FB-B20154B9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9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6E3FC-3F92-46A0-910A-63E46E33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9D5C72-4154-40D5-9271-B91969BB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0F7CE1-C591-43C0-B734-1ADFD70C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63AE414-11AE-402D-9442-8676D1B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8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4821D3-2B6A-4D05-A935-0BD8043B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6205FB-B28F-44DA-94C0-009EA90B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BD5E85-5160-4519-A241-C4CD69D7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9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D26C1-03E7-4B27-A589-226A7D0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0A209-B48B-4D4C-A512-86182C4D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9E3ACC-9A7E-49A2-AA91-7DF54161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8A4A7B-D8DA-44BA-BF12-3FD558F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8B310-9D48-4518-B13C-BCCBFEB2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C4FE0E-7B25-4F5E-9CA8-2270035F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83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33BB-B079-4A2B-BB6A-DC38DF3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3FDF81-22B1-4566-9C6B-F26367C75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AA3D50-45C0-4491-A631-014DB675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D4843A-6F55-43CC-833C-6713505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ECAD13-9648-43CC-9DF8-EE38B53C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A40485-DCD0-4C20-AF84-50D36C0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9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3D8BE3-A495-4C8B-A1AB-A44D7F26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117EA6-72D1-43DB-BCB4-8ADAFA51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F65ED4-B7C6-4A9F-BEE2-698BA627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BD92-BEC4-4EF3-BF18-4D2CF7E4FABE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1F8C98-6782-45F6-B495-7EEEC0F8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D83247-4151-4F60-9D5E-CBECAE1A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CBC4-D7C2-41F9-B11F-37FF53605DB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652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1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 dirty="0" err="1"/>
              <a:t>Processes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5D81-A7C8-4BBF-B661-A2B9A5A5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</a:t>
            </a:r>
            <a:r>
              <a:rPr lang="nl-BE" dirty="0" err="1"/>
              <a:t>Receiving</a:t>
            </a:r>
            <a:r>
              <a:rPr lang="nl-BE" dirty="0"/>
              <a:t> a Message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7EF950-D6FA-4346-9C33-7A786D47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Every </a:t>
            </a:r>
            <a:r>
              <a:rPr lang="nl-BE" dirty="0" err="1"/>
              <a:t>process</a:t>
            </a:r>
            <a:r>
              <a:rPr lang="nl-BE" dirty="0"/>
              <a:t> has a FIFO mailbox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Handle a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message</a:t>
            </a:r>
            <a:r>
              <a:rPr lang="nl-BE" dirty="0"/>
              <a:t>?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pattern</a:t>
            </a:r>
            <a:r>
              <a:rPr lang="nl-BE" dirty="0"/>
              <a:t> matching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B552E00-5C88-4D02-9282-531E7A98743F}"/>
              </a:ext>
            </a:extLst>
          </p:cNvPr>
          <p:cNvSpPr txBox="1"/>
          <p:nvPr/>
        </p:nvSpPr>
        <p:spPr>
          <a:xfrm>
            <a:off x="1120140" y="2690336"/>
            <a:ext cx="601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pattern_1 -&gt;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do_something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pattern_2 -&gt;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do_something_else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78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5D81-A7C8-4BBF-B661-A2B9A5A5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</a:t>
            </a:r>
            <a:r>
              <a:rPr lang="nl-BE" dirty="0" err="1"/>
              <a:t>Receiving</a:t>
            </a:r>
            <a:r>
              <a:rPr lang="nl-BE" dirty="0"/>
              <a:t> a Message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7EF950-D6FA-4346-9C33-7A786D47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Receive</a:t>
            </a:r>
            <a:r>
              <a:rPr lang="nl-BE" dirty="0"/>
              <a:t> </a:t>
            </a:r>
            <a:r>
              <a:rPr lang="nl-BE" dirty="0" err="1"/>
              <a:t>blocks</a:t>
            </a:r>
            <a:r>
              <a:rPr lang="nl-BE" dirty="0"/>
              <a:t> </a:t>
            </a:r>
            <a:r>
              <a:rPr lang="nl-BE" dirty="0" err="1"/>
              <a:t>waiting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message</a:t>
            </a:r>
            <a:endParaRPr lang="nl-BE" dirty="0"/>
          </a:p>
          <a:p>
            <a:pPr lvl="1"/>
            <a:r>
              <a:rPr lang="nl-BE" dirty="0" err="1"/>
              <a:t>Unless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after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B552E00-5C88-4D02-9282-531E7A98743F}"/>
              </a:ext>
            </a:extLst>
          </p:cNvPr>
          <p:cNvSpPr txBox="1"/>
          <p:nvPr/>
        </p:nvSpPr>
        <p:spPr>
          <a:xfrm>
            <a:off x="1066800" y="3132296"/>
            <a:ext cx="6012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pattern_1 -&gt; 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do_something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pattern_2 -&gt; 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do_something_else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after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do_something_when_no_message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arrives</a:t>
            </a:r>
          </a:p>
          <a:p>
            <a:r>
              <a:rPr lang="en-US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223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5D81-A7C8-4BBF-B661-A2B9A5A5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</a:t>
            </a:r>
            <a:r>
              <a:rPr lang="nl-BE" dirty="0" err="1"/>
              <a:t>Receiving</a:t>
            </a:r>
            <a:r>
              <a:rPr lang="nl-BE" dirty="0"/>
              <a:t> a Message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7EF950-D6FA-4346-9C33-7A786D47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receive</a:t>
            </a:r>
            <a:r>
              <a:rPr lang="nl-BE" dirty="0"/>
              <a:t> </a:t>
            </a:r>
            <a:r>
              <a:rPr lang="nl-BE" dirty="0" err="1"/>
              <a:t>algorithm</a:t>
            </a: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Take first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mailbox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match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patterns</a:t>
            </a:r>
            <a:r>
              <a:rPr lang="nl-BE" dirty="0"/>
              <a:t> (top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bottom</a:t>
            </a:r>
            <a:r>
              <a:rPr lang="nl-BE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If</a:t>
            </a:r>
            <a:r>
              <a:rPr lang="nl-BE" dirty="0"/>
              <a:t> a match is found, run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corresponding</a:t>
            </a:r>
            <a:r>
              <a:rPr lang="nl-BE" dirty="0"/>
              <a:t> code </a:t>
            </a:r>
            <a:r>
              <a:rPr lang="nl-BE" b="1" dirty="0" err="1"/>
              <a:t>and</a:t>
            </a:r>
            <a:r>
              <a:rPr lang="nl-BE" b="1" dirty="0"/>
              <a:t> end </a:t>
            </a:r>
            <a:r>
              <a:rPr lang="nl-BE" b="1" dirty="0" err="1"/>
              <a:t>receive</a:t>
            </a:r>
            <a:endParaRPr lang="nl-BE" b="1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If</a:t>
            </a:r>
            <a:r>
              <a:rPr lang="nl-BE" dirty="0"/>
              <a:t> no match is found, put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message</a:t>
            </a:r>
            <a:r>
              <a:rPr lang="nl-BE" dirty="0"/>
              <a:t> back </a:t>
            </a:r>
            <a:r>
              <a:rPr lang="nl-BE" dirty="0" err="1"/>
              <a:t>and</a:t>
            </a:r>
            <a:r>
              <a:rPr lang="nl-BE" dirty="0"/>
              <a:t> take </a:t>
            </a:r>
            <a:r>
              <a:rPr lang="nl-BE" dirty="0" err="1"/>
              <a:t>the</a:t>
            </a:r>
            <a:r>
              <a:rPr lang="nl-BE" dirty="0"/>
              <a:t> next </a:t>
            </a:r>
            <a:r>
              <a:rPr lang="nl-BE" dirty="0" err="1"/>
              <a:t>one</a:t>
            </a: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Take next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repeat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step 1.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are no more </a:t>
            </a:r>
            <a:r>
              <a:rPr lang="nl-BE" dirty="0" err="1"/>
              <a:t>messages</a:t>
            </a:r>
            <a:r>
              <a:rPr lang="nl-BE" dirty="0"/>
              <a:t>, </a:t>
            </a:r>
            <a:r>
              <a:rPr lang="nl-BE" dirty="0" err="1"/>
              <a:t>wait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new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arrive</a:t>
            </a:r>
            <a:r>
              <a:rPr lang="nl-BE" dirty="0"/>
              <a:t>. </a:t>
            </a:r>
            <a:r>
              <a:rPr lang="nl-BE" dirty="0" err="1"/>
              <a:t>If</a:t>
            </a:r>
            <a:r>
              <a:rPr lang="nl-BE" dirty="0"/>
              <a:t> a new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arrives</a:t>
            </a:r>
            <a:r>
              <a:rPr lang="nl-BE" dirty="0"/>
              <a:t>, </a:t>
            </a:r>
            <a:r>
              <a:rPr lang="nl-BE" dirty="0" err="1"/>
              <a:t>repeat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step 1.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is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no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arrives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time, run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corresponding</a:t>
            </a:r>
            <a:r>
              <a:rPr lang="nl-BE" dirty="0"/>
              <a:t> code </a:t>
            </a:r>
            <a:r>
              <a:rPr lang="nl-BE" b="1" dirty="0" err="1"/>
              <a:t>and</a:t>
            </a:r>
            <a:r>
              <a:rPr lang="nl-BE" b="1" dirty="0"/>
              <a:t> end </a:t>
            </a:r>
            <a:r>
              <a:rPr lang="nl-BE" b="1" dirty="0" err="1"/>
              <a:t>receive</a:t>
            </a:r>
            <a:endParaRPr lang="nl-BE" b="1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39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Distributed Applications</a:t>
            </a:r>
          </a:p>
          <a:p>
            <a:r>
              <a:rPr lang="nl-BE" dirty="0" err="1"/>
              <a:t>Process</a:t>
            </a:r>
            <a:r>
              <a:rPr lang="nl-BE" dirty="0"/>
              <a:t> in BEAM</a:t>
            </a:r>
          </a:p>
        </p:txBody>
      </p:sp>
    </p:spTree>
    <p:extLst>
      <p:ext uri="{BB962C8B-B14F-4D97-AF65-F5344CB8AC3E}">
        <p14:creationId xmlns:p14="http://schemas.microsoft.com/office/powerpoint/2010/main" val="1592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3846-666F-4862-A871-48A5CCEF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Distributed Applications – BEAM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57E16-383C-4E49-B068-26F484CF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do we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highly-available</a:t>
            </a:r>
            <a:r>
              <a:rPr lang="nl-BE" dirty="0"/>
              <a:t> Distributed Application?</a:t>
            </a:r>
          </a:p>
          <a:p>
            <a:pPr lvl="1"/>
            <a:r>
              <a:rPr lang="nl-BE" dirty="0" err="1"/>
              <a:t>Fault-tolerance</a:t>
            </a:r>
            <a:r>
              <a:rPr lang="nl-BE" dirty="0"/>
              <a:t>: </a:t>
            </a:r>
            <a:r>
              <a:rPr lang="nl-BE" dirty="0" err="1"/>
              <a:t>isolate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recover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runtime</a:t>
            </a:r>
            <a:r>
              <a:rPr lang="nl-BE" dirty="0"/>
              <a:t> </a:t>
            </a:r>
            <a:r>
              <a:rPr lang="nl-BE" dirty="0" err="1"/>
              <a:t>errors</a:t>
            </a:r>
            <a:endParaRPr lang="nl-BE" dirty="0"/>
          </a:p>
          <a:p>
            <a:pPr lvl="1"/>
            <a:r>
              <a:rPr lang="nl-BE" dirty="0" err="1"/>
              <a:t>Scalability</a:t>
            </a:r>
            <a:r>
              <a:rPr lang="nl-BE" dirty="0"/>
              <a:t>: </a:t>
            </a:r>
            <a:r>
              <a:rPr lang="nl-BE" dirty="0" err="1"/>
              <a:t>transparently</a:t>
            </a:r>
            <a:r>
              <a:rPr lang="nl-BE" dirty="0"/>
              <a:t> </a:t>
            </a:r>
            <a:r>
              <a:rPr lang="nl-BE" dirty="0" err="1"/>
              <a:t>scaling</a:t>
            </a:r>
            <a:r>
              <a:rPr lang="nl-BE" dirty="0"/>
              <a:t>-up without </a:t>
            </a:r>
            <a:r>
              <a:rPr lang="nl-BE" dirty="0" err="1"/>
              <a:t>impacting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code</a:t>
            </a:r>
          </a:p>
          <a:p>
            <a:pPr lvl="1"/>
            <a:r>
              <a:rPr lang="nl-BE" dirty="0"/>
              <a:t>Distribution: </a:t>
            </a:r>
            <a:r>
              <a:rPr lang="nl-BE" dirty="0" err="1"/>
              <a:t>transparently</a:t>
            </a:r>
            <a:r>
              <a:rPr lang="nl-BE" dirty="0"/>
              <a:t> </a:t>
            </a:r>
            <a:r>
              <a:rPr lang="nl-BE" dirty="0" err="1"/>
              <a:t>scaling</a:t>
            </a:r>
            <a:r>
              <a:rPr lang="nl-BE" dirty="0"/>
              <a:t>-up over multiple </a:t>
            </a:r>
            <a:r>
              <a:rPr lang="nl-BE" dirty="0" err="1"/>
              <a:t>nodes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How does </a:t>
            </a:r>
            <a:r>
              <a:rPr lang="nl-BE" dirty="0" err="1"/>
              <a:t>Elixir’s</a:t>
            </a:r>
            <a:r>
              <a:rPr lang="nl-BE" dirty="0"/>
              <a:t> </a:t>
            </a:r>
            <a:r>
              <a:rPr lang="nl-BE" dirty="0" err="1"/>
              <a:t>concurrency</a:t>
            </a:r>
            <a:r>
              <a:rPr lang="nl-BE" dirty="0"/>
              <a:t> model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414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EA1DC-5E84-43DE-ABDD-70B9ED61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Distributed Applications – BEAM 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64D062-80A6-464A-BFFF-AE3D5D98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71" y="1441655"/>
            <a:ext cx="7393858" cy="5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r>
              <a:rPr lang="nl-BE" b="1" dirty="0" err="1"/>
              <a:t>Process</a:t>
            </a:r>
            <a:r>
              <a:rPr lang="nl-BE" b="1" dirty="0"/>
              <a:t> in BEAM</a:t>
            </a:r>
          </a:p>
        </p:txBody>
      </p:sp>
    </p:spTree>
    <p:extLst>
      <p:ext uri="{BB962C8B-B14F-4D97-AF65-F5344CB8AC3E}">
        <p14:creationId xmlns:p14="http://schemas.microsoft.com/office/powerpoint/2010/main" val="55752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B4DD-88FC-4914-8C8E-39CFB89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95108-4741-45DE-8055-BEE1D2F9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Unit of </a:t>
            </a:r>
            <a:r>
              <a:rPr lang="nl-BE" dirty="0" err="1"/>
              <a:t>Concurrency</a:t>
            </a:r>
            <a:r>
              <a:rPr lang="nl-BE" dirty="0"/>
              <a:t> in BEAM/Elixir</a:t>
            </a:r>
          </a:p>
          <a:p>
            <a:r>
              <a:rPr lang="nl-BE" dirty="0"/>
              <a:t>Runs </a:t>
            </a:r>
            <a:r>
              <a:rPr lang="nl-BE" dirty="0" err="1"/>
              <a:t>isolated</a:t>
            </a:r>
            <a:r>
              <a:rPr lang="nl-BE" dirty="0"/>
              <a:t>: does </a:t>
            </a:r>
            <a:r>
              <a:rPr lang="nl-BE" dirty="0" err="1"/>
              <a:t>not</a:t>
            </a:r>
            <a:r>
              <a:rPr lang="nl-BE" dirty="0"/>
              <a:t> share memory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Processes</a:t>
            </a:r>
            <a:endParaRPr lang="nl-BE" dirty="0"/>
          </a:p>
          <a:p>
            <a:r>
              <a:rPr lang="nl-BE" dirty="0" err="1"/>
              <a:t>Communicates</a:t>
            </a:r>
            <a:r>
              <a:rPr lang="nl-BE" dirty="0"/>
              <a:t> via Message Passing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8D855B9-94C3-4C0D-8220-EFB044983755}"/>
              </a:ext>
            </a:extLst>
          </p:cNvPr>
          <p:cNvSpPr txBox="1"/>
          <p:nvPr/>
        </p:nvSpPr>
        <p:spPr>
          <a:xfrm>
            <a:off x="1338943" y="4360914"/>
            <a:ext cx="600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spawn(</a:t>
            </a:r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...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42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D066-38E2-4EF5-819E-E3A4259D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5F127-2D60-451A-8F4C-EE03D55B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Demo: Running </a:t>
            </a:r>
            <a:r>
              <a:rPr lang="nl-BE" dirty="0" err="1"/>
              <a:t>Queries</a:t>
            </a:r>
            <a:r>
              <a:rPr lang="nl-BE" dirty="0"/>
              <a:t> in </a:t>
            </a:r>
            <a:r>
              <a:rPr lang="nl-BE" dirty="0" err="1"/>
              <a:t>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80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48F7F-D3B5-4EFB-AF82-4FF7A419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Message Passing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370349A-B579-4F3B-8670-552756F0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35" y="1514941"/>
            <a:ext cx="7049729" cy="49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8BAE-435E-4A5E-ABE5-3DAA6C06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r>
              <a:rPr lang="nl-BE" dirty="0"/>
              <a:t> – </a:t>
            </a:r>
            <a:r>
              <a:rPr lang="nl-BE" dirty="0" err="1"/>
              <a:t>Sending</a:t>
            </a:r>
            <a:r>
              <a:rPr lang="nl-BE" dirty="0"/>
              <a:t> a Message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CE075C-3725-4790-9598-32DCDFEE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a </a:t>
            </a:r>
            <a:r>
              <a:rPr lang="nl-BE" dirty="0" err="1"/>
              <a:t>process</a:t>
            </a:r>
            <a:r>
              <a:rPr lang="nl-BE" dirty="0"/>
              <a:t> a </a:t>
            </a:r>
            <a:r>
              <a:rPr lang="nl-BE" dirty="0" err="1"/>
              <a:t>message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it’s</a:t>
            </a:r>
            <a:r>
              <a:rPr lang="nl-BE" dirty="0"/>
              <a:t> PID</a:t>
            </a:r>
          </a:p>
          <a:p>
            <a:pPr lvl="1"/>
            <a:r>
              <a:rPr lang="nl-BE" b="1" dirty="0" err="1"/>
              <a:t>P</a:t>
            </a:r>
            <a:r>
              <a:rPr lang="nl-BE" dirty="0" err="1"/>
              <a:t>rocess</a:t>
            </a:r>
            <a:r>
              <a:rPr lang="nl-BE" dirty="0"/>
              <a:t> </a:t>
            </a:r>
            <a:r>
              <a:rPr lang="nl-BE" b="1" dirty="0" err="1"/>
              <a:t>Id</a:t>
            </a:r>
            <a:r>
              <a:rPr lang="nl-BE" dirty="0" err="1"/>
              <a:t>entifier</a:t>
            </a:r>
            <a:r>
              <a:rPr lang="nl-BE" dirty="0"/>
              <a:t> (PID)</a:t>
            </a:r>
          </a:p>
          <a:p>
            <a:pPr lvl="1"/>
            <a:r>
              <a:rPr lang="nl-BE" dirty="0" err="1"/>
              <a:t>Returned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F0449F5-244F-403C-AB57-510566FE6F81}"/>
              </a:ext>
            </a:extLst>
          </p:cNvPr>
          <p:cNvSpPr txBox="1"/>
          <p:nvPr/>
        </p:nvSpPr>
        <p:spPr>
          <a:xfrm>
            <a:off x="838200" y="4221480"/>
            <a:ext cx="600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spawn(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...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anything_you_want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38300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491</Words>
  <Application>Microsoft Office PowerPoint</Application>
  <PresentationFormat>Breedbeeld</PresentationFormat>
  <Paragraphs>88</Paragraphs>
  <Slides>13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Tahoma</vt:lpstr>
      <vt:lpstr>Kantoorthema</vt:lpstr>
      <vt:lpstr>1_Kantoorthema</vt:lpstr>
      <vt:lpstr>PowerPoint-presentatie</vt:lpstr>
      <vt:lpstr>Contents</vt:lpstr>
      <vt:lpstr>Distributed Applications – BEAM </vt:lpstr>
      <vt:lpstr>Distributed Applications – BEAM </vt:lpstr>
      <vt:lpstr>Contents</vt:lpstr>
      <vt:lpstr>Process</vt:lpstr>
      <vt:lpstr>Process</vt:lpstr>
      <vt:lpstr>Process – Message Passing</vt:lpstr>
      <vt:lpstr>Process – Sending a Message</vt:lpstr>
      <vt:lpstr>Process – Receiving a Message</vt:lpstr>
      <vt:lpstr>Process – Receiving a Message</vt:lpstr>
      <vt:lpstr>Process – Receiving a Message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91</cp:revision>
  <dcterms:created xsi:type="dcterms:W3CDTF">2022-08-25T10:58:13Z</dcterms:created>
  <dcterms:modified xsi:type="dcterms:W3CDTF">2022-10-11T12:29:33Z</dcterms:modified>
</cp:coreProperties>
</file>