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7" r:id="rId3"/>
    <p:sldId id="257" r:id="rId4"/>
    <p:sldId id="305" r:id="rId5"/>
    <p:sldId id="307" r:id="rId6"/>
    <p:sldId id="308" r:id="rId7"/>
    <p:sldId id="309" r:id="rId8"/>
    <p:sldId id="306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6" r:id="rId20"/>
    <p:sldId id="320" r:id="rId21"/>
    <p:sldId id="324" r:id="rId22"/>
    <p:sldId id="321" r:id="rId23"/>
    <p:sldId id="322" r:id="rId24"/>
    <p:sldId id="325" r:id="rId25"/>
    <p:sldId id="323" r:id="rId26"/>
    <p:sldId id="293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9" autoAdjust="0"/>
  </p:normalViewPr>
  <p:slideViewPr>
    <p:cSldViewPr snapToGrid="0">
      <p:cViewPr varScale="1">
        <p:scale>
          <a:sx n="78" d="100"/>
          <a:sy n="78" d="100"/>
        </p:scale>
        <p:origin x="61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FB45-4804-4F5B-9677-AEDC0D7D8DE3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ECEE3-11F4-4C8D-B2EF-243195CD6F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4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</a:t>
            </a:r>
            <a:r>
              <a:rPr lang="nl-BE" dirty="0" err="1"/>
              <a:t>finished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exercises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How </a:t>
            </a:r>
            <a:r>
              <a:rPr lang="nl-BE" dirty="0" err="1"/>
              <a:t>did</a:t>
            </a:r>
            <a:r>
              <a:rPr lang="nl-BE" dirty="0"/>
              <a:t> 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model Server </a:t>
            </a:r>
            <a:r>
              <a:rPr lang="nl-BE" dirty="0" err="1"/>
              <a:t>Processes</a:t>
            </a:r>
            <a:r>
              <a:rPr lang="nl-BE" dirty="0"/>
              <a:t>?</a:t>
            </a:r>
          </a:p>
          <a:p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Make </a:t>
            </a:r>
            <a:r>
              <a:rPr lang="nl-BE" dirty="0" err="1"/>
              <a:t>it</a:t>
            </a:r>
            <a:r>
              <a:rPr lang="nl-BE" dirty="0"/>
              <a:t> loop</a:t>
            </a:r>
          </a:p>
          <a:p>
            <a:pPr marL="171450" indent="-171450">
              <a:buFontTx/>
              <a:buChar char="-"/>
            </a:pPr>
            <a:r>
              <a:rPr lang="nl-BE" dirty="0"/>
              <a:t>Introduce State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Encapsulate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interface classes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539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happens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rapidly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a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A </a:t>
            </a:r>
            <a:r>
              <a:rPr lang="nl-BE" dirty="0" err="1"/>
              <a:t>process</a:t>
            </a:r>
            <a:r>
              <a:rPr lang="nl-BE" dirty="0"/>
              <a:t> is </a:t>
            </a:r>
            <a:r>
              <a:rPr lang="nl-BE" dirty="0" err="1"/>
              <a:t>internally</a:t>
            </a:r>
            <a:r>
              <a:rPr lang="nl-BE" dirty="0"/>
              <a:t> </a:t>
            </a:r>
            <a:r>
              <a:rPr lang="nl-BE" dirty="0" err="1"/>
              <a:t>sequential</a:t>
            </a:r>
            <a:r>
              <a:rPr lang="nl-B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0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does </a:t>
            </a:r>
            <a:r>
              <a:rPr lang="nl-BE" dirty="0" err="1"/>
              <a:t>the</a:t>
            </a:r>
            <a:r>
              <a:rPr lang="nl-BE" dirty="0"/>
              <a:t> interface </a:t>
            </a:r>
            <a:r>
              <a:rPr lang="nl-BE" dirty="0" err="1"/>
              <a:t>function</a:t>
            </a:r>
            <a:r>
              <a:rPr lang="nl-BE" dirty="0"/>
              <a:t> run? Does </a:t>
            </a:r>
            <a:r>
              <a:rPr lang="nl-BE" dirty="0" err="1"/>
              <a:t>it</a:t>
            </a:r>
            <a:r>
              <a:rPr lang="nl-BE" dirty="0"/>
              <a:t> run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79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Call: </a:t>
            </a:r>
            <a:r>
              <a:rPr lang="nl-BE" dirty="0" err="1"/>
              <a:t>Synchronous</a:t>
            </a:r>
            <a:r>
              <a:rPr lang="nl-BE" dirty="0"/>
              <a:t>: </a:t>
            </a:r>
            <a:r>
              <a:rPr lang="nl-BE" dirty="0" err="1"/>
              <a:t>expect</a:t>
            </a:r>
            <a:r>
              <a:rPr lang="nl-BE" dirty="0"/>
              <a:t> response</a:t>
            </a:r>
          </a:p>
          <a:p>
            <a:r>
              <a:rPr lang="nl-BE" dirty="0"/>
              <a:t>Cast: </a:t>
            </a:r>
            <a:r>
              <a:rPr lang="nl-BE" dirty="0" err="1"/>
              <a:t>Async</a:t>
            </a:r>
            <a:r>
              <a:rPr lang="nl-BE" dirty="0"/>
              <a:t>: </a:t>
            </a:r>
            <a:r>
              <a:rPr lang="nl-BE" dirty="0" err="1"/>
              <a:t>expect</a:t>
            </a:r>
            <a:r>
              <a:rPr lang="nl-BE" dirty="0"/>
              <a:t> no response (</a:t>
            </a:r>
            <a:r>
              <a:rPr lang="nl-BE" dirty="0" err="1"/>
              <a:t>fire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forget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82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hex</a:t>
            </a:r>
            <a:r>
              <a:rPr lang="nl-BE" dirty="0"/>
              <a:t> </a:t>
            </a:r>
            <a:r>
              <a:rPr lang="nl-BE" dirty="0" err="1"/>
              <a:t>docs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more info: https://hexdocs.pm/elixir/1.12/GenServer.html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38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hex</a:t>
            </a:r>
            <a:r>
              <a:rPr lang="nl-BE" dirty="0"/>
              <a:t> </a:t>
            </a:r>
            <a:r>
              <a:rPr lang="nl-BE" dirty="0" err="1"/>
              <a:t>docs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more info: https://hexdocs.pm/elixir/1.12/GenServer.html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111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803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won’t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OTP compliant </a:t>
            </a:r>
            <a:r>
              <a:rPr lang="nl-BE"/>
              <a:t>constructs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9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940A1-9CCE-4E0C-B335-E398C280A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12330E-B828-4B5E-ADA5-0D166FA3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219C40-B735-4369-B1F3-8DB980A0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D7E859-591D-444B-9F44-873B7C2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828D0B-F794-4C94-AACE-7F8196E4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457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7B39F-D625-4810-A15B-2FF3DC6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296173-D279-4FD9-BB8E-2C718321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021F09-FFD0-44D4-8E7A-419AE4F8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2EC54E-8BB1-45E8-8643-52806491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98A52A-7882-4332-99BC-7367138C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9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9BDA9B-D581-4FFA-9B51-C99DA3304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AF2ADA-DBE3-4A9E-8D22-162EA38A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31E35B-2325-4FF7-8931-D7401F95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2E0C7-28C3-4285-B23F-597D42E0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FC0CC5-A718-4E1E-A676-4C62771B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3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89922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222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6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90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569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68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7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2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EDEEF-39A8-493B-A317-1E3532C7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37ABB3-F3AA-4105-AB5B-E9C9A90B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DDB549-3EE9-443E-A947-1A7C6BF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D0E3BA-6F43-40DA-9BF6-CF97D94E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A4B591-EF94-462F-88CA-187DF6BA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139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44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587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427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1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9D49-31BF-4869-A539-3B0E2152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C762DB-FC26-4BF0-B4EE-FFCA6B6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B0907-8F34-4698-95A5-611C4FDF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76533-3CD1-438D-B11E-89EA41A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53969-7A26-4CD6-B928-CDC3541A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503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1FAE2-49C3-4C00-9A18-47F13BA5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EE3490-CB9B-4603-8F21-49B5A212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AA04A8-9486-4672-8DA7-80EBE5D9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75137-5297-4FBA-9E68-694466E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421D83-4245-4221-AB6F-7252FA8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03946B-34B9-4545-B1DA-9E8F9EF7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11663-080F-41F8-8539-2F442AE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115A12-F38D-4CA3-8284-98746B8D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990B95-58BF-4D59-9D1B-53184A22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EA8CB1-BDD5-479F-AB8F-7A824B3EE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8BF03F-ABE0-4C5F-BF0D-3CA9CCB47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475A6C-98AD-4865-A217-B2851328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53E911-DF5F-4A0C-AA81-4925796C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77E273-5F1C-4C69-A5FB-B20154B9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9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6E3FC-3F92-46A0-910A-63E46E3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9D5C72-4154-40D5-9271-B91969BB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0F7CE1-C591-43C0-B734-1ADFD70C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3AE414-11AE-402D-9442-8676D1B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8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4821D3-2B6A-4D05-A935-0BD8043B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6205FB-B28F-44DA-94C0-009EA90B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BD5E85-5160-4519-A241-C4CD69D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9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D26C1-03E7-4B27-A589-226A7D0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0A209-B48B-4D4C-A512-86182C4D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9E3ACC-9A7E-49A2-AA91-7DF54161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8A4A7B-D8DA-44BA-BF12-3FD558F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8B310-9D48-4518-B13C-BCCBFEB2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C4FE0E-7B25-4F5E-9CA8-2270035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83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33BB-B079-4A2B-BB6A-DC38DF3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3FDF81-22B1-4566-9C6B-F26367C75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AA3D50-45C0-4491-A631-014DB675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D4843A-6F55-43CC-833C-6713505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ECAD13-9648-43CC-9DF8-EE38B53C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A40485-DCD0-4C20-AF84-50D36C0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9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3D8BE3-A495-4C8B-A1AB-A44D7F26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117EA6-72D1-43DB-BCB4-8ADAFA51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F65ED4-B7C6-4A9F-BEE2-698BA627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BD92-BEC4-4EF3-BF18-4D2CF7E4FABE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F8C98-6782-45F6-B495-7EEEC0F8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D83247-4151-4F60-9D5E-CBECAE1A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CBC4-D7C2-41F9-B11F-37FF53605DB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652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1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 err="1"/>
              <a:t>Genservers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9BE87-9DEE-42ED-8113-66793AFB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– Start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2BEBFC2-4872-4271-9CCB-585B405B73CB}"/>
              </a:ext>
            </a:extLst>
          </p:cNvPr>
          <p:cNvSpPr txBox="1"/>
          <p:nvPr/>
        </p:nvSpPr>
        <p:spPr>
          <a:xfrm>
            <a:off x="838200" y="1965960"/>
            <a:ext cx="6812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ServerProcess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initial_state</a:t>
            </a:r>
            <a:r>
              <a:rPr lang="nl-B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application_module.init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loop(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nl-BE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4B0967-ACC8-43CA-AFA4-E474EB30F65A}"/>
              </a:ext>
            </a:extLst>
          </p:cNvPr>
          <p:cNvSpPr txBox="1"/>
          <p:nvPr/>
        </p:nvSpPr>
        <p:spPr>
          <a:xfrm>
            <a:off x="8595360" y="2725043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Call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custom</a:t>
            </a:r>
            <a:r>
              <a:rPr lang="nl-BE" dirty="0"/>
              <a:t> code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A2C283A-7851-4453-9981-C93C0643C9C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307580" y="2909709"/>
            <a:ext cx="1287780" cy="62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A188F42F-3AA6-455F-BE3A-4D7EF7A4E6BC}"/>
              </a:ext>
            </a:extLst>
          </p:cNvPr>
          <p:cNvSpPr txBox="1"/>
          <p:nvPr/>
        </p:nvSpPr>
        <p:spPr>
          <a:xfrm>
            <a:off x="8595360" y="3390066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Keep </a:t>
            </a:r>
            <a:r>
              <a:rPr lang="nl-BE" dirty="0" err="1"/>
              <a:t>application</a:t>
            </a:r>
            <a:r>
              <a:rPr lang="nl-BE" dirty="0"/>
              <a:t> module as part of state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0901FD0-B684-41C6-948C-7C808B87D0FC}"/>
              </a:ext>
            </a:extLst>
          </p:cNvPr>
          <p:cNvCxnSpPr>
            <a:cxnSpLocks/>
          </p:cNvCxnSpPr>
          <p:nvPr/>
        </p:nvCxnSpPr>
        <p:spPr>
          <a:xfrm flipH="1" flipV="1">
            <a:off x="7170420" y="3236238"/>
            <a:ext cx="1394460" cy="338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2BA8FC2-5951-4583-84D8-88306BA60059}"/>
              </a:ext>
            </a:extLst>
          </p:cNvPr>
          <p:cNvSpPr txBox="1"/>
          <p:nvPr/>
        </p:nvSpPr>
        <p:spPr>
          <a:xfrm>
            <a:off x="8595360" y="2037160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Receive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module as argument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C4C2F06-8542-414E-A76E-C2A2EF16FCC7}"/>
              </a:ext>
            </a:extLst>
          </p:cNvPr>
          <p:cNvCxnSpPr>
            <a:cxnSpLocks/>
          </p:cNvCxnSpPr>
          <p:nvPr/>
        </p:nvCxnSpPr>
        <p:spPr>
          <a:xfrm flipH="1">
            <a:off x="5356860" y="2221826"/>
            <a:ext cx="320802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6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19AD0-513D-4E69-9456-06F46BA1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– Loop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057DC5A-4CDA-491F-B345-29411A0D0B23}"/>
              </a:ext>
            </a:extLst>
          </p:cNvPr>
          <p:cNvSpPr txBox="1"/>
          <p:nvPr/>
        </p:nvSpPr>
        <p:spPr>
          <a:xfrm>
            <a:off x="838200" y="1690688"/>
            <a:ext cx="11247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ServerProcess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-&gt;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{response,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application_module.handle_call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:response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response})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loop(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22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1822F-DBBC-4ABE-A940-BE9E92F0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– Interface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B31A398-65A5-49DB-905D-82B023284B3D}"/>
              </a:ext>
            </a:extLst>
          </p:cNvPr>
          <p:cNvSpPr txBox="1"/>
          <p:nvPr/>
        </p:nvSpPr>
        <p:spPr>
          <a:xfrm>
            <a:off x="838200" y="169068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ServerProcess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:response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response} -&gt;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response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8C8379B-F0C7-4B05-8710-8173D0595E50}"/>
              </a:ext>
            </a:extLst>
          </p:cNvPr>
          <p:cNvSpPr txBox="1"/>
          <p:nvPr/>
        </p:nvSpPr>
        <p:spPr>
          <a:xfrm>
            <a:off x="8595360" y="203716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Interface </a:t>
            </a:r>
            <a:r>
              <a:rPr lang="nl-BE" dirty="0" err="1"/>
              <a:t>function</a:t>
            </a:r>
            <a:endParaRPr lang="nl-BE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0A672A1-E6AC-4C49-87AE-A6835A1012E4}"/>
              </a:ext>
            </a:extLst>
          </p:cNvPr>
          <p:cNvCxnSpPr>
            <a:cxnSpLocks/>
          </p:cNvCxnSpPr>
          <p:nvPr/>
        </p:nvCxnSpPr>
        <p:spPr>
          <a:xfrm flipH="1">
            <a:off x="5852160" y="2221826"/>
            <a:ext cx="2712720" cy="45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8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121A-A156-476A-8D21-F1BA6D7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– Call &amp; Cast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EABDDE9-2001-4F3E-97D9-E494242CD011}"/>
              </a:ext>
            </a:extLst>
          </p:cNvPr>
          <p:cNvSpPr txBox="1"/>
          <p:nvPr/>
        </p:nvSpPr>
        <p:spPr>
          <a:xfrm>
            <a:off x="838200" y="1690688"/>
            <a:ext cx="106451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ServerProcess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(server_pid, request)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:cast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:call</a:t>
            </a: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request, caller} -&gt; ...</a:t>
            </a:r>
            <a:b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:cast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-&gt;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application_module.handle_cast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loop(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application_module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999C0EC-E226-478F-BC12-7CA234BCD1AB}"/>
              </a:ext>
            </a:extLst>
          </p:cNvPr>
          <p:cNvSpPr txBox="1"/>
          <p:nvPr/>
        </p:nvSpPr>
        <p:spPr>
          <a:xfrm>
            <a:off x="8595360" y="203716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Interface </a:t>
            </a:r>
            <a:r>
              <a:rPr lang="nl-BE" dirty="0" err="1"/>
              <a:t>function</a:t>
            </a:r>
            <a:endParaRPr lang="nl-BE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6BA2C51-C26D-489A-81D8-C34333BD5DA1}"/>
              </a:ext>
            </a:extLst>
          </p:cNvPr>
          <p:cNvCxnSpPr>
            <a:cxnSpLocks/>
          </p:cNvCxnSpPr>
          <p:nvPr/>
        </p:nvCxnSpPr>
        <p:spPr>
          <a:xfrm flipH="1">
            <a:off x="5852160" y="2221826"/>
            <a:ext cx="2712720" cy="45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7433A418-2FA5-465D-8CB8-E0DFADA1FE7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347460" y="3550186"/>
            <a:ext cx="2811780" cy="80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363B67C1-67AD-41AB-A718-6B7EEC480B75}"/>
              </a:ext>
            </a:extLst>
          </p:cNvPr>
          <p:cNvSpPr txBox="1"/>
          <p:nvPr/>
        </p:nvSpPr>
        <p:spPr>
          <a:xfrm>
            <a:off x="9159240" y="3088521"/>
            <a:ext cx="275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Differentiate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extra argument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extra </a:t>
            </a:r>
            <a:r>
              <a:rPr lang="nl-BE" dirty="0" err="1"/>
              <a:t>handler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E125C6F-EB8B-4A7E-AECF-D305121D05CC}"/>
              </a:ext>
            </a:extLst>
          </p:cNvPr>
          <p:cNvSpPr txBox="1"/>
          <p:nvPr/>
        </p:nvSpPr>
        <p:spPr>
          <a:xfrm>
            <a:off x="5772150" y="5748853"/>
            <a:ext cx="592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Call -&gt; </a:t>
            </a:r>
            <a:r>
              <a:rPr lang="nl-BE" b="1" dirty="0" err="1"/>
              <a:t>Synchronous</a:t>
            </a:r>
            <a:r>
              <a:rPr lang="nl-BE" b="1" dirty="0"/>
              <a:t>, </a:t>
            </a:r>
            <a:r>
              <a:rPr lang="nl-BE" b="1" dirty="0" err="1"/>
              <a:t>expect</a:t>
            </a:r>
            <a:r>
              <a:rPr lang="nl-BE" b="1" dirty="0"/>
              <a:t> a response</a:t>
            </a:r>
          </a:p>
          <a:p>
            <a:r>
              <a:rPr lang="nl-BE" b="1" dirty="0"/>
              <a:t>Cast -&gt; </a:t>
            </a:r>
            <a:r>
              <a:rPr lang="nl-BE" b="1" dirty="0" err="1"/>
              <a:t>Asynchronous</a:t>
            </a:r>
            <a:r>
              <a:rPr lang="nl-BE" b="1" dirty="0"/>
              <a:t>, </a:t>
            </a:r>
            <a:r>
              <a:rPr lang="nl-BE" b="1" dirty="0" err="1"/>
              <a:t>fire-and-forget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63545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0471C-80A5-4739-B133-9FB81FD8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–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7AF27A-ABE7-48BD-9B8E-BD5961C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Demo: Building &amp; Using a </a:t>
            </a:r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203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Recap</a:t>
            </a:r>
            <a:endParaRPr lang="nl-BE" dirty="0"/>
          </a:p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b="1" dirty="0" err="1"/>
              <a:t>Genserver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51823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30EDD-3039-4EEB-964C-F7F8B240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D79E4A-9E26-41CB-9677-990C1BE8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Elixir has </a:t>
            </a:r>
            <a:r>
              <a:rPr lang="nl-BE" dirty="0" err="1"/>
              <a:t>baked</a:t>
            </a:r>
            <a:r>
              <a:rPr lang="nl-BE" dirty="0"/>
              <a:t> in Template Code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  <a:p>
            <a:r>
              <a:rPr lang="nl-BE" dirty="0" err="1"/>
              <a:t>GenServer</a:t>
            </a:r>
            <a:r>
              <a:rPr lang="nl-BE" dirty="0"/>
              <a:t> features</a:t>
            </a:r>
          </a:p>
          <a:p>
            <a:pPr lvl="1"/>
            <a:r>
              <a:rPr lang="nl-BE" dirty="0"/>
              <a:t>Support </a:t>
            </a:r>
            <a:r>
              <a:rPr lang="nl-BE" dirty="0" err="1"/>
              <a:t>for</a:t>
            </a:r>
            <a:r>
              <a:rPr lang="nl-BE" dirty="0"/>
              <a:t> Call &amp; Cast</a:t>
            </a:r>
          </a:p>
          <a:p>
            <a:pPr lvl="1"/>
            <a:r>
              <a:rPr lang="nl-BE" dirty="0" err="1"/>
              <a:t>Customizable</a:t>
            </a:r>
            <a:r>
              <a:rPr lang="nl-BE" dirty="0"/>
              <a:t> </a:t>
            </a:r>
            <a:r>
              <a:rPr lang="nl-BE" dirty="0" err="1"/>
              <a:t>timeouts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call </a:t>
            </a:r>
            <a:r>
              <a:rPr lang="nl-BE" dirty="0" err="1"/>
              <a:t>requests</a:t>
            </a:r>
            <a:endParaRPr lang="nl-BE" dirty="0"/>
          </a:p>
          <a:p>
            <a:pPr lvl="1"/>
            <a:r>
              <a:rPr lang="nl-BE" dirty="0"/>
              <a:t>Support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distributed</a:t>
            </a:r>
            <a:r>
              <a:rPr lang="nl-BE" dirty="0"/>
              <a:t> systems</a:t>
            </a:r>
          </a:p>
          <a:p>
            <a:pPr lvl="1"/>
            <a:r>
              <a:rPr lang="nl-BE" dirty="0"/>
              <a:t>Error Handling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server crashes</a:t>
            </a:r>
          </a:p>
        </p:txBody>
      </p:sp>
    </p:spTree>
    <p:extLst>
      <p:ext uri="{BB962C8B-B14F-4D97-AF65-F5344CB8AC3E}">
        <p14:creationId xmlns:p14="http://schemas.microsoft.com/office/powerpoint/2010/main" val="247731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96583-D54A-4002-9460-0908CD96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EEE047E-B874-480D-8B1C-549BFD39E0B7}"/>
              </a:ext>
            </a:extLst>
          </p:cNvPr>
          <p:cNvSpPr txBox="1"/>
          <p:nvPr/>
        </p:nvSpPr>
        <p:spPr>
          <a:xfrm>
            <a:off x="838200" y="1690688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KeyValueStore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33C379B-73C7-40C9-941A-BD81515A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i="1" dirty="0" err="1"/>
              <a:t>Use</a:t>
            </a:r>
            <a:r>
              <a:rPr lang="nl-BE" i="1" dirty="0"/>
              <a:t> </a:t>
            </a:r>
            <a:r>
              <a:rPr lang="nl-BE" dirty="0" err="1"/>
              <a:t>injects</a:t>
            </a:r>
            <a:r>
              <a:rPr lang="nl-BE" dirty="0"/>
              <a:t> code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compilation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provides</a:t>
            </a:r>
            <a:r>
              <a:rPr lang="nl-BE" dirty="0"/>
              <a:t> a default </a:t>
            </a:r>
            <a:r>
              <a:rPr lang="nl-BE" dirty="0" err="1"/>
              <a:t>implementation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GenServer</a:t>
            </a:r>
            <a:r>
              <a:rPr lang="nl-BE" dirty="0"/>
              <a:t> </a:t>
            </a:r>
            <a:r>
              <a:rPr lang="nl-BE" dirty="0" err="1"/>
              <a:t>callback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34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B49B-6A8A-4D98-80AA-62396983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Interface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7B91-1522-4ABB-9926-40B1F327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start/2</a:t>
            </a:r>
          </a:p>
          <a:p>
            <a:pPr lvl="1"/>
            <a:r>
              <a:rPr lang="nl-BE" dirty="0"/>
              <a:t>Starts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  <a:p>
            <a:pPr lvl="1"/>
            <a:r>
              <a:rPr lang="nl-BE" dirty="0" err="1"/>
              <a:t>Arguments</a:t>
            </a:r>
            <a:r>
              <a:rPr lang="nl-BE" dirty="0"/>
              <a:t> are </a:t>
            </a:r>
            <a:r>
              <a:rPr lang="nl-BE" dirty="0" err="1"/>
              <a:t>application</a:t>
            </a:r>
            <a:r>
              <a:rPr lang="nl-BE" dirty="0"/>
              <a:t> module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argument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init</a:t>
            </a:r>
            <a:r>
              <a:rPr lang="nl-BE" dirty="0"/>
              <a:t> </a:t>
            </a:r>
            <a:r>
              <a:rPr lang="nl-BE" dirty="0" err="1"/>
              <a:t>callback</a:t>
            </a:r>
            <a:endParaRPr lang="nl-BE" dirty="0"/>
          </a:p>
          <a:p>
            <a:r>
              <a:rPr lang="nl-BE" dirty="0"/>
              <a:t>call/2</a:t>
            </a:r>
          </a:p>
          <a:p>
            <a:pPr lvl="1"/>
            <a:r>
              <a:rPr lang="nl-BE" dirty="0" err="1"/>
              <a:t>Sends</a:t>
            </a:r>
            <a:r>
              <a:rPr lang="nl-BE" dirty="0"/>
              <a:t> a call </a:t>
            </a:r>
            <a:r>
              <a:rPr lang="nl-BE" dirty="0" err="1"/>
              <a:t>message</a:t>
            </a:r>
            <a:endParaRPr lang="nl-BE" dirty="0"/>
          </a:p>
          <a:p>
            <a:pPr lvl="1"/>
            <a:r>
              <a:rPr lang="nl-BE" dirty="0" err="1"/>
              <a:t>Arguments</a:t>
            </a:r>
            <a:r>
              <a:rPr lang="nl-BE" dirty="0"/>
              <a:t> are server </a:t>
            </a:r>
            <a:r>
              <a:rPr lang="nl-BE" dirty="0" err="1"/>
              <a:t>identifier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request</a:t>
            </a:r>
            <a:endParaRPr lang="nl-BE" dirty="0"/>
          </a:p>
          <a:p>
            <a:r>
              <a:rPr lang="nl-BE" dirty="0"/>
              <a:t>cast/2 </a:t>
            </a:r>
          </a:p>
          <a:p>
            <a:pPr lvl="1"/>
            <a:r>
              <a:rPr lang="nl-BE" dirty="0" err="1"/>
              <a:t>Sends</a:t>
            </a:r>
            <a:r>
              <a:rPr lang="nl-BE" dirty="0"/>
              <a:t> a cast </a:t>
            </a:r>
            <a:r>
              <a:rPr lang="nl-BE" dirty="0" err="1"/>
              <a:t>message</a:t>
            </a:r>
            <a:endParaRPr lang="nl-BE" dirty="0"/>
          </a:p>
          <a:p>
            <a:pPr lvl="1"/>
            <a:r>
              <a:rPr lang="nl-BE" dirty="0" err="1"/>
              <a:t>Arguments</a:t>
            </a:r>
            <a:r>
              <a:rPr lang="nl-BE" dirty="0"/>
              <a:t> are server </a:t>
            </a:r>
            <a:r>
              <a:rPr lang="nl-BE" dirty="0" err="1"/>
              <a:t>identifier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request</a:t>
            </a:r>
            <a:endParaRPr lang="nl-BE" dirty="0"/>
          </a:p>
          <a:p>
            <a:r>
              <a:rPr lang="nl-BE" dirty="0"/>
              <a:t>stop/3</a:t>
            </a:r>
          </a:p>
          <a:p>
            <a:pPr lvl="1"/>
            <a:r>
              <a:rPr lang="nl-BE" dirty="0" err="1"/>
              <a:t>Stops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  <a:p>
            <a:pPr lvl="1"/>
            <a:r>
              <a:rPr lang="nl-BE" dirty="0" err="1"/>
              <a:t>Arguments</a:t>
            </a:r>
            <a:r>
              <a:rPr lang="nl-BE" dirty="0"/>
              <a:t> are server </a:t>
            </a:r>
            <a:r>
              <a:rPr lang="nl-BE" dirty="0" err="1"/>
              <a:t>identifier</a:t>
            </a:r>
            <a:r>
              <a:rPr lang="nl-BE" dirty="0"/>
              <a:t>, </a:t>
            </a:r>
            <a:r>
              <a:rPr lang="nl-BE" dirty="0" err="1"/>
              <a:t>optional</a:t>
            </a:r>
            <a:r>
              <a:rPr lang="nl-BE" dirty="0"/>
              <a:t> </a:t>
            </a:r>
            <a:r>
              <a:rPr lang="nl-BE" dirty="0" err="1"/>
              <a:t>reason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</a:t>
            </a:r>
            <a:r>
              <a:rPr lang="nl-BE" dirty="0" err="1"/>
              <a:t>timeout</a:t>
            </a:r>
            <a:endParaRPr lang="nl-BE" dirty="0"/>
          </a:p>
          <a:p>
            <a:r>
              <a:rPr lang="nl-BE" dirty="0"/>
              <a:t>…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33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3286D-7CE8-4406-A5C9-D770B739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- Callbacks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667BB5-4D80-42C9-9156-9A73D43B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sz="2700" dirty="0" err="1"/>
              <a:t>init</a:t>
            </a:r>
            <a:r>
              <a:rPr lang="nl-BE" sz="2700" dirty="0"/>
              <a:t>/1</a:t>
            </a:r>
          </a:p>
          <a:p>
            <a:pPr lvl="1"/>
            <a:r>
              <a:rPr lang="nl-BE" sz="2700" dirty="0"/>
              <a:t>Argument is </a:t>
            </a:r>
            <a:r>
              <a:rPr lang="nl-BE" sz="2700" dirty="0" err="1"/>
              <a:t>the</a:t>
            </a:r>
            <a:r>
              <a:rPr lang="nl-BE" sz="2700" dirty="0"/>
              <a:t> second argument </a:t>
            </a:r>
            <a:r>
              <a:rPr lang="nl-BE" sz="2700" dirty="0" err="1"/>
              <a:t>given</a:t>
            </a:r>
            <a:r>
              <a:rPr lang="nl-BE" sz="2700" dirty="0"/>
              <a:t> </a:t>
            </a:r>
            <a:r>
              <a:rPr lang="nl-BE" sz="2700" dirty="0" err="1"/>
              <a:t>to</a:t>
            </a:r>
            <a:r>
              <a:rPr lang="nl-BE" sz="2700" dirty="0"/>
              <a:t> </a:t>
            </a:r>
            <a:r>
              <a:rPr lang="nl-BE" sz="2700" dirty="0" err="1"/>
              <a:t>GenServer.start</a:t>
            </a:r>
            <a:r>
              <a:rPr lang="nl-BE" sz="2700" dirty="0"/>
              <a:t>/2</a:t>
            </a:r>
          </a:p>
          <a:p>
            <a:pPr lvl="1"/>
            <a:r>
              <a:rPr lang="nl-BE" sz="2700" dirty="0" err="1"/>
              <a:t>Result</a:t>
            </a:r>
            <a:r>
              <a:rPr lang="nl-BE" sz="2700" dirty="0"/>
              <a:t> must </a:t>
            </a:r>
            <a:r>
              <a:rPr lang="nl-BE" sz="2700" dirty="0" err="1"/>
              <a:t>be</a:t>
            </a:r>
            <a:r>
              <a:rPr lang="nl-BE" sz="2700" dirty="0"/>
              <a:t> {:ok, </a:t>
            </a:r>
            <a:r>
              <a:rPr lang="nl-BE" sz="2700" dirty="0" err="1"/>
              <a:t>initial_state</a:t>
            </a:r>
            <a:r>
              <a:rPr lang="nl-BE" sz="2700" dirty="0"/>
              <a:t>}</a:t>
            </a:r>
          </a:p>
          <a:p>
            <a:r>
              <a:rPr lang="nl-BE" sz="2700" dirty="0" err="1"/>
              <a:t>handle_cast</a:t>
            </a:r>
            <a:r>
              <a:rPr lang="nl-BE" sz="2700" dirty="0"/>
              <a:t>/2</a:t>
            </a:r>
          </a:p>
          <a:p>
            <a:pPr lvl="1"/>
            <a:r>
              <a:rPr lang="nl-BE" sz="2700" dirty="0" err="1"/>
              <a:t>Arguments</a:t>
            </a:r>
            <a:r>
              <a:rPr lang="nl-BE" sz="2700" dirty="0"/>
              <a:t> are </a:t>
            </a:r>
            <a:r>
              <a:rPr lang="nl-BE" sz="2700" dirty="0" err="1"/>
              <a:t>request</a:t>
            </a:r>
            <a:r>
              <a:rPr lang="nl-BE" sz="2700" dirty="0"/>
              <a:t> </a:t>
            </a:r>
            <a:r>
              <a:rPr lang="nl-BE" sz="2700" dirty="0" err="1"/>
              <a:t>and</a:t>
            </a:r>
            <a:r>
              <a:rPr lang="nl-BE" sz="2700" dirty="0"/>
              <a:t> state</a:t>
            </a:r>
          </a:p>
          <a:p>
            <a:pPr lvl="1"/>
            <a:r>
              <a:rPr lang="nl-BE" sz="2700" dirty="0" err="1"/>
              <a:t>Result</a:t>
            </a:r>
            <a:r>
              <a:rPr lang="nl-BE" sz="2700" dirty="0"/>
              <a:t> must </a:t>
            </a:r>
            <a:r>
              <a:rPr lang="nl-BE" sz="2700" dirty="0" err="1"/>
              <a:t>be</a:t>
            </a:r>
            <a:r>
              <a:rPr lang="nl-BE" sz="2700" dirty="0"/>
              <a:t> {:</a:t>
            </a:r>
            <a:r>
              <a:rPr lang="nl-BE" sz="2700" dirty="0" err="1"/>
              <a:t>noreply</a:t>
            </a:r>
            <a:r>
              <a:rPr lang="nl-BE" sz="2700" dirty="0"/>
              <a:t>, </a:t>
            </a:r>
            <a:r>
              <a:rPr lang="nl-BE" sz="2700" dirty="0" err="1"/>
              <a:t>new_state</a:t>
            </a:r>
            <a:r>
              <a:rPr lang="nl-BE" sz="2700" dirty="0"/>
              <a:t>}</a:t>
            </a:r>
          </a:p>
          <a:p>
            <a:r>
              <a:rPr lang="nl-BE" sz="2700" dirty="0" err="1"/>
              <a:t>handle_call</a:t>
            </a:r>
            <a:r>
              <a:rPr lang="nl-BE" sz="2700" dirty="0"/>
              <a:t>/3</a:t>
            </a:r>
          </a:p>
          <a:p>
            <a:pPr lvl="1"/>
            <a:r>
              <a:rPr lang="nl-BE" sz="2700" dirty="0" err="1"/>
              <a:t>Arguments</a:t>
            </a:r>
            <a:r>
              <a:rPr lang="nl-BE" sz="2700" dirty="0"/>
              <a:t> are </a:t>
            </a:r>
            <a:r>
              <a:rPr lang="nl-BE" sz="2700" dirty="0" err="1"/>
              <a:t>request</a:t>
            </a:r>
            <a:r>
              <a:rPr lang="nl-BE" sz="2700" dirty="0"/>
              <a:t>, </a:t>
            </a:r>
            <a:r>
              <a:rPr lang="nl-BE" sz="2700" dirty="0" err="1"/>
              <a:t>caller</a:t>
            </a:r>
            <a:r>
              <a:rPr lang="nl-BE" sz="2700" dirty="0"/>
              <a:t> </a:t>
            </a:r>
            <a:r>
              <a:rPr lang="nl-BE" sz="2700" dirty="0" err="1"/>
              <a:t>identification</a:t>
            </a:r>
            <a:r>
              <a:rPr lang="nl-BE" sz="2700" dirty="0"/>
              <a:t> </a:t>
            </a:r>
            <a:r>
              <a:rPr lang="nl-BE" sz="2700" dirty="0" err="1"/>
              <a:t>and</a:t>
            </a:r>
            <a:r>
              <a:rPr lang="nl-BE" sz="2700" dirty="0"/>
              <a:t> state</a:t>
            </a:r>
          </a:p>
          <a:p>
            <a:pPr lvl="1"/>
            <a:r>
              <a:rPr lang="nl-BE" sz="2700" dirty="0" err="1"/>
              <a:t>Result</a:t>
            </a:r>
            <a:r>
              <a:rPr lang="nl-BE" sz="2700" dirty="0"/>
              <a:t> must </a:t>
            </a:r>
            <a:r>
              <a:rPr lang="nl-BE" sz="2700" dirty="0" err="1"/>
              <a:t>be</a:t>
            </a:r>
            <a:r>
              <a:rPr lang="nl-BE" sz="2700" dirty="0"/>
              <a:t> {:reply, response, </a:t>
            </a:r>
            <a:r>
              <a:rPr lang="nl-BE" sz="2700" dirty="0" err="1"/>
              <a:t>new_state</a:t>
            </a:r>
            <a:r>
              <a:rPr lang="nl-BE" sz="2700" dirty="0"/>
              <a:t>}</a:t>
            </a:r>
          </a:p>
          <a:p>
            <a:r>
              <a:rPr lang="nl-BE" sz="2700" dirty="0" err="1"/>
              <a:t>handle_info</a:t>
            </a:r>
            <a:r>
              <a:rPr lang="nl-BE" sz="2700" dirty="0"/>
              <a:t>/2</a:t>
            </a:r>
          </a:p>
          <a:p>
            <a:pPr lvl="1"/>
            <a:r>
              <a:rPr lang="nl-BE" sz="2700" dirty="0"/>
              <a:t>For </a:t>
            </a:r>
            <a:r>
              <a:rPr lang="nl-BE" sz="2700" dirty="0" err="1"/>
              <a:t>generic</a:t>
            </a:r>
            <a:r>
              <a:rPr lang="nl-BE" sz="2700" dirty="0"/>
              <a:t> </a:t>
            </a:r>
            <a:r>
              <a:rPr lang="nl-BE" sz="2700" dirty="0" err="1"/>
              <a:t>messages</a:t>
            </a:r>
            <a:r>
              <a:rPr lang="nl-BE" sz="2700" dirty="0"/>
              <a:t> </a:t>
            </a:r>
            <a:r>
              <a:rPr lang="nl-BE" sz="2700" dirty="0" err="1"/>
              <a:t>that</a:t>
            </a:r>
            <a:r>
              <a:rPr lang="nl-BE" sz="2700" dirty="0"/>
              <a:t> are no cast nor call</a:t>
            </a:r>
          </a:p>
          <a:p>
            <a:pPr lvl="1"/>
            <a:r>
              <a:rPr lang="nl-BE" sz="2700" dirty="0" err="1"/>
              <a:t>Arguments</a:t>
            </a:r>
            <a:r>
              <a:rPr lang="nl-BE" sz="2700" dirty="0"/>
              <a:t> are </a:t>
            </a:r>
            <a:r>
              <a:rPr lang="nl-BE" sz="2700" dirty="0" err="1"/>
              <a:t>message</a:t>
            </a:r>
            <a:r>
              <a:rPr lang="nl-BE" sz="2700" dirty="0"/>
              <a:t> </a:t>
            </a:r>
            <a:r>
              <a:rPr lang="nl-BE" sz="2700" dirty="0" err="1"/>
              <a:t>identification</a:t>
            </a:r>
            <a:r>
              <a:rPr lang="nl-BE" sz="2700" dirty="0"/>
              <a:t> </a:t>
            </a:r>
            <a:r>
              <a:rPr lang="nl-BE" sz="2700" dirty="0" err="1"/>
              <a:t>and</a:t>
            </a:r>
            <a:r>
              <a:rPr lang="nl-BE" sz="2700" dirty="0"/>
              <a:t> state</a:t>
            </a:r>
          </a:p>
          <a:p>
            <a:r>
              <a:rPr lang="nl-BE" sz="2700" dirty="0" err="1"/>
              <a:t>terminate</a:t>
            </a:r>
            <a:r>
              <a:rPr lang="nl-BE" sz="2700" dirty="0"/>
              <a:t>/2</a:t>
            </a:r>
          </a:p>
          <a:p>
            <a:pPr lvl="1"/>
            <a:r>
              <a:rPr lang="nl-BE" sz="2700" dirty="0"/>
              <a:t>Clean up resources </a:t>
            </a:r>
            <a:r>
              <a:rPr lang="nl-BE" sz="2700" dirty="0" err="1"/>
              <a:t>when</a:t>
            </a:r>
            <a:r>
              <a:rPr lang="nl-BE" sz="2700" dirty="0"/>
              <a:t> </a:t>
            </a:r>
            <a:r>
              <a:rPr lang="nl-BE" sz="2700" dirty="0" err="1"/>
              <a:t>shutting</a:t>
            </a:r>
            <a:r>
              <a:rPr lang="nl-BE" sz="2700" dirty="0"/>
              <a:t> down</a:t>
            </a:r>
          </a:p>
          <a:p>
            <a:r>
              <a:rPr lang="nl-BE" sz="2700" dirty="0"/>
              <a:t>…	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050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Process</a:t>
            </a:r>
            <a:endParaRPr lang="nl-BE" b="1" dirty="0"/>
          </a:p>
          <a:p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 err="1"/>
              <a:t>Genserver</a:t>
            </a:r>
            <a:endParaRPr lang="nl-BE" dirty="0"/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09F73-80FB-486C-B2BB-9D3560EE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Stopping </a:t>
            </a:r>
            <a:r>
              <a:rPr lang="nl-BE" dirty="0" err="1"/>
              <a:t>the</a:t>
            </a:r>
            <a:r>
              <a:rPr lang="nl-BE" dirty="0"/>
              <a:t>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9B18CB-3B5A-4704-978E-5F282CDD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replies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callbacks</a:t>
            </a:r>
            <a:endParaRPr lang="nl-BE" dirty="0"/>
          </a:p>
          <a:p>
            <a:pPr lvl="1"/>
            <a:r>
              <a:rPr lang="nl-BE" dirty="0"/>
              <a:t>Return {:stop, </a:t>
            </a:r>
            <a:r>
              <a:rPr lang="nl-BE" dirty="0" err="1"/>
              <a:t>reason</a:t>
            </a:r>
            <a:r>
              <a:rPr lang="nl-BE" dirty="0"/>
              <a:t>} or {: </a:t>
            </a:r>
            <a:r>
              <a:rPr lang="nl-BE" dirty="0" err="1"/>
              <a:t>ignore</a:t>
            </a:r>
            <a:r>
              <a:rPr lang="nl-BE" dirty="0"/>
              <a:t>}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init</a:t>
            </a:r>
            <a:r>
              <a:rPr lang="nl-BE" dirty="0"/>
              <a:t>/1</a:t>
            </a:r>
          </a:p>
          <a:p>
            <a:pPr lvl="1"/>
            <a:r>
              <a:rPr lang="nl-BE" dirty="0"/>
              <a:t>Return {:stop, </a:t>
            </a:r>
            <a:r>
              <a:rPr lang="nl-BE" dirty="0" err="1"/>
              <a:t>reason</a:t>
            </a:r>
            <a:r>
              <a:rPr lang="nl-BE" dirty="0"/>
              <a:t>, </a:t>
            </a:r>
            <a:r>
              <a:rPr lang="nl-BE" dirty="0" err="1"/>
              <a:t>new_state</a:t>
            </a:r>
            <a:r>
              <a:rPr lang="nl-BE" dirty="0"/>
              <a:t>} </a:t>
            </a:r>
            <a:r>
              <a:rPr lang="nl-BE" dirty="0" err="1"/>
              <a:t>from</a:t>
            </a:r>
            <a:r>
              <a:rPr lang="nl-BE" dirty="0"/>
              <a:t> handle_* </a:t>
            </a:r>
            <a:r>
              <a:rPr lang="nl-BE" dirty="0" err="1"/>
              <a:t>callbacks</a:t>
            </a:r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invoking</a:t>
            </a:r>
            <a:r>
              <a:rPr lang="nl-BE" dirty="0"/>
              <a:t> </a:t>
            </a:r>
            <a:r>
              <a:rPr lang="nl-BE" dirty="0" err="1"/>
              <a:t>GenServer.stop</a:t>
            </a:r>
            <a:r>
              <a:rPr lang="nl-BE" dirty="0"/>
              <a:t>/3 </a:t>
            </a:r>
            <a:r>
              <a:rPr lang="nl-BE" dirty="0" err="1"/>
              <a:t>from</a:t>
            </a:r>
            <a:r>
              <a:rPr lang="nl-BE" dirty="0"/>
              <a:t> a client </a:t>
            </a:r>
            <a:r>
              <a:rPr lang="nl-BE" dirty="0" err="1"/>
              <a:t>process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601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CC9E8-F4AF-40D2-9D7B-D45EDDFC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</a:t>
            </a:r>
            <a:r>
              <a:rPr lang="nl-BE" dirty="0" err="1"/>
              <a:t>Misc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94A16A-38F8-44CA-ADBA-BEDDBB35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9940" cy="4351338"/>
          </a:xfrm>
        </p:spPr>
        <p:txBody>
          <a:bodyPr>
            <a:normAutofit/>
          </a:bodyPr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i="1" dirty="0"/>
              <a:t>@impl </a:t>
            </a:r>
            <a:r>
              <a:rPr lang="nl-BE" i="1" dirty="0" err="1"/>
              <a:t>GenServer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implementing</a:t>
            </a:r>
            <a:r>
              <a:rPr lang="nl-BE" dirty="0"/>
              <a:t> a </a:t>
            </a:r>
            <a:r>
              <a:rPr lang="nl-BE" dirty="0" err="1"/>
              <a:t>callback</a:t>
            </a:r>
            <a:r>
              <a:rPr lang="nl-BE" dirty="0"/>
              <a:t> module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compile</a:t>
            </a:r>
            <a:r>
              <a:rPr lang="nl-BE" dirty="0"/>
              <a:t>-time </a:t>
            </a:r>
            <a:r>
              <a:rPr lang="nl-BE" dirty="0" err="1"/>
              <a:t>warnings</a:t>
            </a:r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register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GenServer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:name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providing</a:t>
            </a:r>
            <a:r>
              <a:rPr lang="nl-BE" dirty="0"/>
              <a:t> a </a:t>
            </a:r>
            <a:r>
              <a:rPr lang="nl-BE" dirty="0" err="1"/>
              <a:t>third</a:t>
            </a:r>
            <a:r>
              <a:rPr lang="nl-BE" dirty="0"/>
              <a:t> :name argument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GenServer.start</a:t>
            </a:r>
            <a:endParaRPr lang="nl-BE" dirty="0"/>
          </a:p>
          <a:p>
            <a:pPr lvl="1"/>
            <a:r>
              <a:rPr lang="nl-BE" dirty="0" err="1"/>
              <a:t>GenServer.start</a:t>
            </a:r>
            <a:r>
              <a:rPr lang="nl-BE" dirty="0"/>
              <a:t>(</a:t>
            </a:r>
            <a:r>
              <a:rPr lang="nl-BE" dirty="0" err="1"/>
              <a:t>MyModuleName</a:t>
            </a:r>
            <a:r>
              <a:rPr lang="nl-BE" dirty="0"/>
              <a:t>, </a:t>
            </a:r>
            <a:r>
              <a:rPr lang="nl-BE" dirty="0" err="1"/>
              <a:t>nil</a:t>
            </a:r>
            <a:r>
              <a:rPr lang="nl-BE" dirty="0"/>
              <a:t>, name: </a:t>
            </a:r>
            <a:r>
              <a:rPr lang="nl-BE" dirty="0" err="1"/>
              <a:t>MyModuleName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server </a:t>
            </a:r>
            <a:r>
              <a:rPr lang="nl-BE" dirty="0" err="1"/>
              <a:t>by</a:t>
            </a:r>
            <a:r>
              <a:rPr lang="nl-BE" dirty="0"/>
              <a:t> name </a:t>
            </a:r>
            <a:r>
              <a:rPr lang="nl-BE" dirty="0" err="1"/>
              <a:t>instead</a:t>
            </a:r>
            <a:r>
              <a:rPr lang="nl-BE" dirty="0"/>
              <a:t> of PID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__MODULE__ in a module as a short-hand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module name</a:t>
            </a:r>
          </a:p>
          <a:p>
            <a:pPr lvl="1"/>
            <a:r>
              <a:rPr lang="nl-BE" dirty="0" err="1"/>
              <a:t>GenServer.start</a:t>
            </a:r>
            <a:r>
              <a:rPr lang="nl-BE" dirty="0"/>
              <a:t>(__MODULE__, </a:t>
            </a:r>
            <a:r>
              <a:rPr lang="nl-BE" dirty="0" err="1"/>
              <a:t>nil</a:t>
            </a:r>
            <a:r>
              <a:rPr lang="nl-BE" dirty="0"/>
              <a:t>, name: __MODULE__)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19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0428-13CC-4474-A15A-56376D4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</a:t>
            </a:r>
            <a:r>
              <a:rPr lang="nl-BE" dirty="0" err="1"/>
              <a:t>Lifecycle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392061-A535-4C0B-AE39-09B57D74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71" y="1690688"/>
            <a:ext cx="7393858" cy="4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93094-3812-4ED5-92B8-48B1D46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OTP-Compliant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DB31C1-A593-4DE5-A99F-D857F1BF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building </a:t>
            </a:r>
            <a:r>
              <a:rPr lang="nl-BE" dirty="0" err="1"/>
              <a:t>production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r>
              <a:rPr lang="nl-BE" dirty="0"/>
              <a:t>, do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plain</a:t>
            </a:r>
            <a:r>
              <a:rPr lang="nl-BE" dirty="0"/>
              <a:t> </a:t>
            </a:r>
            <a:r>
              <a:rPr lang="nl-BE" dirty="0" err="1"/>
              <a:t>processes</a:t>
            </a: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OTP-Compliant </a:t>
            </a:r>
            <a:r>
              <a:rPr lang="nl-BE" dirty="0" err="1"/>
              <a:t>processes</a:t>
            </a:r>
            <a:endParaRPr lang="nl-BE" dirty="0"/>
          </a:p>
          <a:p>
            <a:pPr lvl="1"/>
            <a:r>
              <a:rPr lang="nl-BE" dirty="0" err="1"/>
              <a:t>Adapt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OTP </a:t>
            </a:r>
            <a:r>
              <a:rPr lang="nl-BE" dirty="0" err="1"/>
              <a:t>Conventions</a:t>
            </a:r>
            <a:endParaRPr lang="nl-BE" dirty="0"/>
          </a:p>
          <a:p>
            <a:pPr lvl="1"/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</a:t>
            </a:r>
            <a:r>
              <a:rPr lang="nl-BE" dirty="0" err="1"/>
              <a:t>Supervision</a:t>
            </a:r>
            <a:r>
              <a:rPr lang="nl-BE" dirty="0"/>
              <a:t> Trees (</a:t>
            </a:r>
            <a:r>
              <a:rPr lang="nl-BE" dirty="0" err="1"/>
              <a:t>see</a:t>
            </a:r>
            <a:r>
              <a:rPr lang="nl-BE" dirty="0"/>
              <a:t> later)</a:t>
            </a:r>
          </a:p>
          <a:p>
            <a:pPr lvl="1"/>
            <a:r>
              <a:rPr lang="nl-BE" dirty="0" err="1"/>
              <a:t>Errors</a:t>
            </a:r>
            <a:r>
              <a:rPr lang="nl-BE" dirty="0"/>
              <a:t> are </a:t>
            </a:r>
            <a:r>
              <a:rPr lang="nl-BE" dirty="0" err="1"/>
              <a:t>logged</a:t>
            </a:r>
            <a:r>
              <a:rPr lang="nl-BE" dirty="0"/>
              <a:t> in more detail</a:t>
            </a:r>
          </a:p>
          <a:p>
            <a:pPr lvl="1"/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play</a:t>
            </a:r>
            <a:r>
              <a:rPr lang="nl-BE" dirty="0"/>
              <a:t> </a:t>
            </a:r>
            <a:r>
              <a:rPr lang="nl-BE" dirty="0" err="1"/>
              <a:t>nicely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BEAM/OTP</a:t>
            </a:r>
          </a:p>
          <a:p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are OTP-Compliant?</a:t>
            </a:r>
          </a:p>
          <a:p>
            <a:pPr lvl="1"/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, </a:t>
            </a:r>
            <a:r>
              <a:rPr lang="nl-BE" dirty="0" err="1"/>
              <a:t>constructs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are part of OTP </a:t>
            </a:r>
            <a:r>
              <a:rPr lang="nl-BE" dirty="0" err="1"/>
              <a:t>and</a:t>
            </a:r>
            <a:r>
              <a:rPr lang="nl-BE" dirty="0"/>
              <a:t> model a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behiavour</a:t>
            </a:r>
            <a:endParaRPr lang="nl-BE" dirty="0"/>
          </a:p>
          <a:p>
            <a:pPr lvl="1"/>
            <a:r>
              <a:rPr lang="nl-BE" dirty="0" err="1"/>
              <a:t>GenServer</a:t>
            </a:r>
            <a:r>
              <a:rPr lang="nl-BE" dirty="0"/>
              <a:t>, Supervisor, </a:t>
            </a:r>
            <a:r>
              <a:rPr lang="nl-BE" dirty="0" err="1"/>
              <a:t>Task</a:t>
            </a:r>
            <a:r>
              <a:rPr lang="nl-BE" dirty="0"/>
              <a:t>, Agent, …</a:t>
            </a:r>
          </a:p>
        </p:txBody>
      </p:sp>
    </p:spTree>
    <p:extLst>
      <p:ext uri="{BB962C8B-B14F-4D97-AF65-F5344CB8AC3E}">
        <p14:creationId xmlns:p14="http://schemas.microsoft.com/office/powerpoint/2010/main" val="366343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908D-49E2-4A75-8DD9-F657199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GenServer</a:t>
            </a:r>
            <a:r>
              <a:rPr lang="nl-BE" dirty="0"/>
              <a:t> –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B3064C-72DE-4F37-BDCF-6F532404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Demo: </a:t>
            </a:r>
            <a:r>
              <a:rPr lang="nl-BE" dirty="0" err="1"/>
              <a:t>BrowserCounter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695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D3418-CEC7-4BD2-AE31-96B3CFA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34E29B-772D-4FF3-9DC5-0C976B0E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process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unit of </a:t>
            </a:r>
            <a:r>
              <a:rPr lang="nl-BE" dirty="0" err="1"/>
              <a:t>concurrency</a:t>
            </a:r>
            <a:r>
              <a:rPr lang="nl-BE" dirty="0"/>
              <a:t> in Elixir / BEAM</a:t>
            </a:r>
          </a:p>
          <a:p>
            <a:r>
              <a:rPr lang="nl-BE" dirty="0" err="1"/>
              <a:t>Processes</a:t>
            </a:r>
            <a:r>
              <a:rPr lang="nl-BE" dirty="0"/>
              <a:t> run </a:t>
            </a:r>
            <a:r>
              <a:rPr lang="nl-BE" dirty="0" err="1"/>
              <a:t>isolated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communicate</a:t>
            </a:r>
            <a:r>
              <a:rPr lang="nl-BE" dirty="0"/>
              <a:t> via </a:t>
            </a:r>
            <a:r>
              <a:rPr lang="nl-BE" dirty="0" err="1"/>
              <a:t>message</a:t>
            </a:r>
            <a:r>
              <a:rPr lang="nl-BE" dirty="0"/>
              <a:t> passing</a:t>
            </a:r>
          </a:p>
          <a:p>
            <a:r>
              <a:rPr lang="nl-BE" dirty="0"/>
              <a:t>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model a </a:t>
            </a:r>
            <a:r>
              <a:rPr lang="nl-BE" i="1" dirty="0"/>
              <a:t>Server </a:t>
            </a:r>
            <a:r>
              <a:rPr lang="nl-BE" i="1" dirty="0" err="1"/>
              <a:t>Process</a:t>
            </a:r>
            <a:endParaRPr lang="nl-BE" i="1" dirty="0"/>
          </a:p>
          <a:p>
            <a:pPr lvl="1"/>
            <a:r>
              <a:rPr lang="nl-BE" dirty="0"/>
              <a:t>Long running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handles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responds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</a:t>
            </a:r>
            <a:r>
              <a:rPr lang="nl-BE" dirty="0" err="1"/>
              <a:t>messages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32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609EB-4258-4170-82A1-7167DA31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Server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FDAB75-CFD8-4FF0-A8E6-7CA8828E661E}"/>
              </a:ext>
            </a:extLst>
          </p:cNvPr>
          <p:cNvSpPr txBox="1"/>
          <p:nvPr/>
        </p:nvSpPr>
        <p:spPr>
          <a:xfrm>
            <a:off x="838200" y="1821180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loop/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...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loop()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6379E5-527E-4C88-81C5-AF2731023F7E}"/>
              </a:ext>
            </a:extLst>
          </p:cNvPr>
          <p:cNvSpPr txBox="1"/>
          <p:nvPr/>
        </p:nvSpPr>
        <p:spPr>
          <a:xfrm>
            <a:off x="5234940" y="2156460"/>
            <a:ext cx="300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Start via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encapsulate</a:t>
            </a:r>
            <a:r>
              <a:rPr lang="nl-BE" dirty="0"/>
              <a:t> </a:t>
            </a:r>
            <a:r>
              <a:rPr lang="nl-BE" dirty="0" err="1"/>
              <a:t>behaviour</a:t>
            </a: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352E5E0-FEF5-4CAA-B671-9A5AB0ADB750}"/>
              </a:ext>
            </a:extLst>
          </p:cNvPr>
          <p:cNvSpPr txBox="1"/>
          <p:nvPr/>
        </p:nvSpPr>
        <p:spPr>
          <a:xfrm>
            <a:off x="5234940" y="457962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Long-running </a:t>
            </a:r>
            <a:r>
              <a:rPr lang="nl-BE" dirty="0" err="1"/>
              <a:t>process</a:t>
            </a:r>
            <a:endParaRPr lang="nl-BE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9418162-4516-40F6-B215-EDF0514D84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08860" y="4764286"/>
            <a:ext cx="292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0DDC6065-0E7C-46A0-A8B6-10C1271B2E5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40380" y="2278380"/>
            <a:ext cx="2194560" cy="20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1C091620-228F-4AF6-8061-24B62667D62D}"/>
              </a:ext>
            </a:extLst>
          </p:cNvPr>
          <p:cNvSpPr txBox="1"/>
          <p:nvPr/>
        </p:nvSpPr>
        <p:spPr>
          <a:xfrm>
            <a:off x="5234940" y="3518654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Handle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respond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messages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DCBFF1-28FD-4DFA-A27F-B0A88700599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903220" y="3697486"/>
            <a:ext cx="2331720" cy="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74663892-DBA7-47C4-8750-08780BCE8526}"/>
              </a:ext>
            </a:extLst>
          </p:cNvPr>
          <p:cNvSpPr txBox="1"/>
          <p:nvPr/>
        </p:nvSpPr>
        <p:spPr>
          <a:xfrm>
            <a:off x="5943600" y="5480447"/>
            <a:ext cx="592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Functions</a:t>
            </a:r>
            <a:r>
              <a:rPr lang="nl-BE" b="1" dirty="0"/>
              <a:t> in </a:t>
            </a:r>
            <a:r>
              <a:rPr lang="nl-BE" b="1" dirty="0" err="1"/>
              <a:t>this</a:t>
            </a:r>
            <a:r>
              <a:rPr lang="nl-BE" b="1" dirty="0"/>
              <a:t> module run in different </a:t>
            </a:r>
            <a:r>
              <a:rPr lang="nl-BE" b="1" dirty="0" err="1"/>
              <a:t>processes</a:t>
            </a:r>
            <a:r>
              <a:rPr lang="nl-BE" b="1" dirty="0"/>
              <a:t>!!</a:t>
            </a:r>
            <a:br>
              <a:rPr lang="nl-BE" b="1" dirty="0"/>
            </a:br>
            <a:br>
              <a:rPr lang="nl-BE" b="1" dirty="0"/>
            </a:br>
            <a:r>
              <a:rPr lang="nl-BE" b="1" dirty="0" err="1"/>
              <a:t>There</a:t>
            </a:r>
            <a:r>
              <a:rPr lang="nl-BE" b="1" dirty="0"/>
              <a:t> is no link </a:t>
            </a:r>
            <a:r>
              <a:rPr lang="nl-BE" b="1" dirty="0" err="1"/>
              <a:t>between</a:t>
            </a:r>
            <a:r>
              <a:rPr lang="nl-BE" b="1" dirty="0"/>
              <a:t> modules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processes</a:t>
            </a:r>
            <a:r>
              <a:rPr lang="nl-BE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9233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7B44D-9949-432A-BBF6-7BB4C936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Registering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482366-6FF7-4600-9327-55747CD6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register </a:t>
            </a:r>
            <a:r>
              <a:rPr lang="nl-BE" dirty="0" err="1"/>
              <a:t>itself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name</a:t>
            </a:r>
          </a:p>
          <a:p>
            <a:pPr lvl="1"/>
            <a:r>
              <a:rPr lang="nl-BE" dirty="0"/>
              <a:t>Name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atom</a:t>
            </a:r>
            <a:endParaRPr lang="nl-BE" dirty="0"/>
          </a:p>
          <a:p>
            <a:pPr lvl="1"/>
            <a:r>
              <a:rPr lang="nl-BE" dirty="0"/>
              <a:t>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have </a:t>
            </a:r>
            <a:r>
              <a:rPr lang="nl-BE" dirty="0" err="1"/>
              <a:t>one</a:t>
            </a:r>
            <a:r>
              <a:rPr lang="nl-BE" dirty="0"/>
              <a:t> name</a:t>
            </a:r>
          </a:p>
          <a:p>
            <a:pPr lvl="1"/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can’t</a:t>
            </a:r>
            <a:r>
              <a:rPr lang="nl-BE" dirty="0"/>
              <a:t> have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name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666B56-EBA7-4B06-B3B5-0CAC6131270B}"/>
              </a:ext>
            </a:extLst>
          </p:cNvPr>
          <p:cNvSpPr txBox="1"/>
          <p:nvPr/>
        </p:nvSpPr>
        <p:spPr>
          <a:xfrm>
            <a:off x="1036320" y="4320540"/>
            <a:ext cx="566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(self(),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121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A304-A574-45EF-9EAB-7DF9F371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Mailbox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04D2D1-5351-4617-A39A-C03A690C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theory</a:t>
            </a:r>
            <a:r>
              <a:rPr lang="nl-BE" dirty="0"/>
              <a:t>, a </a:t>
            </a:r>
            <a:r>
              <a:rPr lang="nl-BE" dirty="0" err="1"/>
              <a:t>process</a:t>
            </a:r>
            <a:r>
              <a:rPr lang="nl-BE" dirty="0"/>
              <a:t> mailbox has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unlimited</a:t>
            </a:r>
            <a:r>
              <a:rPr lang="nl-BE" dirty="0"/>
              <a:t> </a:t>
            </a:r>
            <a:r>
              <a:rPr lang="nl-BE" dirty="0" err="1"/>
              <a:t>size</a:t>
            </a:r>
            <a:endParaRPr lang="nl-BE" dirty="0"/>
          </a:p>
          <a:p>
            <a:r>
              <a:rPr lang="nl-BE" dirty="0"/>
              <a:t>In </a:t>
            </a:r>
            <a:r>
              <a:rPr lang="nl-BE" dirty="0" err="1"/>
              <a:t>practice</a:t>
            </a:r>
            <a:r>
              <a:rPr lang="nl-BE" dirty="0"/>
              <a:t>,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as memory </a:t>
            </a:r>
            <a:r>
              <a:rPr lang="nl-BE" dirty="0" err="1"/>
              <a:t>can</a:t>
            </a:r>
            <a:r>
              <a:rPr lang="nl-BE" dirty="0"/>
              <a:t> store</a:t>
            </a:r>
          </a:p>
          <a:p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impact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way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hogs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memory</a:t>
            </a:r>
          </a:p>
          <a:p>
            <a:r>
              <a:rPr lang="nl-BE" dirty="0"/>
              <a:t>Best </a:t>
            </a:r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a </a:t>
            </a:r>
            <a:r>
              <a:rPr lang="nl-BE" dirty="0" err="1"/>
              <a:t>general</a:t>
            </a:r>
            <a:r>
              <a:rPr lang="nl-BE" dirty="0"/>
              <a:t> matching clause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unexpected</a:t>
            </a:r>
            <a:r>
              <a:rPr lang="nl-BE" dirty="0"/>
              <a:t> </a:t>
            </a:r>
            <a:r>
              <a:rPr lang="nl-BE" dirty="0" err="1"/>
              <a:t>messages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420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Recap</a:t>
            </a:r>
            <a:endParaRPr lang="nl-BE" dirty="0"/>
          </a:p>
          <a:p>
            <a:r>
              <a:rPr lang="nl-BE" b="1" dirty="0" err="1"/>
              <a:t>Generic</a:t>
            </a:r>
            <a:r>
              <a:rPr lang="nl-BE" b="1" dirty="0"/>
              <a:t> Server </a:t>
            </a:r>
            <a:r>
              <a:rPr lang="nl-BE" b="1" dirty="0" err="1"/>
              <a:t>Process</a:t>
            </a:r>
            <a:endParaRPr lang="nl-BE" b="1" dirty="0"/>
          </a:p>
          <a:p>
            <a:r>
              <a:rPr lang="nl-BE" dirty="0" err="1"/>
              <a:t>Genserver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93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6AB66-878A-4AFE-8032-4799C7D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78708B-D646-44E2-8565-A449A63F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processes</a:t>
            </a:r>
            <a:r>
              <a:rPr lang="nl-BE" dirty="0"/>
              <a:t> are a common </a:t>
            </a:r>
            <a:r>
              <a:rPr lang="nl-BE" dirty="0" err="1"/>
              <a:t>pattern</a:t>
            </a:r>
            <a:r>
              <a:rPr lang="nl-BE" dirty="0"/>
              <a:t> in </a:t>
            </a:r>
            <a:r>
              <a:rPr lang="nl-BE" dirty="0" err="1"/>
              <a:t>distributed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endParaRPr lang="nl-BE" dirty="0"/>
          </a:p>
          <a:p>
            <a:r>
              <a:rPr lang="nl-BE" dirty="0"/>
              <a:t>Steps </a:t>
            </a:r>
            <a:r>
              <a:rPr lang="nl-BE" dirty="0" err="1"/>
              <a:t>necessary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server </a:t>
            </a:r>
            <a:r>
              <a:rPr lang="nl-BE" dirty="0" err="1"/>
              <a:t>process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Spawn</a:t>
            </a:r>
            <a:r>
              <a:rPr lang="nl-BE" dirty="0"/>
              <a:t> a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Run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infinite</a:t>
            </a:r>
            <a:r>
              <a:rPr lang="nl-BE" dirty="0"/>
              <a:t> loop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messages</a:t>
            </a:r>
            <a:endParaRPr lang="nl-BE" dirty="0"/>
          </a:p>
          <a:p>
            <a:pPr lvl="1"/>
            <a:r>
              <a:rPr lang="nl-BE" dirty="0" err="1"/>
              <a:t>Send</a:t>
            </a:r>
            <a:r>
              <a:rPr lang="nl-BE" dirty="0"/>
              <a:t> responses</a:t>
            </a:r>
          </a:p>
          <a:p>
            <a:pPr lvl="1"/>
            <a:r>
              <a:rPr lang="nl-BE" dirty="0" err="1"/>
              <a:t>Maintain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state</a:t>
            </a:r>
          </a:p>
          <a:p>
            <a:r>
              <a:rPr lang="nl-BE" dirty="0" err="1"/>
              <a:t>Makes</a:t>
            </a:r>
            <a:r>
              <a:rPr lang="nl-BE" dirty="0"/>
              <a:t> sense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“Template </a:t>
            </a:r>
            <a:r>
              <a:rPr lang="nl-BE" dirty="0" err="1"/>
              <a:t>Pattern</a:t>
            </a:r>
            <a:r>
              <a:rPr lang="nl-BE" dirty="0"/>
              <a:t>”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866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C5D6-ECA7-409C-85E7-BE1B61D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Generic</a:t>
            </a:r>
            <a:r>
              <a:rPr lang="nl-BE" dirty="0"/>
              <a:t> Server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F2286-67E2-4502-A96A-24DA74AF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Template </a:t>
            </a:r>
            <a:r>
              <a:rPr lang="nl-BE" dirty="0" err="1"/>
              <a:t>Pattern</a:t>
            </a:r>
            <a:r>
              <a:rPr lang="nl-BE" dirty="0"/>
              <a:t> in Elixir</a:t>
            </a:r>
          </a:p>
          <a:p>
            <a:pPr lvl="1"/>
            <a:r>
              <a:rPr lang="nl-BE" dirty="0" err="1"/>
              <a:t>Define</a:t>
            </a:r>
            <a:r>
              <a:rPr lang="nl-BE" dirty="0"/>
              <a:t> code in </a:t>
            </a:r>
            <a:r>
              <a:rPr lang="nl-BE" dirty="0" err="1"/>
              <a:t>two</a:t>
            </a:r>
            <a:r>
              <a:rPr lang="nl-BE" dirty="0"/>
              <a:t> modules</a:t>
            </a:r>
          </a:p>
          <a:p>
            <a:pPr lvl="2"/>
            <a:r>
              <a:rPr lang="nl-BE" dirty="0" err="1"/>
              <a:t>Generic</a:t>
            </a:r>
            <a:r>
              <a:rPr lang="nl-BE" dirty="0"/>
              <a:t> module</a:t>
            </a:r>
          </a:p>
          <a:p>
            <a:pPr lvl="2"/>
            <a:r>
              <a:rPr lang="nl-BE" dirty="0"/>
              <a:t>Application module (module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custom</a:t>
            </a:r>
            <a:r>
              <a:rPr lang="nl-BE" dirty="0"/>
              <a:t> code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i="1" dirty="0" err="1"/>
              <a:t>your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Generic</a:t>
            </a:r>
            <a:r>
              <a:rPr lang="nl-BE" dirty="0"/>
              <a:t> module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callbacks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module</a:t>
            </a:r>
          </a:p>
          <a:p>
            <a:r>
              <a:rPr lang="nl-BE" dirty="0"/>
              <a:t>How?</a:t>
            </a:r>
          </a:p>
          <a:p>
            <a:pPr lvl="1"/>
            <a:r>
              <a:rPr lang="nl-BE" dirty="0" err="1"/>
              <a:t>Generic</a:t>
            </a:r>
            <a:r>
              <a:rPr lang="nl-BE" dirty="0"/>
              <a:t> code </a:t>
            </a:r>
            <a:r>
              <a:rPr lang="nl-BE" dirty="0" err="1"/>
              <a:t>accepts</a:t>
            </a:r>
            <a:r>
              <a:rPr lang="nl-BE" dirty="0"/>
              <a:t> a plug-in module as argument (via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atom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Module </a:t>
            </a:r>
            <a:r>
              <a:rPr lang="nl-BE" dirty="0" err="1"/>
              <a:t>atom</a:t>
            </a:r>
            <a:r>
              <a:rPr lang="nl-BE" dirty="0"/>
              <a:t> is part of </a:t>
            </a:r>
            <a:r>
              <a:rPr lang="nl-BE" dirty="0" err="1"/>
              <a:t>generic</a:t>
            </a:r>
            <a:r>
              <a:rPr lang="nl-BE" dirty="0"/>
              <a:t> state</a:t>
            </a:r>
          </a:p>
          <a:p>
            <a:pPr lvl="1"/>
            <a:r>
              <a:rPr lang="nl-BE" dirty="0" err="1"/>
              <a:t>Invoke</a:t>
            </a:r>
            <a:r>
              <a:rPr lang="nl-BE" dirty="0"/>
              <a:t> </a:t>
            </a:r>
            <a:r>
              <a:rPr lang="nl-BE" dirty="0" err="1"/>
              <a:t>callbacks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8638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1298</Words>
  <Application>Microsoft Office PowerPoint</Application>
  <PresentationFormat>Widescreen</PresentationFormat>
  <Paragraphs>226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 Presentation</vt:lpstr>
      <vt:lpstr>Contents</vt:lpstr>
      <vt:lpstr>Process</vt:lpstr>
      <vt:lpstr>Process – Server Process</vt:lpstr>
      <vt:lpstr>Process – Registering</vt:lpstr>
      <vt:lpstr>Process – Mailbox</vt:lpstr>
      <vt:lpstr>Contents</vt:lpstr>
      <vt:lpstr>Server Process</vt:lpstr>
      <vt:lpstr>Server Process – Generic Server Process</vt:lpstr>
      <vt:lpstr>Generic Server Process – Start</vt:lpstr>
      <vt:lpstr>Generic Server Process – Loop</vt:lpstr>
      <vt:lpstr>Generic Server Process – Interface Functions</vt:lpstr>
      <vt:lpstr>Generic Server Process – Call &amp; Cast</vt:lpstr>
      <vt:lpstr>Generic Server Process – Demo</vt:lpstr>
      <vt:lpstr>Contents</vt:lpstr>
      <vt:lpstr>GenServer</vt:lpstr>
      <vt:lpstr>GenServer</vt:lpstr>
      <vt:lpstr>GenServer – Interface functions</vt:lpstr>
      <vt:lpstr>GenServer - Callbacks</vt:lpstr>
      <vt:lpstr>GenServer – Stopping the Server</vt:lpstr>
      <vt:lpstr>GenServer – Misc</vt:lpstr>
      <vt:lpstr>GenServer – Lifecycle</vt:lpstr>
      <vt:lpstr>GenServer – OTP-Compliant</vt:lpstr>
      <vt:lpstr>GenServer – Demo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Cristina Certã Marques</cp:lastModifiedBy>
  <cp:revision>154</cp:revision>
  <dcterms:created xsi:type="dcterms:W3CDTF">2022-08-25T10:58:13Z</dcterms:created>
  <dcterms:modified xsi:type="dcterms:W3CDTF">2022-11-09T08:18:12Z</dcterms:modified>
</cp:coreProperties>
</file>