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77" r:id="rId3"/>
    <p:sldId id="257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2" r:id="rId12"/>
    <p:sldId id="301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1" r:id="rId21"/>
    <p:sldId id="310" r:id="rId22"/>
    <p:sldId id="312" r:id="rId23"/>
    <p:sldId id="313" r:id="rId24"/>
    <p:sldId id="314" r:id="rId25"/>
    <p:sldId id="293" r:id="rId2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946" autoAdjust="0"/>
  </p:normalViewPr>
  <p:slideViewPr>
    <p:cSldViewPr snapToGrid="0">
      <p:cViewPr varScale="1">
        <p:scale>
          <a:sx n="126" d="100"/>
          <a:sy n="126" d="100"/>
        </p:scale>
        <p:origin x="16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1B627-3CC7-4FB1-910D-5C8F33B34537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839D2-45D7-419D-8B8A-5759F4E8B94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936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839D2-45D7-419D-8B8A-5759F4E8B940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4530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We gaan dieper in op new, test en </a:t>
            </a:r>
            <a:r>
              <a:rPr lang="nl-BE" dirty="0" err="1"/>
              <a:t>iex</a:t>
            </a:r>
            <a:r>
              <a:rPr lang="nl-BE" dirty="0"/>
              <a:t> –S mix. De rest is vrij </a:t>
            </a:r>
            <a:r>
              <a:rPr lang="nl-BE" dirty="0" err="1"/>
              <a:t>straightforward</a:t>
            </a:r>
            <a:r>
              <a:rPr lang="nl-BE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839D2-45D7-419D-8B8A-5759F4E8B940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2730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839D2-45D7-419D-8B8A-5759F4E8B940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3919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https://www.amberbit.com/blog/2017/9/22/elixir-applications-vs-extra_applications-guide/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839D2-45D7-419D-8B8A-5759F4E8B940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53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https://stackoverflow.com/questions/30687781/how-to-run-an-elixir-application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839D2-45D7-419D-8B8A-5759F4E8B940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2508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Value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overriden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test, default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otherwise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839D2-45D7-419D-8B8A-5759F4E8B940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5482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85932-2DB3-4F0A-8C53-7995AB109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9644F65-CCC8-43E4-8917-7DE9B6483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5AF4970-B0BB-4E44-BBB7-D96010DB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8B1C-9E60-4536-A92F-5D5D42D887EE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9515B4-ADEE-43A3-AFEA-1382EA221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6997677-56D4-44D3-AA6A-D2DF5C66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6879-4EAA-4D1F-A0C5-F8F8F95727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310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24C9E-12E5-4B63-BB39-43312BBA0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03E53BF-1748-4076-A317-7BC6F3656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82E3CC1-BB77-4479-ADEB-710874F9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8B1C-9E60-4536-A92F-5D5D42D887EE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F848ACA-99F4-4E5E-8C1C-407D4959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94DB88-FE57-4E38-BAFD-EE5E4E61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6879-4EAA-4D1F-A0C5-F8F8F95727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616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44B5ED9-BEF7-4BC7-A120-17C73124A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8F2CD33-66E1-4DEB-B4C8-05328A698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D14E708-BC89-4FB9-9DD9-D340038C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8B1C-9E60-4536-A92F-5D5D42D887EE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512D320-0AEC-436B-A53E-8F3934B5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143AE1C-3D72-400D-BF11-816B3DAB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6879-4EAA-4D1F-A0C5-F8F8F95727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769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 userDrawn="1"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 userDrawn="1"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 userDrawn="1"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 userDrawn="1"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 userDrawn="1"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 userDrawn="1"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 dirty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 userDrawn="1"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 userDrawn="1"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 userDrawn="1"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 userDrawn="1"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dirty="0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 dirty="0"/>
              <a:t>&lt;Afstudeerrichting&gt;</a:t>
            </a:r>
            <a:endParaRPr lang="nl-BE" dirty="0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 dirty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3222850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4467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5830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5032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165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10384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3290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621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C0DB9-170A-4ED3-BE66-DD59DE05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C99AB5A-B67E-4AD2-BBC7-62F36B845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5F6CD48-DAA3-4C11-9DF2-20023BCB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8B1C-9E60-4536-A92F-5D5D42D887EE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5BA1EAB-9D2D-4E1F-8BE5-DCA9C3A4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2C9652E-CBCB-4ABC-BFAF-1760C0ED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6879-4EAA-4D1F-A0C5-F8F8F95727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1022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32916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75828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18914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799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A9D2EE-E7A8-4828-A84D-5717E5996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8202A4-8D2A-4C81-84E4-B6F013D60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1069FD5-16B7-4CCC-B0EB-ED20B8AE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8B1C-9E60-4536-A92F-5D5D42D887EE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82E0A55-BDEA-4DC6-9E00-396D971B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09B2227-3350-452E-97F0-4087413B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6879-4EAA-4D1F-A0C5-F8F8F95727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498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FE1FA3-2784-43B5-940F-13C79C35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77D96E-2537-4C7E-89EF-04DB0AFE8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FA8F5F8-CC8A-4E57-B219-06A1FDB7B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79A4CE5-F8C6-488C-9E11-FC842F2C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8B1C-9E60-4536-A92F-5D5D42D887EE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CE0AE1D-605B-4250-971C-EF3A551D7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310B697-2E57-4848-AF50-636994EE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6879-4EAA-4D1F-A0C5-F8F8F95727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81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9DCB2B-CBEB-4402-8533-B88F63C0D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AB02FF7-360F-4996-9BBB-E72E2ADA8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6EC2F04-B6BA-420F-B208-41B8B2244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5CD18BA-4CF7-4602-9203-BC00283CA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0CBEFF8-D652-4527-B388-71957BC62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495BC41-4B9C-4A3F-82B5-284C67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8B1C-9E60-4536-A92F-5D5D42D887EE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4FE6A1D-EF38-42B1-8E63-533A45DB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212C5F0-5AB5-48FE-9CF8-E0D47C2E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6879-4EAA-4D1F-A0C5-F8F8F95727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342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F87A9E-CBB4-485B-B272-1DF43C54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65F1375-287A-488D-B6CD-0E6A865D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8B1C-9E60-4536-A92F-5D5D42D887EE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C0BDF87-1DF7-4C06-9592-2FA97086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BC2116C-0299-45C0-8949-AE94E6AA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6879-4EAA-4D1F-A0C5-F8F8F95727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24610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DBB17D7-1B8A-43FD-91C0-49DA35E0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8B1C-9E60-4536-A92F-5D5D42D887EE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30B61B0-4F1A-4307-8875-D0D9F453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6861D7E-C5F2-4544-8868-ECC597AF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6879-4EAA-4D1F-A0C5-F8F8F95727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991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236AF-13EE-4C51-9174-E128BBF3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8EECAF-65CA-4943-B0B2-18BCE33FE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A4F34AA-31A6-4AFB-BCF5-76583FAD2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5985710-A9F2-4954-A98B-0332EBC0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8B1C-9E60-4536-A92F-5D5D42D887EE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B328A1E-E1AA-495E-ABD5-B3229500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66AC6F7-CAD7-4A9A-AA12-0C944301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6879-4EAA-4D1F-A0C5-F8F8F95727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6257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DCBAD5-9A5E-4AEA-9729-DABE31EB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80F1661-0EC9-4799-8952-CA3C2D434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AC2FDEC-9184-4A79-B3E5-97A5E14F4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0AEF996-AEE2-429F-B5C9-4E005658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8B1C-9E60-4536-A92F-5D5D42D887EE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C852DDE-313A-45C1-A770-079CFE8E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D24B291-4F54-43EB-BCD8-ADFDCA9EA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6879-4EAA-4D1F-A0C5-F8F8F95727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708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FF45F14-8ABD-4DCA-BF2D-532E79B5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9581F42-5B02-43A7-977A-6B5EE1EF6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66BD83E-2E04-4F0F-A692-319F1C961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68B1C-9E60-4536-A92F-5D5D42D887EE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DC9A7CC-1770-4654-BE2C-C42780DF7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4B6A6DF-C705-4E18-8665-2D71C8378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6879-4EAA-4D1F-A0C5-F8F8F957272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484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815E-B49F-43FE-B280-CDF6682C3964}" type="datetimeFigureOut">
              <a:rPr lang="nl-BE" smtClean="0"/>
              <a:t>15/11/2022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4663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lixir-lang.org/getting-started/debugging.html" TargetMode="Externa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F5A620A-A011-4D84-9B3A-2E2A26CB7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5855" y="4825632"/>
            <a:ext cx="3089208" cy="459582"/>
          </a:xfrm>
        </p:spPr>
        <p:txBody>
          <a:bodyPr>
            <a:normAutofit/>
          </a:bodyPr>
          <a:lstStyle/>
          <a:p>
            <a:r>
              <a:rPr lang="nl-BE" dirty="0"/>
              <a:t>Mix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6300A2-EC71-41FF-AE0F-732E9D635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BE" dirty="0"/>
              <a:t>Distributed Applications</a:t>
            </a:r>
          </a:p>
          <a:p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9783522-F7EF-439F-9882-8D73BFAE1C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 dirty="0"/>
              <a:t>Bram Van Impe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8834884-5A7C-4BFB-9AD5-5D969EB3F6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37" y="923475"/>
            <a:ext cx="2194686" cy="303286"/>
          </a:xfrm>
        </p:spPr>
        <p:txBody>
          <a:bodyPr>
            <a:normAutofit/>
          </a:bodyPr>
          <a:lstStyle/>
          <a:p>
            <a:r>
              <a:rPr lang="nl-BE" dirty="0"/>
              <a:t>Software Ontwikkeling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BD0A1A9-0E44-46BE-AEEF-9C28B872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 dirty="0"/>
              <a:t>2022 – 2023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2DB8AD52-692B-490A-BE53-8D8488DC94C0}"/>
              </a:ext>
            </a:extLst>
          </p:cNvPr>
          <p:cNvSpPr txBox="1"/>
          <p:nvPr/>
        </p:nvSpPr>
        <p:spPr>
          <a:xfrm>
            <a:off x="3026466" y="3244334"/>
            <a:ext cx="6112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81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AA304D-6CA7-4464-9B8F-1ECE4F6D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Mix – </a:t>
            </a:r>
            <a:r>
              <a:rPr lang="nl-BE" dirty="0" err="1"/>
              <a:t>Conventions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CA0A7D-D719-42AA-B980-DA4EF45CC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91191" cy="4351338"/>
          </a:xfrm>
        </p:spPr>
        <p:txBody>
          <a:bodyPr/>
          <a:lstStyle/>
          <a:p>
            <a:r>
              <a:rPr lang="nl-BE" dirty="0" err="1"/>
              <a:t>Organise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modules </a:t>
            </a:r>
            <a:r>
              <a:rPr lang="nl-BE" dirty="0" err="1"/>
              <a:t>hierarchically</a:t>
            </a:r>
            <a:r>
              <a:rPr lang="nl-BE" dirty="0"/>
              <a:t> (</a:t>
            </a:r>
            <a:r>
              <a:rPr lang="nl-BE" dirty="0" err="1"/>
              <a:t>Server.APart</a:t>
            </a:r>
            <a:r>
              <a:rPr lang="nl-BE" dirty="0"/>
              <a:t>, </a:t>
            </a:r>
            <a:r>
              <a:rPr lang="nl-BE" dirty="0" err="1"/>
              <a:t>Server.BPart</a:t>
            </a:r>
            <a:r>
              <a:rPr lang="nl-BE" dirty="0"/>
              <a:t>, …)</a:t>
            </a:r>
          </a:p>
          <a:p>
            <a:r>
              <a:rPr lang="nl-BE" dirty="0"/>
              <a:t>In </a:t>
            </a:r>
            <a:r>
              <a:rPr lang="nl-BE" dirty="0" err="1"/>
              <a:t>general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file </a:t>
            </a:r>
            <a:r>
              <a:rPr lang="nl-BE" dirty="0" err="1"/>
              <a:t>should</a:t>
            </a:r>
            <a:r>
              <a:rPr lang="nl-BE" dirty="0"/>
              <a:t> </a:t>
            </a:r>
            <a:r>
              <a:rPr lang="nl-BE" dirty="0" err="1"/>
              <a:t>contain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module</a:t>
            </a:r>
          </a:p>
          <a:p>
            <a:r>
              <a:rPr lang="nl-BE" dirty="0" err="1"/>
              <a:t>Filename</a:t>
            </a:r>
            <a:r>
              <a:rPr lang="nl-BE" dirty="0"/>
              <a:t> is </a:t>
            </a:r>
            <a:r>
              <a:rPr lang="nl-BE" dirty="0" err="1"/>
              <a:t>snake</a:t>
            </a:r>
            <a:r>
              <a:rPr lang="nl-BE" dirty="0"/>
              <a:t> case </a:t>
            </a:r>
            <a:r>
              <a:rPr lang="nl-BE" dirty="0" err="1"/>
              <a:t>version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module name</a:t>
            </a:r>
          </a:p>
          <a:p>
            <a:r>
              <a:rPr lang="nl-BE" dirty="0"/>
              <a:t>Directory </a:t>
            </a:r>
            <a:r>
              <a:rPr lang="nl-BE" dirty="0" err="1"/>
              <a:t>structure</a:t>
            </a:r>
            <a:r>
              <a:rPr lang="nl-BE" dirty="0"/>
              <a:t> </a:t>
            </a:r>
            <a:r>
              <a:rPr lang="nl-BE" dirty="0" err="1"/>
              <a:t>corresponds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module </a:t>
            </a:r>
            <a:r>
              <a:rPr lang="nl-BE" dirty="0" err="1"/>
              <a:t>names</a:t>
            </a:r>
            <a:endParaRPr lang="nl-BE" dirty="0"/>
          </a:p>
          <a:p>
            <a:pPr lvl="1"/>
            <a:r>
              <a:rPr lang="nl-BE" dirty="0"/>
              <a:t>.</a:t>
            </a:r>
            <a:r>
              <a:rPr lang="nl-BE" dirty="0" err="1"/>
              <a:t>lib</a:t>
            </a:r>
            <a:r>
              <a:rPr lang="nl-BE" dirty="0"/>
              <a:t>/server/</a:t>
            </a:r>
            <a:r>
              <a:rPr lang="nl-BE" dirty="0" err="1"/>
              <a:t>a_part.ex</a:t>
            </a:r>
            <a:endParaRPr lang="nl-BE" dirty="0"/>
          </a:p>
          <a:p>
            <a:pPr lvl="1"/>
            <a:r>
              <a:rPr lang="nl-BE" dirty="0"/>
              <a:t>.</a:t>
            </a:r>
            <a:r>
              <a:rPr lang="nl-BE" dirty="0" err="1"/>
              <a:t>lib</a:t>
            </a:r>
            <a:r>
              <a:rPr lang="nl-BE" dirty="0"/>
              <a:t>/server/</a:t>
            </a:r>
            <a:r>
              <a:rPr lang="nl-BE" dirty="0" err="1"/>
              <a:t>b_part.ex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62554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8D025-C219-4C3A-9CE5-C4487B5C0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Mix – </a:t>
            </a:r>
            <a:r>
              <a:rPr lang="nl-BE" dirty="0" err="1"/>
              <a:t>iex</a:t>
            </a:r>
            <a:r>
              <a:rPr lang="nl-BE" dirty="0"/>
              <a:t> -S mix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DBB745-6DE6-4A68-B6D3-0C5AFCB86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Running </a:t>
            </a:r>
            <a:r>
              <a:rPr lang="nl-BE" dirty="0" err="1"/>
              <a:t>iex</a:t>
            </a:r>
            <a:r>
              <a:rPr lang="nl-BE" dirty="0"/>
              <a:t> -S mix</a:t>
            </a:r>
          </a:p>
          <a:p>
            <a:pPr lvl="1"/>
            <a:r>
              <a:rPr lang="nl-BE" dirty="0" err="1"/>
              <a:t>Compiles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modules found in ./</a:t>
            </a:r>
            <a:r>
              <a:rPr lang="nl-BE" dirty="0" err="1"/>
              <a:t>lib</a:t>
            </a:r>
            <a:endParaRPr lang="nl-BE" dirty="0"/>
          </a:p>
          <a:p>
            <a:pPr lvl="1"/>
            <a:r>
              <a:rPr lang="nl-BE" dirty="0"/>
              <a:t>Loads </a:t>
            </a:r>
            <a:r>
              <a:rPr lang="nl-BE" dirty="0" err="1"/>
              <a:t>all</a:t>
            </a:r>
            <a:r>
              <a:rPr lang="nl-BE" dirty="0"/>
              <a:t> modules in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iex</a:t>
            </a:r>
            <a:r>
              <a:rPr lang="nl-BE" dirty="0"/>
              <a:t> shell</a:t>
            </a:r>
          </a:p>
          <a:p>
            <a:r>
              <a:rPr lang="nl-BE" dirty="0"/>
              <a:t>Great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playing</a:t>
            </a:r>
            <a:r>
              <a:rPr lang="nl-BE" dirty="0"/>
              <a:t> </a:t>
            </a:r>
            <a:r>
              <a:rPr lang="nl-BE" dirty="0" err="1"/>
              <a:t>around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full code</a:t>
            </a:r>
          </a:p>
        </p:txBody>
      </p:sp>
    </p:spTree>
    <p:extLst>
      <p:ext uri="{BB962C8B-B14F-4D97-AF65-F5344CB8AC3E}">
        <p14:creationId xmlns:p14="http://schemas.microsoft.com/office/powerpoint/2010/main" val="4159457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9CBC0E-75F7-414B-A49B-CD9D6F87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Mix - test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B23339-D862-410F-9E76-20044A7BD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Executes</a:t>
            </a:r>
            <a:r>
              <a:rPr lang="nl-BE" dirty="0"/>
              <a:t> tests </a:t>
            </a:r>
            <a:r>
              <a:rPr lang="nl-BE" dirty="0" err="1"/>
              <a:t>defined</a:t>
            </a:r>
            <a:r>
              <a:rPr lang="nl-BE" dirty="0"/>
              <a:t> in ./test</a:t>
            </a:r>
          </a:p>
          <a:p>
            <a:pPr marL="0" indent="0">
              <a:buNone/>
            </a:pPr>
            <a:r>
              <a:rPr lang="nl-BE" dirty="0"/>
              <a:t> 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3D3C8DA7-18D7-4A88-833F-00CEDA1AFA5B}"/>
              </a:ext>
            </a:extLst>
          </p:cNvPr>
          <p:cNvSpPr txBox="1"/>
          <p:nvPr/>
        </p:nvSpPr>
        <p:spPr>
          <a:xfrm>
            <a:off x="838200" y="2956132"/>
            <a:ext cx="93792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defmodule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MixTest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ExUnit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Case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test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my_behaviour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result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function_under_test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assert {result_part_1, result_part_2} = result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22868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3ABA5-DC64-4873-980F-CB04A976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43E532-DE1F-4568-AFA8-2C1AFDC1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Running Elixir</a:t>
            </a:r>
          </a:p>
          <a:p>
            <a:r>
              <a:rPr lang="nl-BE" dirty="0"/>
              <a:t>Mix</a:t>
            </a:r>
          </a:p>
          <a:p>
            <a:r>
              <a:rPr lang="nl-BE" b="1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701037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35B9A-7236-480F-B86E-3D1A09C8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Applications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703C91B-8628-4BAB-93B2-33EA64271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An </a:t>
            </a:r>
            <a:r>
              <a:rPr lang="nl-BE" dirty="0" err="1"/>
              <a:t>application</a:t>
            </a:r>
            <a:r>
              <a:rPr lang="nl-BE" dirty="0"/>
              <a:t> is </a:t>
            </a:r>
            <a:r>
              <a:rPr lang="nl-BE" dirty="0" err="1"/>
              <a:t>defined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i="1" dirty="0" err="1"/>
              <a:t>application</a:t>
            </a:r>
            <a:r>
              <a:rPr lang="nl-BE" i="1" dirty="0"/>
              <a:t> resource file</a:t>
            </a:r>
            <a:r>
              <a:rPr lang="nl-BE" dirty="0"/>
              <a:t>, </a:t>
            </a:r>
            <a:r>
              <a:rPr lang="nl-BE" dirty="0" err="1"/>
              <a:t>containing</a:t>
            </a:r>
            <a:r>
              <a:rPr lang="nl-BE" dirty="0"/>
              <a:t>:</a:t>
            </a:r>
          </a:p>
          <a:p>
            <a:pPr lvl="1"/>
            <a:r>
              <a:rPr lang="nl-BE" dirty="0" err="1"/>
              <a:t>Application’s</a:t>
            </a:r>
            <a:r>
              <a:rPr lang="nl-BE" dirty="0"/>
              <a:t> name, </a:t>
            </a:r>
            <a:r>
              <a:rPr lang="nl-BE" dirty="0" err="1"/>
              <a:t>version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a </a:t>
            </a:r>
            <a:r>
              <a:rPr lang="nl-BE" dirty="0" err="1"/>
              <a:t>description</a:t>
            </a:r>
            <a:endParaRPr lang="nl-BE" dirty="0"/>
          </a:p>
          <a:p>
            <a:pPr lvl="1"/>
            <a:r>
              <a:rPr lang="nl-BE" dirty="0"/>
              <a:t>A list of </a:t>
            </a:r>
            <a:r>
              <a:rPr lang="nl-BE" dirty="0" err="1"/>
              <a:t>application</a:t>
            </a:r>
            <a:r>
              <a:rPr lang="nl-BE" dirty="0"/>
              <a:t> modules</a:t>
            </a:r>
          </a:p>
          <a:p>
            <a:pPr lvl="1"/>
            <a:r>
              <a:rPr lang="nl-BE" dirty="0"/>
              <a:t>A list of </a:t>
            </a:r>
            <a:r>
              <a:rPr lang="nl-BE" dirty="0" err="1"/>
              <a:t>applications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application</a:t>
            </a:r>
            <a:r>
              <a:rPr lang="nl-BE" dirty="0"/>
              <a:t> </a:t>
            </a:r>
            <a:r>
              <a:rPr lang="nl-BE" dirty="0" err="1"/>
              <a:t>depends</a:t>
            </a:r>
            <a:r>
              <a:rPr lang="nl-BE" dirty="0"/>
              <a:t> on</a:t>
            </a:r>
          </a:p>
          <a:p>
            <a:pPr lvl="1"/>
            <a:r>
              <a:rPr lang="nl-BE" dirty="0"/>
              <a:t>An </a:t>
            </a:r>
            <a:r>
              <a:rPr lang="nl-BE" dirty="0" err="1"/>
              <a:t>application-callback</a:t>
            </a:r>
            <a:r>
              <a:rPr lang="nl-BE" dirty="0"/>
              <a:t> module </a:t>
            </a:r>
            <a:r>
              <a:rPr lang="nl-BE" dirty="0" err="1"/>
              <a:t>to</a:t>
            </a:r>
            <a:r>
              <a:rPr lang="nl-BE" dirty="0"/>
              <a:t> start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application</a:t>
            </a:r>
            <a:endParaRPr lang="nl-BE" dirty="0"/>
          </a:p>
          <a:p>
            <a:pPr lvl="2"/>
            <a:r>
              <a:rPr lang="nl-BE" dirty="0" err="1"/>
              <a:t>Omitted</a:t>
            </a:r>
            <a:r>
              <a:rPr lang="nl-BE" dirty="0"/>
              <a:t> 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application</a:t>
            </a:r>
            <a:r>
              <a:rPr lang="nl-BE" dirty="0"/>
              <a:t> is </a:t>
            </a:r>
            <a:r>
              <a:rPr lang="nl-BE" dirty="0" err="1"/>
              <a:t>intented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as a </a:t>
            </a:r>
            <a:r>
              <a:rPr lang="nl-BE" dirty="0" err="1"/>
              <a:t>library</a:t>
            </a:r>
            <a:endParaRPr lang="nl-BE" dirty="0"/>
          </a:p>
          <a:p>
            <a:pPr lvl="2"/>
            <a:r>
              <a:rPr lang="nl-BE" dirty="0"/>
              <a:t>Library </a:t>
            </a:r>
            <a:r>
              <a:rPr lang="nl-BE" dirty="0" err="1"/>
              <a:t>application</a:t>
            </a:r>
            <a:r>
              <a:rPr lang="nl-BE" dirty="0"/>
              <a:t> is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application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as a </a:t>
            </a:r>
            <a:r>
              <a:rPr lang="nl-BE" dirty="0" err="1"/>
              <a:t>dependency</a:t>
            </a:r>
            <a:r>
              <a:rPr lang="nl-BE" dirty="0"/>
              <a:t> in </a:t>
            </a:r>
            <a:r>
              <a:rPr lang="nl-BE" dirty="0" err="1"/>
              <a:t>other</a:t>
            </a:r>
            <a:r>
              <a:rPr lang="nl-BE" dirty="0"/>
              <a:t> </a:t>
            </a:r>
            <a:r>
              <a:rPr lang="nl-BE" dirty="0" err="1"/>
              <a:t>applications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74841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8208F-535A-4F53-A68E-CEBF6958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Application – Application Resource File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610FD79-39F1-4346-8695-C1E19FC6C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Specified</a:t>
            </a:r>
            <a:r>
              <a:rPr lang="nl-BE" dirty="0"/>
              <a:t> in </a:t>
            </a:r>
            <a:r>
              <a:rPr lang="nl-BE" dirty="0" err="1"/>
              <a:t>mix.exs</a:t>
            </a:r>
            <a:r>
              <a:rPr lang="nl-BE" dirty="0"/>
              <a:t> file</a:t>
            </a:r>
          </a:p>
          <a:p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B598D0ED-BFB7-4934-A6D1-B3F92A4FC3CD}"/>
              </a:ext>
            </a:extLst>
          </p:cNvPr>
          <p:cNvSpPr txBox="1"/>
          <p:nvPr/>
        </p:nvSpPr>
        <p:spPr>
          <a:xfrm>
            <a:off x="838200" y="2618581"/>
            <a:ext cx="72158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defmodule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HelloWorld.MixProject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Mix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Project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①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[ ①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app: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hello_world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"0.1.0"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elixir: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"~&gt; 1.7-rc"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start_permanent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Mix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.env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prod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deps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deps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...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45FD319-5719-4109-A401-733CC534A385}"/>
              </a:ext>
            </a:extLst>
          </p:cNvPr>
          <p:cNvSpPr txBox="1"/>
          <p:nvPr/>
        </p:nvSpPr>
        <p:spPr>
          <a:xfrm>
            <a:off x="7795591" y="3816628"/>
            <a:ext cx="3558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Project </a:t>
            </a:r>
            <a:r>
              <a:rPr lang="nl-BE" dirty="0" err="1"/>
              <a:t>description</a:t>
            </a:r>
            <a:endParaRPr lang="nl-BE" dirty="0"/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7FA95EF9-518F-41DA-A270-06FD7787C47C}"/>
              </a:ext>
            </a:extLst>
          </p:cNvPr>
          <p:cNvCxnSpPr>
            <a:cxnSpLocks/>
          </p:cNvCxnSpPr>
          <p:nvPr/>
        </p:nvCxnSpPr>
        <p:spPr>
          <a:xfrm flipH="1">
            <a:off x="6096000" y="4001294"/>
            <a:ext cx="1616765" cy="312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285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8208F-535A-4F53-A68E-CEBF6958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Application – Application Resource File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610FD79-39F1-4346-8695-C1E19FC6C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Specified</a:t>
            </a:r>
            <a:r>
              <a:rPr lang="nl-BE" dirty="0"/>
              <a:t> in </a:t>
            </a:r>
            <a:r>
              <a:rPr lang="nl-BE" dirty="0" err="1"/>
              <a:t>mix.exs</a:t>
            </a:r>
            <a:r>
              <a:rPr lang="nl-BE" dirty="0"/>
              <a:t> file</a:t>
            </a:r>
          </a:p>
          <a:p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B598D0ED-BFB7-4934-A6D1-B3F92A4FC3CD}"/>
              </a:ext>
            </a:extLst>
          </p:cNvPr>
          <p:cNvSpPr txBox="1"/>
          <p:nvPr/>
        </p:nvSpPr>
        <p:spPr>
          <a:xfrm>
            <a:off x="838200" y="2618581"/>
            <a:ext cx="72158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[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extra_applications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:logger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[]}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[]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45FD319-5719-4109-A401-733CC534A385}"/>
              </a:ext>
            </a:extLst>
          </p:cNvPr>
          <p:cNvSpPr txBox="1"/>
          <p:nvPr/>
        </p:nvSpPr>
        <p:spPr>
          <a:xfrm>
            <a:off x="7795591" y="3816628"/>
            <a:ext cx="3558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Application </a:t>
            </a:r>
            <a:r>
              <a:rPr lang="nl-BE" dirty="0" err="1"/>
              <a:t>description</a:t>
            </a:r>
            <a:r>
              <a:rPr lang="nl-BE" dirty="0"/>
              <a:t>. </a:t>
            </a:r>
            <a:r>
              <a:rPr lang="nl-BE" dirty="0" err="1"/>
              <a:t>Which</a:t>
            </a:r>
            <a:r>
              <a:rPr lang="nl-BE" dirty="0"/>
              <a:t> extra </a:t>
            </a:r>
            <a:r>
              <a:rPr lang="nl-BE" dirty="0" err="1"/>
              <a:t>applications</a:t>
            </a:r>
            <a:r>
              <a:rPr lang="nl-BE" dirty="0"/>
              <a:t> </a:t>
            </a:r>
            <a:r>
              <a:rPr lang="nl-BE" dirty="0" err="1"/>
              <a:t>should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started</a:t>
            </a:r>
            <a:r>
              <a:rPr lang="nl-BE" dirty="0"/>
              <a:t>. How </a:t>
            </a:r>
            <a:r>
              <a:rPr lang="nl-BE" dirty="0" err="1"/>
              <a:t>should</a:t>
            </a:r>
            <a:r>
              <a:rPr lang="nl-BE" dirty="0"/>
              <a:t>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application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started</a:t>
            </a:r>
            <a:r>
              <a:rPr lang="nl-BE" dirty="0"/>
              <a:t> (empty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library</a:t>
            </a:r>
            <a:r>
              <a:rPr lang="nl-BE" dirty="0"/>
              <a:t> </a:t>
            </a:r>
            <a:r>
              <a:rPr lang="nl-BE" dirty="0" err="1"/>
              <a:t>applications</a:t>
            </a:r>
            <a:r>
              <a:rPr lang="nl-BE" dirty="0"/>
              <a:t>).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7FA95EF9-518F-41DA-A270-06FD7787C47C}"/>
              </a:ext>
            </a:extLst>
          </p:cNvPr>
          <p:cNvCxnSpPr>
            <a:cxnSpLocks/>
          </p:cNvCxnSpPr>
          <p:nvPr/>
        </p:nvCxnSpPr>
        <p:spPr>
          <a:xfrm flipH="1" flipV="1">
            <a:off x="6202017" y="3737113"/>
            <a:ext cx="1510748" cy="26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ECCE69E3-EB95-4529-8018-C43592C1545E}"/>
              </a:ext>
            </a:extLst>
          </p:cNvPr>
          <p:cNvSpPr txBox="1"/>
          <p:nvPr/>
        </p:nvSpPr>
        <p:spPr>
          <a:xfrm>
            <a:off x="7795591" y="5574517"/>
            <a:ext cx="3558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dependencies</a:t>
            </a:r>
            <a:endParaRPr lang="nl-BE" dirty="0"/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38F6C51D-CD67-46D0-9F7D-1B47E690764B}"/>
              </a:ext>
            </a:extLst>
          </p:cNvPr>
          <p:cNvCxnSpPr>
            <a:cxnSpLocks/>
          </p:cNvCxnSpPr>
          <p:nvPr/>
        </p:nvCxnSpPr>
        <p:spPr>
          <a:xfrm flipH="1" flipV="1">
            <a:off x="3200400" y="5335559"/>
            <a:ext cx="4512365" cy="423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052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7F1F0-5B22-408D-B0DF-477BBAA96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Application – Callback module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A4206B-7064-4E8A-81DB-AAF8C54AD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Application file </a:t>
            </a:r>
            <a:r>
              <a:rPr lang="nl-BE" dirty="0" err="1"/>
              <a:t>generated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--sup </a:t>
            </a:r>
            <a:r>
              <a:rPr lang="nl-BE" dirty="0" err="1"/>
              <a:t>flag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running mix new</a:t>
            </a:r>
          </a:p>
          <a:p>
            <a:r>
              <a:rPr lang="nl-BE" dirty="0"/>
              <a:t>Best </a:t>
            </a:r>
            <a:r>
              <a:rPr lang="nl-BE" dirty="0" err="1"/>
              <a:t>practice</a:t>
            </a:r>
            <a:r>
              <a:rPr lang="nl-BE" dirty="0"/>
              <a:t>! Always </a:t>
            </a:r>
            <a:r>
              <a:rPr lang="nl-BE" dirty="0" err="1"/>
              <a:t>work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a root supervisor.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C635989-DCBD-4645-895A-444C1DDC8781}"/>
              </a:ext>
            </a:extLst>
          </p:cNvPr>
          <p:cNvSpPr txBox="1"/>
          <p:nvPr/>
        </p:nvSpPr>
        <p:spPr>
          <a:xfrm>
            <a:off x="838200" y="3031434"/>
            <a:ext cx="93129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defmodule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HelloWorld.Application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Application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_type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nl-B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opts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strategy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one_for_one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HelloWorld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B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Supervisor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BE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Supervisor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.start_link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opts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092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4F4FF-656E-448D-920D-0B1503A2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Application – </a:t>
            </a:r>
            <a:r>
              <a:rPr lang="nl-BE" dirty="0" err="1"/>
              <a:t>Starting</a:t>
            </a:r>
            <a:r>
              <a:rPr lang="nl-BE" dirty="0"/>
              <a:t> &amp; Stopping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255360-AD99-4F40-BCFB-A235627D2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iex</a:t>
            </a:r>
            <a:r>
              <a:rPr lang="nl-BE" dirty="0"/>
              <a:t> -S mix </a:t>
            </a:r>
            <a:r>
              <a:rPr lang="nl-BE" dirty="0" err="1"/>
              <a:t>automatically</a:t>
            </a:r>
            <a:r>
              <a:rPr lang="nl-BE" dirty="0"/>
              <a:t> starts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defined</a:t>
            </a:r>
            <a:r>
              <a:rPr lang="nl-BE" dirty="0"/>
              <a:t> </a:t>
            </a:r>
            <a:r>
              <a:rPr lang="nl-BE" dirty="0" err="1"/>
              <a:t>application</a:t>
            </a:r>
            <a:endParaRPr lang="nl-BE" dirty="0"/>
          </a:p>
          <a:p>
            <a:pPr lvl="1"/>
            <a:r>
              <a:rPr lang="nl-BE" dirty="0"/>
              <a:t>Or via </a:t>
            </a:r>
            <a:r>
              <a:rPr lang="nl-BE" dirty="0" err="1"/>
              <a:t>Application.start</a:t>
            </a:r>
            <a:r>
              <a:rPr lang="nl-BE" dirty="0"/>
              <a:t>/1 in running </a:t>
            </a:r>
            <a:r>
              <a:rPr lang="nl-BE" dirty="0" err="1"/>
              <a:t>iex</a:t>
            </a:r>
            <a:r>
              <a:rPr lang="nl-BE" dirty="0"/>
              <a:t> </a:t>
            </a:r>
            <a:r>
              <a:rPr lang="nl-BE" dirty="0" err="1"/>
              <a:t>process</a:t>
            </a:r>
            <a:endParaRPr lang="nl-BE" dirty="0"/>
          </a:p>
          <a:p>
            <a:pPr lvl="1"/>
            <a:r>
              <a:rPr lang="nl-BE" dirty="0"/>
              <a:t>Or via mix run </a:t>
            </a:r>
            <a:r>
              <a:rPr lang="nl-BE" dirty="0" err="1"/>
              <a:t>to</a:t>
            </a:r>
            <a:r>
              <a:rPr lang="nl-BE" dirty="0"/>
              <a:t> run </a:t>
            </a:r>
            <a:r>
              <a:rPr lang="nl-BE" dirty="0" err="1"/>
              <a:t>outside</a:t>
            </a:r>
            <a:r>
              <a:rPr lang="nl-BE" dirty="0"/>
              <a:t> of a shell </a:t>
            </a:r>
            <a:r>
              <a:rPr lang="nl-BE" dirty="0" err="1"/>
              <a:t>process</a:t>
            </a:r>
            <a:endParaRPr lang="nl-BE" dirty="0"/>
          </a:p>
          <a:p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</a:t>
            </a:r>
            <a:r>
              <a:rPr lang="nl-BE" dirty="0" err="1"/>
              <a:t>instance</a:t>
            </a:r>
            <a:r>
              <a:rPr lang="nl-BE" dirty="0"/>
              <a:t> of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application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run in a BEAM </a:t>
            </a:r>
            <a:r>
              <a:rPr lang="nl-BE" dirty="0" err="1"/>
              <a:t>instance</a:t>
            </a:r>
            <a:endParaRPr lang="nl-BE" dirty="0"/>
          </a:p>
          <a:p>
            <a:r>
              <a:rPr lang="nl-BE" dirty="0"/>
              <a:t>Stop via </a:t>
            </a:r>
            <a:r>
              <a:rPr lang="nl-BE" dirty="0" err="1"/>
              <a:t>Application.stop</a:t>
            </a:r>
            <a:r>
              <a:rPr lang="nl-BE" dirty="0"/>
              <a:t>/1</a:t>
            </a:r>
          </a:p>
          <a:p>
            <a:endParaRPr lang="nl-BE" dirty="0"/>
          </a:p>
          <a:p>
            <a:r>
              <a:rPr lang="nl-BE" dirty="0" err="1"/>
              <a:t>Visualise</a:t>
            </a:r>
            <a:r>
              <a:rPr lang="nl-BE" dirty="0"/>
              <a:t> a running system </a:t>
            </a:r>
            <a:r>
              <a:rPr lang="nl-BE" dirty="0" err="1"/>
              <a:t>by</a:t>
            </a:r>
            <a:r>
              <a:rPr lang="nl-BE" dirty="0"/>
              <a:t> running :</a:t>
            </a:r>
            <a:r>
              <a:rPr lang="nl-BE" dirty="0" err="1"/>
              <a:t>observer.start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same</a:t>
            </a:r>
            <a:r>
              <a:rPr lang="nl-BE" dirty="0"/>
              <a:t> </a:t>
            </a:r>
            <a:r>
              <a:rPr lang="nl-BE" dirty="0" err="1"/>
              <a:t>iex</a:t>
            </a:r>
            <a:r>
              <a:rPr lang="nl-BE" dirty="0"/>
              <a:t> </a:t>
            </a:r>
            <a:r>
              <a:rPr lang="nl-BE" dirty="0" err="1"/>
              <a:t>session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86711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9F414B-F27C-4362-91D3-EB48AA86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Application – </a:t>
            </a:r>
            <a:r>
              <a:rPr lang="nl-BE" dirty="0" err="1"/>
              <a:t>Dependencies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CE2A0B-1180-4510-8FA0-8F2A43C71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Dependencies</a:t>
            </a:r>
            <a:endParaRPr lang="nl-BE" dirty="0"/>
          </a:p>
          <a:p>
            <a:pPr lvl="1"/>
            <a:r>
              <a:rPr lang="nl-BE" dirty="0"/>
              <a:t>List </a:t>
            </a:r>
            <a:r>
              <a:rPr lang="nl-BE" dirty="0" err="1"/>
              <a:t>them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deps</a:t>
            </a:r>
            <a:r>
              <a:rPr lang="nl-BE" dirty="0"/>
              <a:t> </a:t>
            </a:r>
            <a:r>
              <a:rPr lang="nl-BE" dirty="0" err="1"/>
              <a:t>section</a:t>
            </a:r>
            <a:r>
              <a:rPr lang="nl-BE" dirty="0"/>
              <a:t> of </a:t>
            </a:r>
            <a:r>
              <a:rPr lang="nl-BE" dirty="0" err="1"/>
              <a:t>mix.exs</a:t>
            </a:r>
            <a:endParaRPr lang="nl-BE" dirty="0"/>
          </a:p>
          <a:p>
            <a:pPr lvl="1"/>
            <a:r>
              <a:rPr lang="nl-BE" dirty="0" err="1"/>
              <a:t>Fetch</a:t>
            </a:r>
            <a:r>
              <a:rPr lang="nl-BE" dirty="0"/>
              <a:t> </a:t>
            </a:r>
            <a:r>
              <a:rPr lang="nl-BE" dirty="0" err="1"/>
              <a:t>dependencies</a:t>
            </a:r>
            <a:r>
              <a:rPr lang="nl-BE" dirty="0"/>
              <a:t> via mix </a:t>
            </a:r>
            <a:r>
              <a:rPr lang="nl-BE" dirty="0" err="1"/>
              <a:t>deps.get</a:t>
            </a:r>
            <a:endParaRPr lang="nl-BE" dirty="0"/>
          </a:p>
          <a:p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B339471-A20E-4123-BFD3-3B0AC8DC58B9}"/>
              </a:ext>
            </a:extLst>
          </p:cNvPr>
          <p:cNvSpPr txBox="1"/>
          <p:nvPr/>
        </p:nvSpPr>
        <p:spPr>
          <a:xfrm>
            <a:off x="838200" y="4001294"/>
            <a:ext cx="61026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defp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deps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do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[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{</a:t>
            </a:r>
            <a:r>
              <a:rPr lang="nl-B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:tesla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B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"~&gt; 1.3"</a:t>
            </a:r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nl-B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l-BE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end</a:t>
            </a:r>
            <a:endParaRPr lang="nl-B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0248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3ABA5-DC64-4873-980F-CB04A976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43E532-DE1F-4568-AFA8-2C1AFDC1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/>
              <a:t>Running Elixir</a:t>
            </a:r>
          </a:p>
          <a:p>
            <a:r>
              <a:rPr lang="nl-BE" dirty="0"/>
              <a:t>Mix</a:t>
            </a:r>
          </a:p>
          <a:p>
            <a:r>
              <a:rPr lang="nl-BE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1592578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41436-9152-464B-9C3B-EA071CC2D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Application – Environments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4CF0D3-70FF-4B52-8308-069237B29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Environments</a:t>
            </a:r>
          </a:p>
          <a:p>
            <a:pPr lvl="1"/>
            <a:r>
              <a:rPr lang="nl-BE" dirty="0"/>
              <a:t>mix has </a:t>
            </a:r>
            <a:r>
              <a:rPr lang="nl-BE" dirty="0" err="1"/>
              <a:t>three</a:t>
            </a:r>
            <a:r>
              <a:rPr lang="nl-BE" dirty="0"/>
              <a:t> environments </a:t>
            </a:r>
            <a:r>
              <a:rPr lang="nl-BE" dirty="0" err="1"/>
              <a:t>by</a:t>
            </a:r>
            <a:r>
              <a:rPr lang="nl-BE" dirty="0"/>
              <a:t> default: </a:t>
            </a:r>
            <a:r>
              <a:rPr lang="nl-BE" dirty="0" err="1"/>
              <a:t>dev</a:t>
            </a:r>
            <a:r>
              <a:rPr lang="nl-BE" dirty="0"/>
              <a:t>, test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prod</a:t>
            </a:r>
            <a:endParaRPr lang="nl-BE" dirty="0"/>
          </a:p>
          <a:p>
            <a:pPr lvl="1"/>
            <a:r>
              <a:rPr lang="nl-BE" dirty="0" err="1"/>
              <a:t>Sensible</a:t>
            </a:r>
            <a:r>
              <a:rPr lang="nl-BE" dirty="0"/>
              <a:t> </a:t>
            </a:r>
            <a:r>
              <a:rPr lang="nl-BE" dirty="0" err="1"/>
              <a:t>defaults</a:t>
            </a:r>
            <a:r>
              <a:rPr lang="nl-BE" dirty="0"/>
              <a:t> are </a:t>
            </a:r>
            <a:r>
              <a:rPr lang="nl-BE" dirty="0" err="1"/>
              <a:t>used</a:t>
            </a:r>
            <a:r>
              <a:rPr lang="nl-BE" dirty="0"/>
              <a:t> (test is on </a:t>
            </a:r>
            <a:r>
              <a:rPr lang="nl-BE" dirty="0" err="1"/>
              <a:t>when</a:t>
            </a:r>
            <a:r>
              <a:rPr lang="nl-BE" dirty="0"/>
              <a:t> running mix test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example</a:t>
            </a:r>
            <a:r>
              <a:rPr lang="nl-BE" dirty="0"/>
              <a:t>)</a:t>
            </a:r>
          </a:p>
          <a:p>
            <a:pPr lvl="1"/>
            <a:r>
              <a:rPr lang="nl-BE" dirty="0" err="1"/>
              <a:t>Specify</a:t>
            </a:r>
            <a:r>
              <a:rPr lang="nl-BE" dirty="0"/>
              <a:t> </a:t>
            </a:r>
            <a:r>
              <a:rPr lang="nl-BE" dirty="0" err="1"/>
              <a:t>which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b="1" dirty="0" err="1"/>
              <a:t>when</a:t>
            </a:r>
            <a:r>
              <a:rPr lang="nl-BE" b="1" dirty="0"/>
              <a:t> </a:t>
            </a:r>
            <a:r>
              <a:rPr lang="nl-BE" b="1" dirty="0" err="1"/>
              <a:t>compiling</a:t>
            </a:r>
            <a:r>
              <a:rPr lang="nl-BE" b="1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MIX_ENV</a:t>
            </a:r>
          </a:p>
        </p:txBody>
      </p:sp>
    </p:spTree>
    <p:extLst>
      <p:ext uri="{BB962C8B-B14F-4D97-AF65-F5344CB8AC3E}">
        <p14:creationId xmlns:p14="http://schemas.microsoft.com/office/powerpoint/2010/main" val="281022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EA8E1-9E05-4979-896D-499D6F22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Applications – Environments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99CEBB-BA1F-4225-B723-E8E83090F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Define</a:t>
            </a:r>
            <a:r>
              <a:rPr lang="nl-BE" dirty="0"/>
              <a:t> ./</a:t>
            </a:r>
            <a:r>
              <a:rPr lang="nl-BE" dirty="0" err="1"/>
              <a:t>config</a:t>
            </a:r>
            <a:r>
              <a:rPr lang="nl-BE" dirty="0"/>
              <a:t>/</a:t>
            </a:r>
            <a:r>
              <a:rPr lang="nl-BE" dirty="0" err="1"/>
              <a:t>config.exs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Fetch</a:t>
            </a:r>
            <a:endParaRPr lang="nl-BE" dirty="0"/>
          </a:p>
          <a:p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6F7B4EB-E128-44A3-AF7D-C3BAEE988EE4}"/>
              </a:ext>
            </a:extLst>
          </p:cNvPr>
          <p:cNvSpPr txBox="1"/>
          <p:nvPr/>
        </p:nvSpPr>
        <p:spPr>
          <a:xfrm>
            <a:off x="1013791" y="2634294"/>
            <a:ext cx="50822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Mix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Config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my_app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my_property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value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BB06F410-45CF-4B36-9AAC-02529617EC03}"/>
              </a:ext>
            </a:extLst>
          </p:cNvPr>
          <p:cNvSpPr txBox="1"/>
          <p:nvPr/>
        </p:nvSpPr>
        <p:spPr>
          <a:xfrm>
            <a:off x="1013791" y="4959626"/>
            <a:ext cx="6609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.fetch_env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my_app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my_property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83193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EA8E1-9E05-4979-896D-499D6F22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Applications – Environments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99CEBB-BA1F-4225-B723-E8E83090F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Environment </a:t>
            </a:r>
            <a:r>
              <a:rPr lang="nl-BE" dirty="0" err="1"/>
              <a:t>specific</a:t>
            </a:r>
            <a:r>
              <a:rPr lang="nl-BE" dirty="0"/>
              <a:t> </a:t>
            </a:r>
            <a:r>
              <a:rPr lang="nl-BE" dirty="0" err="1"/>
              <a:t>config</a:t>
            </a:r>
            <a:endParaRPr lang="nl-BE" dirty="0"/>
          </a:p>
          <a:p>
            <a:r>
              <a:rPr lang="nl-BE" dirty="0" err="1"/>
              <a:t>Adapt</a:t>
            </a:r>
            <a:r>
              <a:rPr lang="nl-BE" dirty="0"/>
              <a:t> ./</a:t>
            </a:r>
            <a:r>
              <a:rPr lang="nl-BE" dirty="0" err="1"/>
              <a:t>config</a:t>
            </a:r>
            <a:r>
              <a:rPr lang="nl-BE" dirty="0"/>
              <a:t>/</a:t>
            </a:r>
            <a:r>
              <a:rPr lang="nl-BE" dirty="0" err="1"/>
              <a:t>config.exs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Create</a:t>
            </a:r>
            <a:r>
              <a:rPr lang="nl-BE" dirty="0"/>
              <a:t> eg ./</a:t>
            </a:r>
            <a:r>
              <a:rPr lang="nl-BE" dirty="0" err="1"/>
              <a:t>config</a:t>
            </a:r>
            <a:r>
              <a:rPr lang="nl-BE" dirty="0"/>
              <a:t>/</a:t>
            </a:r>
            <a:r>
              <a:rPr lang="nl-BE" dirty="0" err="1"/>
              <a:t>test.exs</a:t>
            </a:r>
            <a:endParaRPr lang="nl-BE" dirty="0"/>
          </a:p>
          <a:p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26F7B4EB-E128-44A3-AF7D-C3BAEE988EE4}"/>
              </a:ext>
            </a:extLst>
          </p:cNvPr>
          <p:cNvSpPr txBox="1"/>
          <p:nvPr/>
        </p:nvSpPr>
        <p:spPr>
          <a:xfrm>
            <a:off x="1013791" y="2822713"/>
            <a:ext cx="50822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Mix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Config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my_app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my_property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value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import_config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#{</a:t>
            </a:r>
            <a:r>
              <a:rPr lang="fr-FR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Mix</a:t>
            </a:r>
            <a:r>
              <a:rPr lang="fr-FR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.env</a:t>
            </a:r>
            <a:r>
              <a:rPr lang="fr-FR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fr-FR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exs</a:t>
            </a:r>
            <a:r>
              <a:rPr lang="fr-FR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BB06F410-45CF-4B36-9AAC-02529617EC03}"/>
              </a:ext>
            </a:extLst>
          </p:cNvPr>
          <p:cNvSpPr txBox="1"/>
          <p:nvPr/>
        </p:nvSpPr>
        <p:spPr>
          <a:xfrm>
            <a:off x="1013791" y="4959626"/>
            <a:ext cx="6609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Mix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Config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my_app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my_property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test_value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35725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03798C-94C3-4B45-A575-7F46925BD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Applications – Debugging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780235-1DFF-46A4-96A9-6ADBF6FCA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04783" cy="4351338"/>
          </a:xfrm>
        </p:spPr>
        <p:txBody>
          <a:bodyPr/>
          <a:lstStyle/>
          <a:p>
            <a:r>
              <a:rPr lang="nl-BE" dirty="0" err="1"/>
              <a:t>So</a:t>
            </a:r>
            <a:r>
              <a:rPr lang="nl-BE" dirty="0"/>
              <a:t> far, </a:t>
            </a:r>
            <a:r>
              <a:rPr lang="nl-BE" dirty="0" err="1"/>
              <a:t>we’ve</a:t>
            </a:r>
            <a:r>
              <a:rPr lang="nl-BE" dirty="0"/>
              <a:t> </a:t>
            </a:r>
            <a:r>
              <a:rPr lang="nl-BE" dirty="0" err="1"/>
              <a:t>mainly</a:t>
            </a:r>
            <a:r>
              <a:rPr lang="nl-BE" dirty="0"/>
              <a:t>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IO.Inspect</a:t>
            </a:r>
            <a:endParaRPr lang="nl-BE" dirty="0"/>
          </a:p>
          <a:p>
            <a:r>
              <a:rPr lang="nl-BE" dirty="0"/>
              <a:t>For more options, </a:t>
            </a:r>
            <a:r>
              <a:rPr lang="nl-BE" dirty="0" err="1"/>
              <a:t>see</a:t>
            </a:r>
            <a:r>
              <a:rPr lang="nl-BE" dirty="0"/>
              <a:t> </a:t>
            </a:r>
            <a:r>
              <a:rPr lang="nl-BE" dirty="0">
                <a:hlinkClick r:id="rId2"/>
              </a:rPr>
              <a:t>https://elixir-lang.org/getting-started/debugging.html</a:t>
            </a:r>
            <a:endParaRPr lang="nl-BE" dirty="0"/>
          </a:p>
          <a:p>
            <a:endParaRPr lang="nl-BE" dirty="0"/>
          </a:p>
          <a:p>
            <a:r>
              <a:rPr lang="nl-BE" dirty="0"/>
              <a:t>Debugging a concurrent system is </a:t>
            </a:r>
            <a:r>
              <a:rPr lang="nl-BE" dirty="0" err="1"/>
              <a:t>always</a:t>
            </a:r>
            <a:r>
              <a:rPr lang="nl-BE" dirty="0"/>
              <a:t> hard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5033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43C2F-D58D-4823-81A7-3DC0713C8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Wrapping</a:t>
            </a:r>
            <a:r>
              <a:rPr lang="nl-BE" dirty="0"/>
              <a:t> Up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7A115D-96EB-4300-8599-F184F12BD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4675" cy="4351338"/>
          </a:xfrm>
        </p:spPr>
        <p:txBody>
          <a:bodyPr/>
          <a:lstStyle/>
          <a:p>
            <a:r>
              <a:rPr lang="nl-BE" dirty="0" err="1"/>
              <a:t>Any</a:t>
            </a:r>
            <a:r>
              <a:rPr lang="nl-BE" dirty="0"/>
              <a:t> </a:t>
            </a:r>
            <a:r>
              <a:rPr lang="nl-BE" dirty="0" err="1"/>
              <a:t>Questions</a:t>
            </a:r>
            <a:r>
              <a:rPr lang="nl-BE" dirty="0"/>
              <a:t>?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0001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E2D728-5CA6-4F39-B398-16EB8F6F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Running Elixir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02CA1D-E30B-48D5-B7EE-72E717E1B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have we </a:t>
            </a:r>
            <a:r>
              <a:rPr lang="nl-BE" dirty="0" err="1"/>
              <a:t>seen</a:t>
            </a:r>
            <a:r>
              <a:rPr lang="nl-BE" dirty="0"/>
              <a:t> </a:t>
            </a:r>
            <a:r>
              <a:rPr lang="nl-BE" dirty="0" err="1"/>
              <a:t>so</a:t>
            </a:r>
            <a:r>
              <a:rPr lang="nl-BE" dirty="0"/>
              <a:t> far?</a:t>
            </a:r>
          </a:p>
          <a:p>
            <a:pPr lvl="1"/>
            <a:r>
              <a:rPr lang="nl-BE" dirty="0"/>
              <a:t>Elixir files </a:t>
            </a:r>
            <a:r>
              <a:rPr lang="nl-BE" dirty="0" err="1"/>
              <a:t>can</a:t>
            </a:r>
            <a:r>
              <a:rPr lang="nl-BE" dirty="0"/>
              <a:t> end in .ex or .</a:t>
            </a:r>
            <a:r>
              <a:rPr lang="nl-BE" dirty="0" err="1"/>
              <a:t>exs</a:t>
            </a:r>
            <a:r>
              <a:rPr lang="nl-BE" dirty="0"/>
              <a:t> (</a:t>
            </a:r>
            <a:r>
              <a:rPr lang="nl-BE" dirty="0" err="1"/>
              <a:t>this</a:t>
            </a:r>
            <a:r>
              <a:rPr lang="nl-BE" dirty="0"/>
              <a:t> is </a:t>
            </a:r>
            <a:r>
              <a:rPr lang="nl-BE" dirty="0" err="1"/>
              <a:t>just</a:t>
            </a:r>
            <a:r>
              <a:rPr lang="nl-BE" dirty="0"/>
              <a:t> a </a:t>
            </a:r>
            <a:r>
              <a:rPr lang="nl-BE" dirty="0" err="1"/>
              <a:t>convention</a:t>
            </a:r>
            <a:r>
              <a:rPr lang="nl-BE" dirty="0"/>
              <a:t>)</a:t>
            </a:r>
          </a:p>
          <a:p>
            <a:pPr lvl="2"/>
            <a:r>
              <a:rPr lang="nl-BE" dirty="0"/>
              <a:t>.ex </a:t>
            </a:r>
            <a:r>
              <a:rPr lang="nl-BE" dirty="0" err="1"/>
              <a:t>indicates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file </a:t>
            </a:r>
            <a:r>
              <a:rPr lang="nl-BE" dirty="0" err="1"/>
              <a:t>contains</a:t>
            </a:r>
            <a:r>
              <a:rPr lang="nl-BE" dirty="0"/>
              <a:t> modules </a:t>
            </a:r>
            <a:r>
              <a:rPr lang="nl-BE" dirty="0" err="1"/>
              <a:t>and</a:t>
            </a:r>
            <a:r>
              <a:rPr lang="nl-BE" dirty="0"/>
              <a:t> is part of a </a:t>
            </a:r>
            <a:r>
              <a:rPr lang="nl-BE" dirty="0" err="1"/>
              <a:t>larger</a:t>
            </a:r>
            <a:r>
              <a:rPr lang="nl-BE" dirty="0"/>
              <a:t> </a:t>
            </a:r>
            <a:r>
              <a:rPr lang="nl-BE" dirty="0" err="1"/>
              <a:t>application</a:t>
            </a:r>
            <a:endParaRPr lang="nl-BE" dirty="0"/>
          </a:p>
          <a:p>
            <a:pPr lvl="2"/>
            <a:r>
              <a:rPr lang="nl-BE" dirty="0"/>
              <a:t>.</a:t>
            </a:r>
            <a:r>
              <a:rPr lang="nl-BE" dirty="0" err="1"/>
              <a:t>exs</a:t>
            </a:r>
            <a:r>
              <a:rPr lang="nl-BE" dirty="0"/>
              <a:t> </a:t>
            </a:r>
            <a:r>
              <a:rPr lang="nl-BE" dirty="0" err="1"/>
              <a:t>indicates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file is a script </a:t>
            </a:r>
            <a:r>
              <a:rPr lang="nl-BE" dirty="0" err="1"/>
              <a:t>meant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run </a:t>
            </a:r>
            <a:r>
              <a:rPr lang="nl-BE" dirty="0" err="1"/>
              <a:t>stand-alone</a:t>
            </a:r>
            <a:endParaRPr lang="nl-BE" dirty="0"/>
          </a:p>
          <a:p>
            <a:pPr lvl="1"/>
            <a:r>
              <a:rPr lang="nl-BE" dirty="0"/>
              <a:t>Code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run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iex</a:t>
            </a:r>
            <a:r>
              <a:rPr lang="nl-BE" dirty="0"/>
              <a:t> or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i="1" dirty="0"/>
              <a:t>elixir</a:t>
            </a:r>
            <a:r>
              <a:rPr lang="nl-BE" dirty="0"/>
              <a:t> </a:t>
            </a:r>
            <a:r>
              <a:rPr lang="nl-BE" dirty="0" err="1"/>
              <a:t>command</a:t>
            </a:r>
            <a:endParaRPr lang="nl-BE" dirty="0"/>
          </a:p>
          <a:p>
            <a:pPr lvl="2"/>
            <a:r>
              <a:rPr lang="nl-BE" i="1" dirty="0"/>
              <a:t>elixir</a:t>
            </a:r>
            <a:r>
              <a:rPr lang="nl-BE" dirty="0"/>
              <a:t> takes </a:t>
            </a:r>
            <a:r>
              <a:rPr lang="nl-BE" dirty="0" err="1"/>
              <a:t>one</a:t>
            </a:r>
            <a:r>
              <a:rPr lang="nl-BE" dirty="0"/>
              <a:t> file as </a:t>
            </a:r>
            <a:r>
              <a:rPr lang="nl-BE" dirty="0" err="1"/>
              <a:t>an</a:t>
            </a:r>
            <a:r>
              <a:rPr lang="nl-BE" dirty="0"/>
              <a:t> argument, </a:t>
            </a:r>
            <a:r>
              <a:rPr lang="nl-BE" dirty="0" err="1"/>
              <a:t>meant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running scripts</a:t>
            </a:r>
          </a:p>
          <a:p>
            <a:pPr lvl="2"/>
            <a:r>
              <a:rPr lang="nl-BE" dirty="0" err="1"/>
              <a:t>iex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execute</a:t>
            </a:r>
            <a:r>
              <a:rPr lang="nl-BE" dirty="0"/>
              <a:t> code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loaded</a:t>
            </a:r>
            <a:r>
              <a:rPr lang="nl-BE" dirty="0"/>
              <a:t> modules</a:t>
            </a:r>
          </a:p>
          <a:p>
            <a:pPr lvl="3"/>
            <a:r>
              <a:rPr lang="nl-BE" dirty="0"/>
              <a:t>Load module </a:t>
            </a:r>
            <a:r>
              <a:rPr lang="nl-BE" dirty="0" err="1"/>
              <a:t>from</a:t>
            </a:r>
            <a:r>
              <a:rPr lang="nl-BE" dirty="0"/>
              <a:t> source file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iex</a:t>
            </a:r>
            <a:r>
              <a:rPr lang="nl-BE" dirty="0"/>
              <a:t> is running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i="1" dirty="0"/>
              <a:t>c “</a:t>
            </a:r>
            <a:r>
              <a:rPr lang="nl-BE" i="1" dirty="0" err="1"/>
              <a:t>filename.exs</a:t>
            </a:r>
            <a:r>
              <a:rPr lang="nl-BE" i="1" dirty="0"/>
              <a:t>”</a:t>
            </a:r>
          </a:p>
          <a:p>
            <a:pPr lvl="3"/>
            <a:r>
              <a:rPr lang="nl-BE" dirty="0"/>
              <a:t>Load module </a:t>
            </a:r>
            <a:r>
              <a:rPr lang="nl-BE" dirty="0" err="1"/>
              <a:t>from</a:t>
            </a:r>
            <a:r>
              <a:rPr lang="nl-BE" dirty="0"/>
              <a:t> source file at </a:t>
            </a:r>
            <a:r>
              <a:rPr lang="nl-BE" dirty="0" err="1"/>
              <a:t>start-up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running </a:t>
            </a:r>
            <a:r>
              <a:rPr lang="nl-BE" i="1" dirty="0" err="1"/>
              <a:t>iex</a:t>
            </a:r>
            <a:r>
              <a:rPr lang="nl-BE" i="1" dirty="0"/>
              <a:t> </a:t>
            </a:r>
            <a:r>
              <a:rPr lang="nl-BE" i="1" dirty="0" err="1"/>
              <a:t>filename.exs</a:t>
            </a:r>
            <a:endParaRPr lang="nl-BE" i="1" dirty="0"/>
          </a:p>
        </p:txBody>
      </p:sp>
    </p:spTree>
    <p:extLst>
      <p:ext uri="{BB962C8B-B14F-4D97-AF65-F5344CB8AC3E}">
        <p14:creationId xmlns:p14="http://schemas.microsoft.com/office/powerpoint/2010/main" val="112816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168BD5-3C4B-4580-9D2E-A90A5CBA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Running Elixir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67C92A-B644-43E1-9FBE-662A4420B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happens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run </a:t>
            </a:r>
            <a:r>
              <a:rPr lang="nl-BE" i="1" dirty="0"/>
              <a:t>elixir </a:t>
            </a:r>
            <a:r>
              <a:rPr lang="nl-BE" i="1" dirty="0" err="1"/>
              <a:t>filename.exs</a:t>
            </a:r>
            <a:endParaRPr lang="nl-BE" i="1" dirty="0"/>
          </a:p>
          <a:p>
            <a:pPr lvl="1"/>
            <a:r>
              <a:rPr lang="nl-BE" dirty="0"/>
              <a:t>BEAM </a:t>
            </a:r>
            <a:r>
              <a:rPr lang="nl-BE" dirty="0" err="1"/>
              <a:t>instance</a:t>
            </a:r>
            <a:r>
              <a:rPr lang="nl-BE" dirty="0"/>
              <a:t> is </a:t>
            </a:r>
            <a:r>
              <a:rPr lang="nl-BE" dirty="0" err="1"/>
              <a:t>started</a:t>
            </a:r>
            <a:endParaRPr lang="nl-BE" dirty="0"/>
          </a:p>
          <a:p>
            <a:pPr lvl="1"/>
            <a:r>
              <a:rPr lang="nl-BE" dirty="0"/>
              <a:t>File </a:t>
            </a:r>
            <a:r>
              <a:rPr lang="nl-BE" dirty="0" err="1"/>
              <a:t>filename.exs</a:t>
            </a:r>
            <a:r>
              <a:rPr lang="nl-BE" dirty="0"/>
              <a:t> is </a:t>
            </a:r>
            <a:r>
              <a:rPr lang="nl-BE" dirty="0" err="1"/>
              <a:t>compiled</a:t>
            </a:r>
            <a:r>
              <a:rPr lang="nl-BE" dirty="0"/>
              <a:t> in memory</a:t>
            </a:r>
          </a:p>
          <a:p>
            <a:pPr lvl="1"/>
            <a:r>
              <a:rPr lang="nl-BE" dirty="0"/>
              <a:t>Modules </a:t>
            </a:r>
            <a:r>
              <a:rPr lang="nl-BE" dirty="0" err="1"/>
              <a:t>defined</a:t>
            </a:r>
            <a:r>
              <a:rPr lang="nl-BE" dirty="0"/>
              <a:t> in file are </a:t>
            </a:r>
            <a:r>
              <a:rPr lang="nl-BE" dirty="0" err="1"/>
              <a:t>loaded</a:t>
            </a:r>
            <a:endParaRPr lang="nl-BE" dirty="0"/>
          </a:p>
          <a:p>
            <a:pPr lvl="1"/>
            <a:r>
              <a:rPr lang="nl-BE" dirty="0"/>
              <a:t>Code in file </a:t>
            </a:r>
            <a:r>
              <a:rPr lang="nl-BE" dirty="0" err="1"/>
              <a:t>executes</a:t>
            </a:r>
            <a:endParaRPr lang="nl-BE" dirty="0"/>
          </a:p>
          <a:p>
            <a:pPr lvl="1"/>
            <a:r>
              <a:rPr lang="nl-BE" dirty="0"/>
              <a:t>BEAM </a:t>
            </a:r>
            <a:r>
              <a:rPr lang="nl-BE" dirty="0" err="1"/>
              <a:t>instance</a:t>
            </a:r>
            <a:r>
              <a:rPr lang="nl-BE" dirty="0"/>
              <a:t> </a:t>
            </a:r>
            <a:r>
              <a:rPr lang="nl-BE" dirty="0" err="1"/>
              <a:t>stops</a:t>
            </a:r>
            <a:endParaRPr lang="nl-BE" dirty="0"/>
          </a:p>
          <a:p>
            <a:pPr lvl="2"/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circumvented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elixir --no-halt, </a:t>
            </a:r>
            <a:r>
              <a:rPr lang="nl-BE" dirty="0" err="1"/>
              <a:t>useful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starting</a:t>
            </a:r>
            <a:r>
              <a:rPr lang="nl-BE" dirty="0"/>
              <a:t> </a:t>
            </a:r>
            <a:r>
              <a:rPr lang="nl-BE" dirty="0" err="1"/>
              <a:t>processes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script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6999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92491-3096-43D5-BD11-B4068A5C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Running Elixir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528C7D-7EB4-4156-81DD-77B52D687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happens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run </a:t>
            </a:r>
            <a:r>
              <a:rPr lang="nl-BE" i="1" dirty="0" err="1"/>
              <a:t>iex</a:t>
            </a:r>
            <a:endParaRPr lang="nl-BE" i="1" dirty="0"/>
          </a:p>
          <a:p>
            <a:pPr lvl="1"/>
            <a:r>
              <a:rPr lang="nl-BE" dirty="0"/>
              <a:t>BEAM </a:t>
            </a:r>
            <a:r>
              <a:rPr lang="nl-BE" dirty="0" err="1"/>
              <a:t>instance</a:t>
            </a:r>
            <a:r>
              <a:rPr lang="nl-BE" dirty="0"/>
              <a:t> is </a:t>
            </a:r>
            <a:r>
              <a:rPr lang="nl-BE" dirty="0" err="1"/>
              <a:t>started</a:t>
            </a:r>
            <a:endParaRPr lang="nl-BE" dirty="0"/>
          </a:p>
          <a:p>
            <a:pPr lvl="1"/>
            <a:r>
              <a:rPr lang="nl-BE" dirty="0"/>
              <a:t>Shell takes control</a:t>
            </a:r>
          </a:p>
          <a:p>
            <a:pPr lvl="1"/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call a </a:t>
            </a:r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a module</a:t>
            </a:r>
          </a:p>
          <a:p>
            <a:pPr lvl="2"/>
            <a:r>
              <a:rPr lang="nl-BE" dirty="0" err="1"/>
              <a:t>If</a:t>
            </a:r>
            <a:r>
              <a:rPr lang="nl-BE" dirty="0"/>
              <a:t> module is </a:t>
            </a:r>
            <a:r>
              <a:rPr lang="nl-BE" dirty="0" err="1"/>
              <a:t>defined</a:t>
            </a:r>
            <a:r>
              <a:rPr lang="nl-BE" dirty="0"/>
              <a:t>, </a:t>
            </a:r>
            <a:r>
              <a:rPr lang="nl-BE" dirty="0" err="1"/>
              <a:t>execute</a:t>
            </a:r>
            <a:r>
              <a:rPr lang="nl-BE" dirty="0"/>
              <a:t> </a:t>
            </a:r>
            <a:r>
              <a:rPr lang="nl-BE" dirty="0" err="1"/>
              <a:t>function</a:t>
            </a:r>
            <a:endParaRPr lang="nl-BE" dirty="0"/>
          </a:p>
          <a:p>
            <a:pPr lvl="2"/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, search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compiled</a:t>
            </a:r>
            <a:r>
              <a:rPr lang="nl-BE" dirty="0"/>
              <a:t> module in </a:t>
            </a:r>
            <a:r>
              <a:rPr lang="nl-BE" dirty="0" err="1"/>
              <a:t>provided</a:t>
            </a:r>
            <a:r>
              <a:rPr lang="nl-BE" dirty="0"/>
              <a:t> search </a:t>
            </a:r>
            <a:r>
              <a:rPr lang="nl-BE" dirty="0" err="1"/>
              <a:t>path</a:t>
            </a:r>
            <a:endParaRPr lang="nl-BE" dirty="0"/>
          </a:p>
          <a:p>
            <a:pPr lvl="3"/>
            <a:r>
              <a:rPr lang="nl-BE" dirty="0"/>
              <a:t>Search </a:t>
            </a:r>
            <a:r>
              <a:rPr lang="nl-BE" dirty="0" err="1"/>
              <a:t>path</a:t>
            </a:r>
            <a:r>
              <a:rPr lang="nl-BE" dirty="0"/>
              <a:t>: </a:t>
            </a:r>
            <a:r>
              <a:rPr lang="nl-BE" dirty="0" err="1"/>
              <a:t>current</a:t>
            </a:r>
            <a:r>
              <a:rPr lang="nl-BE" dirty="0"/>
              <a:t> directory plus </a:t>
            </a:r>
            <a:r>
              <a:rPr lang="nl-BE" dirty="0" err="1"/>
              <a:t>optionally</a:t>
            </a:r>
            <a:r>
              <a:rPr lang="nl-BE" dirty="0"/>
              <a:t> </a:t>
            </a:r>
            <a:r>
              <a:rPr lang="nl-BE" dirty="0" err="1"/>
              <a:t>provided</a:t>
            </a:r>
            <a:r>
              <a:rPr lang="nl-BE" dirty="0"/>
              <a:t> directories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starting</a:t>
            </a:r>
            <a:r>
              <a:rPr lang="nl-BE" dirty="0"/>
              <a:t> </a:t>
            </a:r>
            <a:r>
              <a:rPr lang="nl-BE" dirty="0" err="1"/>
              <a:t>iex</a:t>
            </a:r>
            <a:endParaRPr lang="nl-BE" dirty="0"/>
          </a:p>
          <a:p>
            <a:r>
              <a:rPr lang="nl-BE" dirty="0" err="1"/>
              <a:t>Possible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load modules </a:t>
            </a:r>
            <a:r>
              <a:rPr lang="nl-BE" dirty="0" err="1"/>
              <a:t>from</a:t>
            </a:r>
            <a:r>
              <a:rPr lang="nl-BE" dirty="0"/>
              <a:t> source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i="1" dirty="0"/>
              <a:t>c </a:t>
            </a:r>
            <a:r>
              <a:rPr lang="nl-BE" dirty="0" err="1"/>
              <a:t>command</a:t>
            </a:r>
            <a:endParaRPr lang="nl-BE" dirty="0"/>
          </a:p>
          <a:p>
            <a:pPr lvl="1"/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compiles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loads modules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provided</a:t>
            </a:r>
            <a:r>
              <a:rPr lang="nl-BE" dirty="0"/>
              <a:t> file </a:t>
            </a:r>
          </a:p>
        </p:txBody>
      </p:sp>
    </p:spTree>
    <p:extLst>
      <p:ext uri="{BB962C8B-B14F-4D97-AF65-F5344CB8AC3E}">
        <p14:creationId xmlns:p14="http://schemas.microsoft.com/office/powerpoint/2010/main" val="217237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E9E8E9-C24A-452F-A33A-22E3362AA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Running Elixir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532FA3-C752-4983-B91B-DBB4CC734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These </a:t>
            </a:r>
            <a:r>
              <a:rPr lang="nl-BE" dirty="0" err="1"/>
              <a:t>methods</a:t>
            </a:r>
            <a:r>
              <a:rPr lang="nl-BE" dirty="0"/>
              <a:t> are fine </a:t>
            </a:r>
            <a:r>
              <a:rPr lang="nl-BE" dirty="0" err="1"/>
              <a:t>for</a:t>
            </a:r>
            <a:r>
              <a:rPr lang="nl-BE" dirty="0"/>
              <a:t> running scripts</a:t>
            </a:r>
          </a:p>
          <a:p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enough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develop</a:t>
            </a:r>
            <a:r>
              <a:rPr lang="nl-BE" dirty="0"/>
              <a:t> </a:t>
            </a:r>
            <a:r>
              <a:rPr lang="nl-BE" dirty="0" err="1"/>
              <a:t>applications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…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Enter mix</a:t>
            </a:r>
          </a:p>
        </p:txBody>
      </p:sp>
    </p:spTree>
    <p:extLst>
      <p:ext uri="{BB962C8B-B14F-4D97-AF65-F5344CB8AC3E}">
        <p14:creationId xmlns:p14="http://schemas.microsoft.com/office/powerpoint/2010/main" val="866400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3ABA5-DC64-4873-980F-CB04A976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43E532-DE1F-4568-AFA8-2C1AFDC1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Running Elixir</a:t>
            </a:r>
          </a:p>
          <a:p>
            <a:r>
              <a:rPr lang="nl-BE" b="1" dirty="0"/>
              <a:t>Mix</a:t>
            </a:r>
          </a:p>
          <a:p>
            <a:r>
              <a:rPr lang="nl-BE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97981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D6AD3-687B-4340-AC4F-3F8F2F64B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30F44D-38AD-42BF-923C-064BCCBE2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 err="1"/>
              <a:t>Command</a:t>
            </a:r>
            <a:r>
              <a:rPr lang="nl-BE" dirty="0"/>
              <a:t>-line tool </a:t>
            </a:r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manage </a:t>
            </a:r>
            <a:r>
              <a:rPr lang="nl-BE" dirty="0" err="1"/>
              <a:t>projects</a:t>
            </a:r>
            <a:r>
              <a:rPr lang="nl-BE" dirty="0"/>
              <a:t> made-up of </a:t>
            </a:r>
            <a:r>
              <a:rPr lang="nl-BE" dirty="0" err="1"/>
              <a:t>several</a:t>
            </a:r>
            <a:r>
              <a:rPr lang="nl-BE" dirty="0"/>
              <a:t> source files</a:t>
            </a:r>
          </a:p>
          <a:p>
            <a:endParaRPr lang="nl-BE" dirty="0"/>
          </a:p>
          <a:p>
            <a:r>
              <a:rPr lang="nl-BE" dirty="0"/>
              <a:t>Important </a:t>
            </a:r>
            <a:r>
              <a:rPr lang="nl-BE" dirty="0" err="1"/>
              <a:t>commands</a:t>
            </a:r>
            <a:endParaRPr lang="nl-BE" dirty="0"/>
          </a:p>
          <a:p>
            <a:pPr lvl="1"/>
            <a:r>
              <a:rPr lang="nl-BE" dirty="0"/>
              <a:t>mix help</a:t>
            </a:r>
          </a:p>
          <a:p>
            <a:pPr lvl="1"/>
            <a:r>
              <a:rPr lang="nl-BE" dirty="0"/>
              <a:t>mix new </a:t>
            </a:r>
            <a:r>
              <a:rPr lang="nl-BE" i="1" dirty="0" err="1"/>
              <a:t>project_name</a:t>
            </a:r>
            <a:endParaRPr lang="nl-BE" i="1" dirty="0"/>
          </a:p>
          <a:p>
            <a:pPr lvl="1"/>
            <a:r>
              <a:rPr lang="nl-BE" dirty="0"/>
              <a:t>mix </a:t>
            </a:r>
            <a:r>
              <a:rPr lang="nl-BE" dirty="0" err="1"/>
              <a:t>compile</a:t>
            </a:r>
            <a:endParaRPr lang="nl-BE" dirty="0"/>
          </a:p>
          <a:p>
            <a:pPr lvl="1"/>
            <a:r>
              <a:rPr lang="nl-BE" dirty="0"/>
              <a:t>mix test</a:t>
            </a:r>
          </a:p>
          <a:p>
            <a:pPr lvl="1"/>
            <a:r>
              <a:rPr lang="nl-BE" dirty="0"/>
              <a:t>mix run (--no-halt)</a:t>
            </a:r>
          </a:p>
          <a:p>
            <a:pPr lvl="1"/>
            <a:r>
              <a:rPr lang="nl-BE" dirty="0"/>
              <a:t>mix format</a:t>
            </a:r>
          </a:p>
          <a:p>
            <a:pPr lvl="1"/>
            <a:r>
              <a:rPr lang="nl-BE" dirty="0" err="1"/>
              <a:t>iex</a:t>
            </a:r>
            <a:r>
              <a:rPr lang="nl-BE" dirty="0"/>
              <a:t> -S mix</a:t>
            </a:r>
          </a:p>
        </p:txBody>
      </p:sp>
    </p:spTree>
    <p:extLst>
      <p:ext uri="{BB962C8B-B14F-4D97-AF65-F5344CB8AC3E}">
        <p14:creationId xmlns:p14="http://schemas.microsoft.com/office/powerpoint/2010/main" val="410788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EF259-785D-4B5C-A2C5-D347A31D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Mix – new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CBCF39-33A9-49F3-825A-BDFDC5A81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mix new </a:t>
            </a:r>
            <a:r>
              <a:rPr lang="nl-BE" i="1" dirty="0" err="1"/>
              <a:t>project_name</a:t>
            </a:r>
            <a:endParaRPr lang="nl-BE" i="1" dirty="0"/>
          </a:p>
          <a:p>
            <a:pPr lvl="1"/>
            <a:r>
              <a:rPr lang="nl-BE" dirty="0" err="1"/>
              <a:t>Creates</a:t>
            </a:r>
            <a:r>
              <a:rPr lang="nl-BE" dirty="0"/>
              <a:t> new project </a:t>
            </a:r>
            <a:r>
              <a:rPr lang="nl-BE" dirty="0" err="1"/>
              <a:t>with</a:t>
            </a:r>
            <a:r>
              <a:rPr lang="nl-BE" dirty="0"/>
              <a:t> name </a:t>
            </a:r>
            <a:r>
              <a:rPr lang="nl-BE" i="1" dirty="0" err="1"/>
              <a:t>project_name</a:t>
            </a:r>
            <a:endParaRPr lang="nl-BE" dirty="0"/>
          </a:p>
          <a:p>
            <a:r>
              <a:rPr lang="nl-BE" dirty="0"/>
              <a:t>Directories &amp; Files</a:t>
            </a:r>
          </a:p>
          <a:p>
            <a:pPr lvl="1"/>
            <a:r>
              <a:rPr lang="nl-BE" dirty="0"/>
              <a:t>./</a:t>
            </a:r>
            <a:r>
              <a:rPr lang="nl-BE" dirty="0" err="1"/>
              <a:t>lib</a:t>
            </a:r>
            <a:r>
              <a:rPr lang="nl-BE" dirty="0"/>
              <a:t>: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own</a:t>
            </a:r>
            <a:r>
              <a:rPr lang="nl-BE" dirty="0"/>
              <a:t> .ex files</a:t>
            </a:r>
          </a:p>
          <a:p>
            <a:pPr lvl="1"/>
            <a:r>
              <a:rPr lang="nl-BE" dirty="0"/>
              <a:t>./test: </a:t>
            </a:r>
            <a:r>
              <a:rPr lang="nl-BE" dirty="0" err="1"/>
              <a:t>for</a:t>
            </a:r>
            <a:r>
              <a:rPr lang="nl-BE" dirty="0"/>
              <a:t> unit tests</a:t>
            </a:r>
          </a:p>
          <a:p>
            <a:pPr lvl="1"/>
            <a:r>
              <a:rPr lang="nl-BE" dirty="0"/>
              <a:t>./</a:t>
            </a:r>
            <a:r>
              <a:rPr lang="nl-BE" dirty="0" err="1"/>
              <a:t>formatter.exs</a:t>
            </a:r>
            <a:r>
              <a:rPr lang="nl-BE" dirty="0"/>
              <a:t>: input </a:t>
            </a:r>
            <a:r>
              <a:rPr lang="nl-BE" dirty="0" err="1"/>
              <a:t>settings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mix format</a:t>
            </a:r>
          </a:p>
          <a:p>
            <a:pPr lvl="1"/>
            <a:r>
              <a:rPr lang="nl-BE" dirty="0"/>
              <a:t>./</a:t>
            </a:r>
            <a:r>
              <a:rPr lang="nl-BE" dirty="0" err="1"/>
              <a:t>mix.exs</a:t>
            </a:r>
            <a:r>
              <a:rPr lang="nl-BE" dirty="0"/>
              <a:t>: project </a:t>
            </a:r>
            <a:r>
              <a:rPr lang="nl-BE" dirty="0" err="1"/>
              <a:t>config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2657890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1178</Words>
  <Application>Microsoft Office PowerPoint</Application>
  <PresentationFormat>Widescreen</PresentationFormat>
  <Paragraphs>205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Tahoma</vt:lpstr>
      <vt:lpstr>Kantoorthema</vt:lpstr>
      <vt:lpstr>1_Kantoorthema</vt:lpstr>
      <vt:lpstr>PowerPoint Presentation</vt:lpstr>
      <vt:lpstr>Contents</vt:lpstr>
      <vt:lpstr>Running Elixir</vt:lpstr>
      <vt:lpstr>Running Elixir</vt:lpstr>
      <vt:lpstr>Running Elixir</vt:lpstr>
      <vt:lpstr>Running Elixir</vt:lpstr>
      <vt:lpstr>Contents</vt:lpstr>
      <vt:lpstr>Mix</vt:lpstr>
      <vt:lpstr>Mix – new</vt:lpstr>
      <vt:lpstr>Mix – Conventions</vt:lpstr>
      <vt:lpstr>Mix – iex -S mix</vt:lpstr>
      <vt:lpstr>Mix - test</vt:lpstr>
      <vt:lpstr>Contents</vt:lpstr>
      <vt:lpstr>Applications</vt:lpstr>
      <vt:lpstr>Application – Application Resource File</vt:lpstr>
      <vt:lpstr>Application – Application Resource File</vt:lpstr>
      <vt:lpstr>Application – Callback module</vt:lpstr>
      <vt:lpstr>Application – Starting &amp; Stopping</vt:lpstr>
      <vt:lpstr>Application – Dependencies</vt:lpstr>
      <vt:lpstr>Application – Environments</vt:lpstr>
      <vt:lpstr>Applications – Environments</vt:lpstr>
      <vt:lpstr>Applications – Environments</vt:lpstr>
      <vt:lpstr>Applications – Debugging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Bram Van Impe</dc:creator>
  <cp:lastModifiedBy>Bram Van Impe</cp:lastModifiedBy>
  <cp:revision>29</cp:revision>
  <dcterms:created xsi:type="dcterms:W3CDTF">2022-08-31T06:20:20Z</dcterms:created>
  <dcterms:modified xsi:type="dcterms:W3CDTF">2022-11-15T08:16:48Z</dcterms:modified>
</cp:coreProperties>
</file>