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7" r:id="rId3"/>
    <p:sldId id="257" r:id="rId4"/>
    <p:sldId id="296" r:id="rId5"/>
    <p:sldId id="307" r:id="rId6"/>
    <p:sldId id="297" r:id="rId7"/>
    <p:sldId id="298" r:id="rId8"/>
    <p:sldId id="299" r:id="rId9"/>
    <p:sldId id="301" r:id="rId10"/>
    <p:sldId id="300" r:id="rId11"/>
    <p:sldId id="302" r:id="rId12"/>
    <p:sldId id="303" r:id="rId13"/>
    <p:sldId id="295" r:id="rId14"/>
    <p:sldId id="304" r:id="rId15"/>
    <p:sldId id="305" r:id="rId16"/>
    <p:sldId id="293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89" autoAdjust="0"/>
  </p:normalViewPr>
  <p:slideViewPr>
    <p:cSldViewPr snapToGrid="0">
      <p:cViewPr varScale="1">
        <p:scale>
          <a:sx n="149" d="100"/>
          <a:sy n="149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3AB7D-8140-49B8-9E66-F1B3DC95E14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EEB8F-8A85-408A-ABC8-E80CB4ED301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380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Third</a:t>
            </a:r>
            <a:r>
              <a:rPr lang="nl-BE" dirty="0"/>
              <a:t> argument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registering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arbitrary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returned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looking</a:t>
            </a:r>
            <a:r>
              <a:rPr lang="nl-BE" dirty="0"/>
              <a:t> up</a:t>
            </a:r>
          </a:p>
          <a:p>
            <a:endParaRPr lang="nl-BE" dirty="0"/>
          </a:p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registering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duplicate</a:t>
            </a:r>
            <a:r>
              <a:rPr lang="nl-BE" dirty="0"/>
              <a:t> </a:t>
            </a:r>
            <a:r>
              <a:rPr lang="nl-BE" dirty="0" err="1"/>
              <a:t>keys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lookup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return a list of </a:t>
            </a:r>
            <a:r>
              <a:rPr lang="nl-BE" dirty="0" err="1"/>
              <a:t>processes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71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nested</a:t>
            </a:r>
            <a:r>
              <a:rPr lang="nl-BE" dirty="0"/>
              <a:t> </a:t>
            </a:r>
            <a:r>
              <a:rPr lang="nl-BE" dirty="0" err="1"/>
              <a:t>structure</a:t>
            </a:r>
            <a:r>
              <a:rPr lang="nl-BE" dirty="0"/>
              <a:t> of supervisors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workers</a:t>
            </a:r>
            <a:r>
              <a:rPr lang="nl-BE" dirty="0"/>
              <a:t> </a:t>
            </a:r>
            <a:r>
              <a:rPr lang="nl-BE" dirty="0" err="1"/>
              <a:t>gives</a:t>
            </a:r>
            <a:r>
              <a:rPr lang="nl-BE" dirty="0"/>
              <a:t> fine-</a:t>
            </a:r>
            <a:r>
              <a:rPr lang="nl-BE" dirty="0" err="1"/>
              <a:t>grained</a:t>
            </a:r>
            <a:r>
              <a:rPr lang="nl-BE" dirty="0"/>
              <a:t> control over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 are </a:t>
            </a:r>
            <a:r>
              <a:rPr lang="nl-BE" dirty="0" err="1"/>
              <a:t>restarted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error </a:t>
            </a:r>
            <a:r>
              <a:rPr lang="nl-BE" dirty="0" err="1"/>
              <a:t>happens</a:t>
            </a:r>
            <a:r>
              <a:rPr lang="nl-BE" dirty="0"/>
              <a:t>.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picture,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right-most </a:t>
            </a:r>
            <a:r>
              <a:rPr lang="nl-BE" dirty="0" err="1"/>
              <a:t>worker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crash,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brings</a:t>
            </a:r>
            <a:r>
              <a:rPr lang="nl-BE" dirty="0"/>
              <a:t> down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entire</a:t>
            </a:r>
            <a:r>
              <a:rPr lang="nl-BE" dirty="0"/>
              <a:t> sub-tree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avoided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extra supervisor in </a:t>
            </a:r>
            <a:r>
              <a:rPr lang="nl-BE" dirty="0" err="1"/>
              <a:t>between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Use</a:t>
            </a:r>
            <a:r>
              <a:rPr lang="nl-BE" dirty="0"/>
              <a:t> a </a:t>
            </a:r>
            <a:r>
              <a:rPr lang="nl-BE"/>
              <a:t>root supervisor!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955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EB8F-8A85-408A-ABC8-E80CB4ED301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06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FAE8F-5211-406B-B58E-7B0207576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79141F-6652-43B6-8967-6E595B7A5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15A5B5-F501-4259-BECB-F348CD3A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999D68-9A39-4FAD-A3E1-33E9AB32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F95AAB-9F94-498F-A2FE-9567AC2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17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EC512-16DF-4B10-8394-2444BF2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969C21-0340-4171-BC15-F595E7A1E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79FFA3-5D23-485C-9973-C3BEA02D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82B21C-2657-4AD3-9F70-B16300A2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1BE614-15A7-487B-A0E3-E5CD0805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07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865BD22-ECED-4895-9AE1-D571F582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893175-F99D-47AB-88BF-11C04E44C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A53A77-A31D-4F7F-9D60-956C6886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6A1F06-7AB5-4B91-BEDE-933C71B4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91E846-370C-46D3-B4EC-4C5F55EA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93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62434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812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849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46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267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0814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352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51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C9F9C-1EDF-4DAC-AE29-250EDB6C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54D4D0-EE82-484A-B1EE-2449F10B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3182A2-C291-4AA4-A705-A9050AF7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8D798A-EB0C-4EDC-A1D6-66DA3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BCC094-7167-4500-BFE6-92E96530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817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5570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383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1648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96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0B839-8FB5-46DC-829F-053C6B14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D57091-1A4D-4C09-8C38-EA2A552B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79068D-8CC4-4081-A5D1-DA5FADA1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74504A-238A-4F90-86D8-E99A791D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8EA8EE-A9AA-4641-B931-45D66C19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80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A537F-7A99-4E83-918F-69D06AD5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27C42F-4B58-4D5F-8CE2-E6365C29B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EB3F60-4EE4-429D-A53D-BFFC5482D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7D7A19-71A1-4D7D-AF41-0BF7D118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E83519-5EEE-4799-9ED1-DEFF61EB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DA2830-98E2-441A-96AC-6CAA6314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757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8F1CA-ACD7-4047-BD8F-0AFA77FF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EF82B32-5093-4B27-A9C6-91082ACC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DE90DC-3A64-4DD9-BF81-A7FDA5F8B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469ABFA-FA17-4F5B-B001-EF69B16BE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F5C5ECA-48E3-40C2-9E40-E7A4A601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37AFC17-9D52-429B-B818-CAD52A94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565E596-2A00-4E54-A8B4-623091A9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7688F34-ADF1-49E1-812A-32F45953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9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30B5E-5911-4704-AB77-3E6CEAC7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644DA3C-AECA-4ACD-9F79-FB47C686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B96AA8-346E-4162-A7B7-56CB47D2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372798-996D-4DF9-B05B-7FAC3365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708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F2AC454-084A-403D-8CFC-C70D6640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AA691C-C960-49D2-9E5F-2A92764B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34390F-EB12-47B6-9F38-639012B7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10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CE8C-32DD-4CED-B258-5C71E0A4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57A86-AAA4-4019-975B-48205DA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1C157C-5F64-46B1-BA30-45AE05705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E75718-1717-41FF-A333-017D24FB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E1CB7F-7574-4389-A715-0BC8F844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593C06-67C8-4BB6-B28A-075CFAAD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0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005B-362A-473C-8138-BBC89674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E0F8C2B-C036-4D91-BC73-AA2D0BAD3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5BD6799-3B39-436E-BD8A-44739A6F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85147AC-411F-4547-9DCE-08C3F4F8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FA03E2-F132-4610-8C0B-58336CA7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3CD7E3-B0BD-4221-A2F1-E1EA5FCF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6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163515B-8D3A-4CFE-835A-6B4B4082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F8F738-FDDE-4C75-B204-E10DD77F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8D6C2F-1E15-438D-A5D4-2A709D4C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8D33-B1D6-44E7-8E98-ACDD3A9034AA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976F7E-6266-43CA-A2AA-7A013D8E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8E83A5-37EF-48E0-9FD8-15E5602B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2CD9-918A-41E7-A23E-2AFC9C6496C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27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310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4" y="4825632"/>
            <a:ext cx="3766809" cy="459582"/>
          </a:xfrm>
        </p:spPr>
        <p:txBody>
          <a:bodyPr>
            <a:normAutofit/>
          </a:bodyPr>
          <a:lstStyle/>
          <a:p>
            <a:r>
              <a:rPr lang="nl-BE" dirty="0" err="1"/>
              <a:t>Registry</a:t>
            </a:r>
            <a:r>
              <a:rPr lang="nl-BE" dirty="0"/>
              <a:t> &amp; </a:t>
            </a:r>
            <a:r>
              <a:rPr lang="nl-BE" dirty="0" err="1"/>
              <a:t>Supervision</a:t>
            </a:r>
            <a:r>
              <a:rPr lang="nl-BE" dirty="0"/>
              <a:t> Trees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Bram Van Impe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7" y="923475"/>
            <a:ext cx="2194686" cy="303286"/>
          </a:xfrm>
        </p:spPr>
        <p:txBody>
          <a:bodyPr>
            <a:normAutofit/>
          </a:bodyPr>
          <a:lstStyle/>
          <a:p>
            <a:r>
              <a:rPr lang="nl-BE" dirty="0"/>
              <a:t>Software Ontwikkeling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 – 2023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DB8AD52-692B-490A-BE53-8D8488DC94C0}"/>
              </a:ext>
            </a:extLst>
          </p:cNvPr>
          <p:cNvSpPr txBox="1"/>
          <p:nvPr/>
        </p:nvSpPr>
        <p:spPr>
          <a:xfrm>
            <a:off x="3026466" y="3244334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CF7D3-2F68-4A48-8A2E-04EEE61C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Via </a:t>
            </a:r>
            <a:r>
              <a:rPr lang="nl-BE" dirty="0" err="1"/>
              <a:t>Tuple</a:t>
            </a:r>
            <a:r>
              <a:rPr lang="nl-BE" dirty="0"/>
              <a:t> – {:via, module, </a:t>
            </a:r>
            <a:r>
              <a:rPr lang="nl-BE" dirty="0" err="1"/>
              <a:t>arg</a:t>
            </a:r>
            <a:r>
              <a:rPr lang="nl-BE" dirty="0"/>
              <a:t>}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169423-D061-4240-9B37-7BA04644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via </a:t>
            </a:r>
            <a:r>
              <a:rPr lang="nl-BE" dirty="0" err="1"/>
              <a:t>tuple</a:t>
            </a:r>
            <a:r>
              <a:rPr lang="nl-BE" dirty="0"/>
              <a:t>, </a:t>
            </a:r>
            <a:r>
              <a:rPr lang="nl-BE" dirty="0" err="1"/>
              <a:t>GenServer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call a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´module´ </a:t>
            </a:r>
            <a:r>
              <a:rPr lang="nl-BE" dirty="0" err="1"/>
              <a:t>to</a:t>
            </a:r>
            <a:r>
              <a:rPr lang="nl-BE" dirty="0"/>
              <a:t> register </a:t>
            </a:r>
            <a:r>
              <a:rPr lang="nl-BE" dirty="0" err="1"/>
              <a:t>itself</a:t>
            </a:r>
            <a:endParaRPr lang="nl-BE" dirty="0"/>
          </a:p>
          <a:p>
            <a:r>
              <a:rPr lang="nl-BE" dirty="0"/>
              <a:t>The argument ´</a:t>
            </a:r>
            <a:r>
              <a:rPr lang="nl-BE" dirty="0" err="1"/>
              <a:t>arg</a:t>
            </a:r>
            <a:r>
              <a:rPr lang="nl-BE" dirty="0"/>
              <a:t>´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what</a:t>
            </a:r>
            <a:r>
              <a:rPr lang="nl-BE" dirty="0"/>
              <a:t> ´module´ </a:t>
            </a:r>
            <a:r>
              <a:rPr lang="nl-BE" dirty="0" err="1"/>
              <a:t>expects</a:t>
            </a:r>
            <a:endParaRPr lang="nl-BE" dirty="0"/>
          </a:p>
          <a:p>
            <a:r>
              <a:rPr lang="nl-BE" dirty="0"/>
              <a:t>The via </a:t>
            </a:r>
            <a:r>
              <a:rPr lang="nl-BE" dirty="0" err="1"/>
              <a:t>tuple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pid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identify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GenServer</a:t>
            </a:r>
            <a:endParaRPr lang="nl-BE" dirty="0"/>
          </a:p>
          <a:p>
            <a:endParaRPr lang="nl-BE" dirty="0"/>
          </a:p>
          <a:p>
            <a:r>
              <a:rPr lang="nl-BE" dirty="0"/>
              <a:t>The </a:t>
            </a:r>
            <a:r>
              <a:rPr lang="nl-BE" dirty="0" err="1"/>
              <a:t>specified</a:t>
            </a:r>
            <a:r>
              <a:rPr lang="nl-BE" dirty="0"/>
              <a:t> module in </a:t>
            </a:r>
            <a:r>
              <a:rPr lang="nl-BE" dirty="0" err="1"/>
              <a:t>the</a:t>
            </a:r>
            <a:r>
              <a:rPr lang="nl-BE" dirty="0"/>
              <a:t> via </a:t>
            </a:r>
            <a:r>
              <a:rPr lang="nl-BE" dirty="0" err="1"/>
              <a:t>tuple</a:t>
            </a:r>
            <a:r>
              <a:rPr lang="nl-BE" dirty="0"/>
              <a:t> is </a:t>
            </a:r>
            <a:r>
              <a:rPr lang="nl-BE" dirty="0" err="1"/>
              <a:t>often</a:t>
            </a:r>
            <a:r>
              <a:rPr lang="nl-BE" dirty="0"/>
              <a:t> a </a:t>
            </a:r>
            <a:r>
              <a:rPr lang="nl-BE" dirty="0" err="1"/>
              <a:t>Registry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r>
              <a:rPr lang="nl-BE" dirty="0" err="1"/>
              <a:t>Registry</a:t>
            </a:r>
            <a:r>
              <a:rPr lang="nl-BE" dirty="0"/>
              <a:t> via </a:t>
            </a:r>
            <a:r>
              <a:rPr lang="nl-BE" dirty="0" err="1"/>
              <a:t>tuple</a:t>
            </a:r>
            <a:r>
              <a:rPr lang="nl-BE" dirty="0"/>
              <a:t> looks like </a:t>
            </a:r>
            <a:r>
              <a:rPr lang="nl-BE" dirty="0" err="1"/>
              <a:t>this</a:t>
            </a:r>
            <a:r>
              <a:rPr lang="nl-BE" dirty="0"/>
              <a:t>: </a:t>
            </a:r>
            <a:r>
              <a:rPr lang="en-US" dirty="0"/>
              <a:t>{:via, </a:t>
            </a:r>
            <a:r>
              <a:rPr lang="en-US" dirty="0" err="1"/>
              <a:t>registry_name</a:t>
            </a:r>
            <a:r>
              <a:rPr lang="en-US" dirty="0"/>
              <a:t>, {</a:t>
            </a:r>
            <a:r>
              <a:rPr lang="en-US" dirty="0" err="1"/>
              <a:t>process_name</a:t>
            </a:r>
            <a:r>
              <a:rPr lang="en-US" dirty="0"/>
              <a:t>, </a:t>
            </a:r>
            <a:r>
              <a:rPr lang="en-US" dirty="0" err="1"/>
              <a:t>process_key</a:t>
            </a:r>
            <a:r>
              <a:rPr lang="en-US" dirty="0"/>
              <a:t>}}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6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5ECCA-2F84-4656-A02B-029A9FE0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Via </a:t>
            </a:r>
            <a:r>
              <a:rPr lang="nl-BE" dirty="0" err="1"/>
              <a:t>Tuple</a:t>
            </a:r>
            <a:r>
              <a:rPr lang="nl-BE" dirty="0"/>
              <a:t> – </a:t>
            </a:r>
            <a:r>
              <a:rPr lang="nl-BE" dirty="0" err="1"/>
              <a:t>Registry</a:t>
            </a:r>
            <a:r>
              <a:rPr lang="nl-BE" dirty="0"/>
              <a:t>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D4E76C4-4F35-42F9-A333-ABF8BA13C1EF}"/>
              </a:ext>
            </a:extLst>
          </p:cNvPr>
          <p:cNvSpPr txBox="1"/>
          <p:nvPr/>
        </p:nvSpPr>
        <p:spPr>
          <a:xfrm>
            <a:off x="838200" y="1527242"/>
            <a:ext cx="101362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ExampleServer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__MODULE__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via_tuple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via_tuple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via_tuple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:via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my_registry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__MODULE__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handle_call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state)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:reply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some_request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state}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345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Registry</a:t>
            </a:r>
            <a:endParaRPr lang="nl-BE" dirty="0"/>
          </a:p>
          <a:p>
            <a:r>
              <a:rPr lang="nl-BE" dirty="0"/>
              <a:t>Via </a:t>
            </a:r>
            <a:r>
              <a:rPr lang="nl-BE" dirty="0" err="1"/>
              <a:t>Tuple</a:t>
            </a:r>
            <a:endParaRPr lang="nl-BE" dirty="0"/>
          </a:p>
          <a:p>
            <a:r>
              <a:rPr lang="nl-BE" b="1" dirty="0" err="1"/>
              <a:t>Supervision</a:t>
            </a:r>
            <a:r>
              <a:rPr lang="nl-BE" b="1" dirty="0"/>
              <a:t> Trees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75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5EB80-CF6C-4A5B-8A9E-A78E1FE6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Supervision</a:t>
            </a:r>
            <a:r>
              <a:rPr lang="nl-BE" dirty="0"/>
              <a:t> Tree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40348A-4261-4943-ADFF-0ED974A3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supervision</a:t>
            </a:r>
            <a:r>
              <a:rPr lang="nl-BE" dirty="0"/>
              <a:t> tree is a </a:t>
            </a:r>
            <a:r>
              <a:rPr lang="nl-BE" dirty="0" err="1"/>
              <a:t>nested</a:t>
            </a:r>
            <a:r>
              <a:rPr lang="nl-BE" dirty="0"/>
              <a:t> </a:t>
            </a:r>
            <a:r>
              <a:rPr lang="nl-BE" dirty="0" err="1"/>
              <a:t>structure</a:t>
            </a:r>
            <a:r>
              <a:rPr lang="nl-BE" dirty="0"/>
              <a:t> of supervisors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workers</a:t>
            </a:r>
            <a:endParaRPr lang="nl-BE" dirty="0"/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E0AE93B-E9FE-4DED-8E8F-BE0DD7F0783E}"/>
              </a:ext>
            </a:extLst>
          </p:cNvPr>
          <p:cNvSpPr/>
          <p:nvPr/>
        </p:nvSpPr>
        <p:spPr>
          <a:xfrm>
            <a:off x="6096000" y="2538733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60962 w 1682885"/>
              <a:gd name="connsiteY1" fmla="*/ 0 h 826851"/>
              <a:gd name="connsiteX2" fmla="*/ 1105094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13426 h 826851"/>
              <a:gd name="connsiteX5" fmla="*/ 1682885 w 1682885"/>
              <a:gd name="connsiteY5" fmla="*/ 826851 h 826851"/>
              <a:gd name="connsiteX6" fmla="*/ 1155581 w 1682885"/>
              <a:gd name="connsiteY6" fmla="*/ 826851 h 826851"/>
              <a:gd name="connsiteX7" fmla="*/ 577791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05157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82097" y="-11758"/>
                  <a:pt x="417767" y="2389"/>
                  <a:pt x="560962" y="0"/>
                </a:cubicBezTo>
                <a:cubicBezTo>
                  <a:pt x="704157" y="-2389"/>
                  <a:pt x="901699" y="-15297"/>
                  <a:pt x="1105094" y="0"/>
                </a:cubicBezTo>
                <a:cubicBezTo>
                  <a:pt x="1308489" y="15297"/>
                  <a:pt x="1411494" y="-28856"/>
                  <a:pt x="1682885" y="0"/>
                </a:cubicBezTo>
                <a:cubicBezTo>
                  <a:pt x="1689989" y="200660"/>
                  <a:pt x="1684359" y="283268"/>
                  <a:pt x="1682885" y="413426"/>
                </a:cubicBezTo>
                <a:cubicBezTo>
                  <a:pt x="1681411" y="543584"/>
                  <a:pt x="1674523" y="622488"/>
                  <a:pt x="1682885" y="826851"/>
                </a:cubicBezTo>
                <a:cubicBezTo>
                  <a:pt x="1556019" y="847632"/>
                  <a:pt x="1315876" y="849739"/>
                  <a:pt x="1155581" y="826851"/>
                </a:cubicBezTo>
                <a:cubicBezTo>
                  <a:pt x="995286" y="803963"/>
                  <a:pt x="698960" y="815233"/>
                  <a:pt x="577791" y="826851"/>
                </a:cubicBezTo>
                <a:cubicBezTo>
                  <a:pt x="456622" y="838470"/>
                  <a:pt x="127176" y="831374"/>
                  <a:pt x="0" y="826851"/>
                </a:cubicBezTo>
                <a:cubicBezTo>
                  <a:pt x="16049" y="689145"/>
                  <a:pt x="-16039" y="571486"/>
                  <a:pt x="0" y="405157"/>
                </a:cubicBezTo>
                <a:cubicBezTo>
                  <a:pt x="16039" y="238828"/>
                  <a:pt x="-3258" y="193437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58771" y="11543"/>
                  <a:pt x="350076" y="26335"/>
                  <a:pt x="527304" y="0"/>
                </a:cubicBezTo>
                <a:cubicBezTo>
                  <a:pt x="704532" y="-26335"/>
                  <a:pt x="924812" y="12915"/>
                  <a:pt x="1105094" y="0"/>
                </a:cubicBezTo>
                <a:cubicBezTo>
                  <a:pt x="1285376" y="-12915"/>
                  <a:pt x="1439895" y="-13197"/>
                  <a:pt x="1682885" y="0"/>
                </a:cubicBezTo>
                <a:cubicBezTo>
                  <a:pt x="1667776" y="80103"/>
                  <a:pt x="1669406" y="204005"/>
                  <a:pt x="1682885" y="388620"/>
                </a:cubicBezTo>
                <a:cubicBezTo>
                  <a:pt x="1696364" y="573235"/>
                  <a:pt x="1694691" y="718379"/>
                  <a:pt x="1682885" y="826851"/>
                </a:cubicBezTo>
                <a:cubicBezTo>
                  <a:pt x="1476703" y="827584"/>
                  <a:pt x="1295408" y="815246"/>
                  <a:pt x="1138752" y="826851"/>
                </a:cubicBezTo>
                <a:cubicBezTo>
                  <a:pt x="982096" y="838456"/>
                  <a:pt x="724544" y="824640"/>
                  <a:pt x="577791" y="826851"/>
                </a:cubicBezTo>
                <a:cubicBezTo>
                  <a:pt x="431038" y="829062"/>
                  <a:pt x="208051" y="850077"/>
                  <a:pt x="0" y="826851"/>
                </a:cubicBezTo>
                <a:cubicBezTo>
                  <a:pt x="785" y="707609"/>
                  <a:pt x="-3678" y="494580"/>
                  <a:pt x="0" y="396888"/>
                </a:cubicBezTo>
                <a:cubicBezTo>
                  <a:pt x="3678" y="299196"/>
                  <a:pt x="18067" y="12144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187009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Supervisor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806AAA2-62CB-42CA-AACA-2FB5EA2B044B}"/>
              </a:ext>
            </a:extLst>
          </p:cNvPr>
          <p:cNvSpPr/>
          <p:nvPr/>
        </p:nvSpPr>
        <p:spPr>
          <a:xfrm>
            <a:off x="3738663" y="3827596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77791 w 1682885"/>
              <a:gd name="connsiteY1" fmla="*/ 0 h 826851"/>
              <a:gd name="connsiteX2" fmla="*/ 1138752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29963 h 826851"/>
              <a:gd name="connsiteX5" fmla="*/ 1682885 w 1682885"/>
              <a:gd name="connsiteY5" fmla="*/ 826851 h 826851"/>
              <a:gd name="connsiteX6" fmla="*/ 1088266 w 1682885"/>
              <a:gd name="connsiteY6" fmla="*/ 826851 h 826851"/>
              <a:gd name="connsiteX7" fmla="*/ 527304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1694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37351" y="1842"/>
                  <a:pt x="300195" y="-21059"/>
                  <a:pt x="577791" y="0"/>
                </a:cubicBezTo>
                <a:cubicBezTo>
                  <a:pt x="855387" y="21059"/>
                  <a:pt x="868947" y="-5849"/>
                  <a:pt x="1138752" y="0"/>
                </a:cubicBezTo>
                <a:cubicBezTo>
                  <a:pt x="1408557" y="5849"/>
                  <a:pt x="1414200" y="-10220"/>
                  <a:pt x="1682885" y="0"/>
                </a:cubicBezTo>
                <a:cubicBezTo>
                  <a:pt x="1676672" y="153724"/>
                  <a:pt x="1690187" y="299017"/>
                  <a:pt x="1682885" y="429963"/>
                </a:cubicBezTo>
                <a:cubicBezTo>
                  <a:pt x="1675583" y="560909"/>
                  <a:pt x="1690590" y="716217"/>
                  <a:pt x="1682885" y="826851"/>
                </a:cubicBezTo>
                <a:cubicBezTo>
                  <a:pt x="1563065" y="836340"/>
                  <a:pt x="1247255" y="847238"/>
                  <a:pt x="1088266" y="826851"/>
                </a:cubicBezTo>
                <a:cubicBezTo>
                  <a:pt x="929277" y="806464"/>
                  <a:pt x="743944" y="817071"/>
                  <a:pt x="527304" y="826851"/>
                </a:cubicBezTo>
                <a:cubicBezTo>
                  <a:pt x="310664" y="836631"/>
                  <a:pt x="119062" y="834761"/>
                  <a:pt x="0" y="826851"/>
                </a:cubicBezTo>
                <a:cubicBezTo>
                  <a:pt x="-6587" y="641634"/>
                  <a:pt x="-6524" y="610631"/>
                  <a:pt x="0" y="421694"/>
                </a:cubicBezTo>
                <a:cubicBezTo>
                  <a:pt x="6524" y="232757"/>
                  <a:pt x="-2416" y="157767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58554" y="19880"/>
                  <a:pt x="416330" y="-24531"/>
                  <a:pt x="560962" y="0"/>
                </a:cubicBezTo>
                <a:cubicBezTo>
                  <a:pt x="705594" y="24531"/>
                  <a:pt x="859657" y="-2910"/>
                  <a:pt x="1071437" y="0"/>
                </a:cubicBezTo>
                <a:cubicBezTo>
                  <a:pt x="1283217" y="2910"/>
                  <a:pt x="1477280" y="-16203"/>
                  <a:pt x="1682885" y="0"/>
                </a:cubicBezTo>
                <a:cubicBezTo>
                  <a:pt x="1686114" y="94940"/>
                  <a:pt x="1663951" y="235548"/>
                  <a:pt x="1682885" y="405157"/>
                </a:cubicBezTo>
                <a:cubicBezTo>
                  <a:pt x="1701819" y="574766"/>
                  <a:pt x="1675096" y="638607"/>
                  <a:pt x="1682885" y="826851"/>
                </a:cubicBezTo>
                <a:cubicBezTo>
                  <a:pt x="1501688" y="821287"/>
                  <a:pt x="1231065" y="848062"/>
                  <a:pt x="1088266" y="826851"/>
                </a:cubicBezTo>
                <a:cubicBezTo>
                  <a:pt x="945467" y="805640"/>
                  <a:pt x="634119" y="808854"/>
                  <a:pt x="510475" y="826851"/>
                </a:cubicBezTo>
                <a:cubicBezTo>
                  <a:pt x="386831" y="844848"/>
                  <a:pt x="195651" y="835329"/>
                  <a:pt x="0" y="826851"/>
                </a:cubicBezTo>
                <a:cubicBezTo>
                  <a:pt x="14008" y="691125"/>
                  <a:pt x="-7846" y="581407"/>
                  <a:pt x="0" y="396888"/>
                </a:cubicBezTo>
                <a:cubicBezTo>
                  <a:pt x="7846" y="212369"/>
                  <a:pt x="18068" y="1487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490697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AFA7BCD-3C8C-45F1-9580-7FAD4812CC42}"/>
              </a:ext>
            </a:extLst>
          </p:cNvPr>
          <p:cNvSpPr/>
          <p:nvPr/>
        </p:nvSpPr>
        <p:spPr>
          <a:xfrm>
            <a:off x="6096000" y="38275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27304 w 1682885"/>
              <a:gd name="connsiteY1" fmla="*/ 0 h 826851"/>
              <a:gd name="connsiteX2" fmla="*/ 1088266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13426 h 826851"/>
              <a:gd name="connsiteX5" fmla="*/ 1682885 w 1682885"/>
              <a:gd name="connsiteY5" fmla="*/ 826851 h 826851"/>
              <a:gd name="connsiteX6" fmla="*/ 1121923 w 1682885"/>
              <a:gd name="connsiteY6" fmla="*/ 826851 h 826851"/>
              <a:gd name="connsiteX7" fmla="*/ 611448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9963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23747" y="15607"/>
                  <a:pt x="357869" y="14843"/>
                  <a:pt x="527304" y="0"/>
                </a:cubicBezTo>
                <a:cubicBezTo>
                  <a:pt x="696739" y="-14843"/>
                  <a:pt x="876571" y="10204"/>
                  <a:pt x="1088266" y="0"/>
                </a:cubicBezTo>
                <a:cubicBezTo>
                  <a:pt x="1299961" y="-10204"/>
                  <a:pt x="1494708" y="-5135"/>
                  <a:pt x="1682885" y="0"/>
                </a:cubicBezTo>
                <a:cubicBezTo>
                  <a:pt x="1691040" y="178121"/>
                  <a:pt x="1673636" y="280424"/>
                  <a:pt x="1682885" y="413426"/>
                </a:cubicBezTo>
                <a:cubicBezTo>
                  <a:pt x="1692134" y="546428"/>
                  <a:pt x="1686139" y="644753"/>
                  <a:pt x="1682885" y="826851"/>
                </a:cubicBezTo>
                <a:cubicBezTo>
                  <a:pt x="1468710" y="808215"/>
                  <a:pt x="1347097" y="840000"/>
                  <a:pt x="1121923" y="826851"/>
                </a:cubicBezTo>
                <a:cubicBezTo>
                  <a:pt x="896749" y="813702"/>
                  <a:pt x="755979" y="841507"/>
                  <a:pt x="611448" y="826851"/>
                </a:cubicBezTo>
                <a:cubicBezTo>
                  <a:pt x="466917" y="812195"/>
                  <a:pt x="181700" y="825082"/>
                  <a:pt x="0" y="826851"/>
                </a:cubicBezTo>
                <a:cubicBezTo>
                  <a:pt x="19550" y="630388"/>
                  <a:pt x="-11700" y="597110"/>
                  <a:pt x="0" y="429963"/>
                </a:cubicBezTo>
                <a:cubicBezTo>
                  <a:pt x="11700" y="262816"/>
                  <a:pt x="-4738" y="107213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236167" y="23409"/>
                  <a:pt x="442042" y="18206"/>
                  <a:pt x="560962" y="0"/>
                </a:cubicBezTo>
                <a:cubicBezTo>
                  <a:pt x="679882" y="-18206"/>
                  <a:pt x="896136" y="-4915"/>
                  <a:pt x="1071437" y="0"/>
                </a:cubicBezTo>
                <a:cubicBezTo>
                  <a:pt x="1246738" y="4915"/>
                  <a:pt x="1472994" y="4568"/>
                  <a:pt x="1682885" y="0"/>
                </a:cubicBezTo>
                <a:cubicBezTo>
                  <a:pt x="1666490" y="84939"/>
                  <a:pt x="1680344" y="256742"/>
                  <a:pt x="1682885" y="421694"/>
                </a:cubicBezTo>
                <a:cubicBezTo>
                  <a:pt x="1685426" y="586646"/>
                  <a:pt x="1698525" y="703060"/>
                  <a:pt x="1682885" y="826851"/>
                </a:cubicBezTo>
                <a:cubicBezTo>
                  <a:pt x="1557884" y="813828"/>
                  <a:pt x="1366290" y="802438"/>
                  <a:pt x="1172410" y="826851"/>
                </a:cubicBezTo>
                <a:cubicBezTo>
                  <a:pt x="978531" y="851264"/>
                  <a:pt x="901945" y="810637"/>
                  <a:pt x="645106" y="826851"/>
                </a:cubicBezTo>
                <a:cubicBezTo>
                  <a:pt x="388267" y="843065"/>
                  <a:pt x="131138" y="794616"/>
                  <a:pt x="0" y="826851"/>
                </a:cubicBezTo>
                <a:cubicBezTo>
                  <a:pt x="9252" y="733753"/>
                  <a:pt x="18286" y="588078"/>
                  <a:pt x="0" y="438231"/>
                </a:cubicBezTo>
                <a:cubicBezTo>
                  <a:pt x="-18286" y="288384"/>
                  <a:pt x="-17226" y="14057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828701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Supervisor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D13A132-D938-4DEA-AACA-19E67F8D996A}"/>
              </a:ext>
            </a:extLst>
          </p:cNvPr>
          <p:cNvSpPr/>
          <p:nvPr/>
        </p:nvSpPr>
        <p:spPr>
          <a:xfrm>
            <a:off x="8453337" y="3827595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10475 w 1682885"/>
              <a:gd name="connsiteY1" fmla="*/ 0 h 826851"/>
              <a:gd name="connsiteX2" fmla="*/ 1071437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13426 h 826851"/>
              <a:gd name="connsiteX5" fmla="*/ 1682885 w 1682885"/>
              <a:gd name="connsiteY5" fmla="*/ 826851 h 826851"/>
              <a:gd name="connsiteX6" fmla="*/ 1105094 w 1682885"/>
              <a:gd name="connsiteY6" fmla="*/ 826851 h 826851"/>
              <a:gd name="connsiteX7" fmla="*/ 594619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9963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97103" y="2300"/>
                  <a:pt x="322400" y="11773"/>
                  <a:pt x="510475" y="0"/>
                </a:cubicBezTo>
                <a:cubicBezTo>
                  <a:pt x="698551" y="-11773"/>
                  <a:pt x="807765" y="-19153"/>
                  <a:pt x="1071437" y="0"/>
                </a:cubicBezTo>
                <a:cubicBezTo>
                  <a:pt x="1335109" y="19153"/>
                  <a:pt x="1425235" y="-12886"/>
                  <a:pt x="1682885" y="0"/>
                </a:cubicBezTo>
                <a:cubicBezTo>
                  <a:pt x="1698723" y="104011"/>
                  <a:pt x="1670566" y="295278"/>
                  <a:pt x="1682885" y="413426"/>
                </a:cubicBezTo>
                <a:cubicBezTo>
                  <a:pt x="1695204" y="531574"/>
                  <a:pt x="1701805" y="658178"/>
                  <a:pt x="1682885" y="826851"/>
                </a:cubicBezTo>
                <a:cubicBezTo>
                  <a:pt x="1408493" y="846212"/>
                  <a:pt x="1338106" y="839757"/>
                  <a:pt x="1105094" y="826851"/>
                </a:cubicBezTo>
                <a:cubicBezTo>
                  <a:pt x="872082" y="813945"/>
                  <a:pt x="716725" y="838634"/>
                  <a:pt x="594619" y="826851"/>
                </a:cubicBezTo>
                <a:cubicBezTo>
                  <a:pt x="472513" y="815068"/>
                  <a:pt x="204043" y="814632"/>
                  <a:pt x="0" y="826851"/>
                </a:cubicBezTo>
                <a:cubicBezTo>
                  <a:pt x="-19236" y="686488"/>
                  <a:pt x="17204" y="529267"/>
                  <a:pt x="0" y="429963"/>
                </a:cubicBezTo>
                <a:cubicBezTo>
                  <a:pt x="-17204" y="330659"/>
                  <a:pt x="-850" y="101021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249699" y="-9420"/>
                  <a:pt x="314711" y="-8628"/>
                  <a:pt x="527304" y="0"/>
                </a:cubicBezTo>
                <a:cubicBezTo>
                  <a:pt x="739897" y="8628"/>
                  <a:pt x="827972" y="24229"/>
                  <a:pt x="1071437" y="0"/>
                </a:cubicBezTo>
                <a:cubicBezTo>
                  <a:pt x="1314902" y="-24229"/>
                  <a:pt x="1416155" y="-10255"/>
                  <a:pt x="1682885" y="0"/>
                </a:cubicBezTo>
                <a:cubicBezTo>
                  <a:pt x="1677563" y="122304"/>
                  <a:pt x="1662267" y="295704"/>
                  <a:pt x="1682885" y="413426"/>
                </a:cubicBezTo>
                <a:cubicBezTo>
                  <a:pt x="1703503" y="531148"/>
                  <a:pt x="1673011" y="655762"/>
                  <a:pt x="1682885" y="826851"/>
                </a:cubicBezTo>
                <a:cubicBezTo>
                  <a:pt x="1414380" y="822032"/>
                  <a:pt x="1350738" y="814964"/>
                  <a:pt x="1105094" y="826851"/>
                </a:cubicBezTo>
                <a:cubicBezTo>
                  <a:pt x="859450" y="838738"/>
                  <a:pt x="741096" y="831429"/>
                  <a:pt x="544133" y="826851"/>
                </a:cubicBezTo>
                <a:cubicBezTo>
                  <a:pt x="347170" y="822273"/>
                  <a:pt x="203116" y="852138"/>
                  <a:pt x="0" y="826851"/>
                </a:cubicBezTo>
                <a:cubicBezTo>
                  <a:pt x="18905" y="706094"/>
                  <a:pt x="17713" y="575648"/>
                  <a:pt x="0" y="413426"/>
                </a:cubicBezTo>
                <a:cubicBezTo>
                  <a:pt x="-17713" y="251205"/>
                  <a:pt x="10371" y="10520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82603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B5AE630E-9EAA-4DCD-86A7-D3C39E47D089}"/>
              </a:ext>
            </a:extLst>
          </p:cNvPr>
          <p:cNvSpPr/>
          <p:nvPr/>
        </p:nvSpPr>
        <p:spPr>
          <a:xfrm>
            <a:off x="6096000" y="51991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77791 w 1682885"/>
              <a:gd name="connsiteY1" fmla="*/ 0 h 826851"/>
              <a:gd name="connsiteX2" fmla="*/ 1088266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13426 h 826851"/>
              <a:gd name="connsiteX5" fmla="*/ 1682885 w 1682885"/>
              <a:gd name="connsiteY5" fmla="*/ 826851 h 826851"/>
              <a:gd name="connsiteX6" fmla="*/ 1121923 w 1682885"/>
              <a:gd name="connsiteY6" fmla="*/ 826851 h 826851"/>
              <a:gd name="connsiteX7" fmla="*/ 560962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38231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12382" y="-18545"/>
                  <a:pt x="457288" y="-28203"/>
                  <a:pt x="577791" y="0"/>
                </a:cubicBezTo>
                <a:cubicBezTo>
                  <a:pt x="698294" y="28203"/>
                  <a:pt x="937619" y="12774"/>
                  <a:pt x="1088266" y="0"/>
                </a:cubicBezTo>
                <a:cubicBezTo>
                  <a:pt x="1238914" y="-12774"/>
                  <a:pt x="1517635" y="-10781"/>
                  <a:pt x="1682885" y="0"/>
                </a:cubicBezTo>
                <a:cubicBezTo>
                  <a:pt x="1676320" y="172648"/>
                  <a:pt x="1697086" y="273788"/>
                  <a:pt x="1682885" y="413426"/>
                </a:cubicBezTo>
                <a:cubicBezTo>
                  <a:pt x="1668684" y="553064"/>
                  <a:pt x="1701401" y="648785"/>
                  <a:pt x="1682885" y="826851"/>
                </a:cubicBezTo>
                <a:cubicBezTo>
                  <a:pt x="1498863" y="819655"/>
                  <a:pt x="1391846" y="833054"/>
                  <a:pt x="1121923" y="826851"/>
                </a:cubicBezTo>
                <a:cubicBezTo>
                  <a:pt x="852000" y="820648"/>
                  <a:pt x="804294" y="839854"/>
                  <a:pt x="560962" y="826851"/>
                </a:cubicBezTo>
                <a:cubicBezTo>
                  <a:pt x="317630" y="813848"/>
                  <a:pt x="159880" y="809880"/>
                  <a:pt x="0" y="826851"/>
                </a:cubicBezTo>
                <a:cubicBezTo>
                  <a:pt x="3353" y="722001"/>
                  <a:pt x="-12462" y="538490"/>
                  <a:pt x="0" y="438231"/>
                </a:cubicBezTo>
                <a:cubicBezTo>
                  <a:pt x="12462" y="337972"/>
                  <a:pt x="-11532" y="201373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41205" y="-15331"/>
                  <a:pt x="423707" y="-12571"/>
                  <a:pt x="594619" y="0"/>
                </a:cubicBezTo>
                <a:cubicBezTo>
                  <a:pt x="765531" y="12571"/>
                  <a:pt x="866983" y="-11754"/>
                  <a:pt x="1138752" y="0"/>
                </a:cubicBezTo>
                <a:cubicBezTo>
                  <a:pt x="1410521" y="11754"/>
                  <a:pt x="1563966" y="-7205"/>
                  <a:pt x="1682885" y="0"/>
                </a:cubicBezTo>
                <a:cubicBezTo>
                  <a:pt x="1665579" y="157154"/>
                  <a:pt x="1702873" y="318455"/>
                  <a:pt x="1682885" y="413426"/>
                </a:cubicBezTo>
                <a:cubicBezTo>
                  <a:pt x="1662897" y="508397"/>
                  <a:pt x="1673701" y="623797"/>
                  <a:pt x="1682885" y="826851"/>
                </a:cubicBezTo>
                <a:cubicBezTo>
                  <a:pt x="1557218" y="833584"/>
                  <a:pt x="1354676" y="826428"/>
                  <a:pt x="1172410" y="826851"/>
                </a:cubicBezTo>
                <a:cubicBezTo>
                  <a:pt x="990144" y="827274"/>
                  <a:pt x="874076" y="832760"/>
                  <a:pt x="661935" y="826851"/>
                </a:cubicBezTo>
                <a:cubicBezTo>
                  <a:pt x="449794" y="820942"/>
                  <a:pt x="298770" y="823457"/>
                  <a:pt x="0" y="826851"/>
                </a:cubicBezTo>
                <a:cubicBezTo>
                  <a:pt x="-4328" y="685475"/>
                  <a:pt x="15437" y="501844"/>
                  <a:pt x="0" y="405157"/>
                </a:cubicBezTo>
                <a:cubicBezTo>
                  <a:pt x="-15437" y="308470"/>
                  <a:pt x="-5644" y="1067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398301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E7FFA4C8-7F21-4BE0-B8F0-260B8A96A4A6}"/>
              </a:ext>
            </a:extLst>
          </p:cNvPr>
          <p:cNvSpPr/>
          <p:nvPr/>
        </p:nvSpPr>
        <p:spPr>
          <a:xfrm>
            <a:off x="6248400" y="53515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27304 w 1682885"/>
              <a:gd name="connsiteY1" fmla="*/ 0 h 826851"/>
              <a:gd name="connsiteX2" fmla="*/ 1037779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388620 h 826851"/>
              <a:gd name="connsiteX5" fmla="*/ 1682885 w 1682885"/>
              <a:gd name="connsiteY5" fmla="*/ 826851 h 826851"/>
              <a:gd name="connsiteX6" fmla="*/ 1172410 w 1682885"/>
              <a:gd name="connsiteY6" fmla="*/ 826851 h 826851"/>
              <a:gd name="connsiteX7" fmla="*/ 645106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38231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23438" y="-23245"/>
                  <a:pt x="283241" y="5777"/>
                  <a:pt x="527304" y="0"/>
                </a:cubicBezTo>
                <a:cubicBezTo>
                  <a:pt x="771367" y="-5777"/>
                  <a:pt x="920597" y="-10501"/>
                  <a:pt x="1037779" y="0"/>
                </a:cubicBezTo>
                <a:cubicBezTo>
                  <a:pt x="1154961" y="10501"/>
                  <a:pt x="1419305" y="-16731"/>
                  <a:pt x="1682885" y="0"/>
                </a:cubicBezTo>
                <a:cubicBezTo>
                  <a:pt x="1699703" y="96160"/>
                  <a:pt x="1674643" y="207330"/>
                  <a:pt x="1682885" y="388620"/>
                </a:cubicBezTo>
                <a:cubicBezTo>
                  <a:pt x="1691127" y="569910"/>
                  <a:pt x="1687232" y="698132"/>
                  <a:pt x="1682885" y="826851"/>
                </a:cubicBezTo>
                <a:cubicBezTo>
                  <a:pt x="1535911" y="802421"/>
                  <a:pt x="1295528" y="807965"/>
                  <a:pt x="1172410" y="826851"/>
                </a:cubicBezTo>
                <a:cubicBezTo>
                  <a:pt x="1049292" y="845737"/>
                  <a:pt x="883478" y="821445"/>
                  <a:pt x="645106" y="826851"/>
                </a:cubicBezTo>
                <a:cubicBezTo>
                  <a:pt x="406734" y="832257"/>
                  <a:pt x="292898" y="812136"/>
                  <a:pt x="0" y="826851"/>
                </a:cubicBezTo>
                <a:cubicBezTo>
                  <a:pt x="-4666" y="746295"/>
                  <a:pt x="6144" y="518289"/>
                  <a:pt x="0" y="438231"/>
                </a:cubicBezTo>
                <a:cubicBezTo>
                  <a:pt x="-6144" y="358173"/>
                  <a:pt x="5304" y="130064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19223" y="858"/>
                  <a:pt x="415970" y="28750"/>
                  <a:pt x="577791" y="0"/>
                </a:cubicBezTo>
                <a:cubicBezTo>
                  <a:pt x="739612" y="-28750"/>
                  <a:pt x="985364" y="-11283"/>
                  <a:pt x="1155581" y="0"/>
                </a:cubicBezTo>
                <a:cubicBezTo>
                  <a:pt x="1325798" y="11283"/>
                  <a:pt x="1576168" y="-15984"/>
                  <a:pt x="1682885" y="0"/>
                </a:cubicBezTo>
                <a:cubicBezTo>
                  <a:pt x="1679045" y="122050"/>
                  <a:pt x="1665855" y="235339"/>
                  <a:pt x="1682885" y="388620"/>
                </a:cubicBezTo>
                <a:cubicBezTo>
                  <a:pt x="1699915" y="541901"/>
                  <a:pt x="1701561" y="645636"/>
                  <a:pt x="1682885" y="826851"/>
                </a:cubicBezTo>
                <a:cubicBezTo>
                  <a:pt x="1440792" y="833778"/>
                  <a:pt x="1315628" y="843862"/>
                  <a:pt x="1172410" y="826851"/>
                </a:cubicBezTo>
                <a:cubicBezTo>
                  <a:pt x="1029192" y="809840"/>
                  <a:pt x="771164" y="831015"/>
                  <a:pt x="661935" y="826851"/>
                </a:cubicBezTo>
                <a:cubicBezTo>
                  <a:pt x="552706" y="822687"/>
                  <a:pt x="213962" y="820169"/>
                  <a:pt x="0" y="826851"/>
                </a:cubicBezTo>
                <a:cubicBezTo>
                  <a:pt x="-14947" y="713803"/>
                  <a:pt x="2057" y="543430"/>
                  <a:pt x="0" y="413426"/>
                </a:cubicBezTo>
                <a:cubicBezTo>
                  <a:pt x="-2057" y="283423"/>
                  <a:pt x="17042" y="2038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69214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CB2B4926-3EA5-49BC-85EA-07A3ECBD800C}"/>
              </a:ext>
            </a:extLst>
          </p:cNvPr>
          <p:cNvSpPr/>
          <p:nvPr/>
        </p:nvSpPr>
        <p:spPr>
          <a:xfrm>
            <a:off x="6400800" y="55039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10475 w 1682885"/>
              <a:gd name="connsiteY1" fmla="*/ 0 h 826851"/>
              <a:gd name="connsiteX2" fmla="*/ 1037779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396888 h 826851"/>
              <a:gd name="connsiteX5" fmla="*/ 1682885 w 1682885"/>
              <a:gd name="connsiteY5" fmla="*/ 826851 h 826851"/>
              <a:gd name="connsiteX6" fmla="*/ 1138752 w 1682885"/>
              <a:gd name="connsiteY6" fmla="*/ 826851 h 826851"/>
              <a:gd name="connsiteX7" fmla="*/ 577791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13426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47018" y="-18328"/>
                  <a:pt x="304996" y="21607"/>
                  <a:pt x="510475" y="0"/>
                </a:cubicBezTo>
                <a:cubicBezTo>
                  <a:pt x="715955" y="-21607"/>
                  <a:pt x="904683" y="-12467"/>
                  <a:pt x="1037779" y="0"/>
                </a:cubicBezTo>
                <a:cubicBezTo>
                  <a:pt x="1170875" y="12467"/>
                  <a:pt x="1446264" y="-380"/>
                  <a:pt x="1682885" y="0"/>
                </a:cubicBezTo>
                <a:cubicBezTo>
                  <a:pt x="1700984" y="121636"/>
                  <a:pt x="1700933" y="232273"/>
                  <a:pt x="1682885" y="396888"/>
                </a:cubicBezTo>
                <a:cubicBezTo>
                  <a:pt x="1664837" y="561503"/>
                  <a:pt x="1684790" y="666083"/>
                  <a:pt x="1682885" y="826851"/>
                </a:cubicBezTo>
                <a:cubicBezTo>
                  <a:pt x="1425631" y="843440"/>
                  <a:pt x="1385959" y="846784"/>
                  <a:pt x="1138752" y="826851"/>
                </a:cubicBezTo>
                <a:cubicBezTo>
                  <a:pt x="891545" y="806918"/>
                  <a:pt x="782033" y="828145"/>
                  <a:pt x="577791" y="826851"/>
                </a:cubicBezTo>
                <a:cubicBezTo>
                  <a:pt x="373549" y="825557"/>
                  <a:pt x="155085" y="828629"/>
                  <a:pt x="0" y="826851"/>
                </a:cubicBezTo>
                <a:cubicBezTo>
                  <a:pt x="188" y="634739"/>
                  <a:pt x="-16796" y="567622"/>
                  <a:pt x="0" y="413426"/>
                </a:cubicBezTo>
                <a:cubicBezTo>
                  <a:pt x="16796" y="259231"/>
                  <a:pt x="-7687" y="87013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19655" y="-24332"/>
                  <a:pt x="416941" y="23837"/>
                  <a:pt x="544133" y="0"/>
                </a:cubicBezTo>
                <a:cubicBezTo>
                  <a:pt x="671325" y="-23837"/>
                  <a:pt x="873740" y="19402"/>
                  <a:pt x="1105094" y="0"/>
                </a:cubicBezTo>
                <a:cubicBezTo>
                  <a:pt x="1336448" y="-19402"/>
                  <a:pt x="1543316" y="-23994"/>
                  <a:pt x="1682885" y="0"/>
                </a:cubicBezTo>
                <a:cubicBezTo>
                  <a:pt x="1702064" y="93362"/>
                  <a:pt x="1690356" y="307978"/>
                  <a:pt x="1682885" y="388620"/>
                </a:cubicBezTo>
                <a:cubicBezTo>
                  <a:pt x="1675414" y="469262"/>
                  <a:pt x="1704661" y="737846"/>
                  <a:pt x="1682885" y="826851"/>
                </a:cubicBezTo>
                <a:cubicBezTo>
                  <a:pt x="1449219" y="824158"/>
                  <a:pt x="1306592" y="808107"/>
                  <a:pt x="1155581" y="826851"/>
                </a:cubicBezTo>
                <a:cubicBezTo>
                  <a:pt x="1004570" y="845595"/>
                  <a:pt x="773141" y="797991"/>
                  <a:pt x="560962" y="826851"/>
                </a:cubicBezTo>
                <a:cubicBezTo>
                  <a:pt x="348783" y="855711"/>
                  <a:pt x="143975" y="802925"/>
                  <a:pt x="0" y="826851"/>
                </a:cubicBezTo>
                <a:cubicBezTo>
                  <a:pt x="-2751" y="634215"/>
                  <a:pt x="-9982" y="582413"/>
                  <a:pt x="0" y="413426"/>
                </a:cubicBezTo>
                <a:cubicBezTo>
                  <a:pt x="9982" y="244440"/>
                  <a:pt x="-10756" y="13676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2761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0296EAC-E7E1-46D9-AE43-DB36D8B0427A}"/>
              </a:ext>
            </a:extLst>
          </p:cNvPr>
          <p:cNvSpPr/>
          <p:nvPr/>
        </p:nvSpPr>
        <p:spPr>
          <a:xfrm>
            <a:off x="6553200" y="5656397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27304 w 1682885"/>
              <a:gd name="connsiteY1" fmla="*/ 0 h 826851"/>
              <a:gd name="connsiteX2" fmla="*/ 1088266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396888 h 826851"/>
              <a:gd name="connsiteX5" fmla="*/ 1682885 w 1682885"/>
              <a:gd name="connsiteY5" fmla="*/ 826851 h 826851"/>
              <a:gd name="connsiteX6" fmla="*/ 1155581 w 1682885"/>
              <a:gd name="connsiteY6" fmla="*/ 826851 h 826851"/>
              <a:gd name="connsiteX7" fmla="*/ 611448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396888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99133" y="13928"/>
                  <a:pt x="319900" y="-7125"/>
                  <a:pt x="527304" y="0"/>
                </a:cubicBezTo>
                <a:cubicBezTo>
                  <a:pt x="734708" y="7125"/>
                  <a:pt x="852261" y="-20641"/>
                  <a:pt x="1088266" y="0"/>
                </a:cubicBezTo>
                <a:cubicBezTo>
                  <a:pt x="1324271" y="20641"/>
                  <a:pt x="1534570" y="25556"/>
                  <a:pt x="1682885" y="0"/>
                </a:cubicBezTo>
                <a:cubicBezTo>
                  <a:pt x="1688221" y="171278"/>
                  <a:pt x="1680727" y="219692"/>
                  <a:pt x="1682885" y="396888"/>
                </a:cubicBezTo>
                <a:cubicBezTo>
                  <a:pt x="1685043" y="574084"/>
                  <a:pt x="1688641" y="678655"/>
                  <a:pt x="1682885" y="826851"/>
                </a:cubicBezTo>
                <a:cubicBezTo>
                  <a:pt x="1561806" y="838337"/>
                  <a:pt x="1331010" y="826464"/>
                  <a:pt x="1155581" y="826851"/>
                </a:cubicBezTo>
                <a:cubicBezTo>
                  <a:pt x="980152" y="827238"/>
                  <a:pt x="813974" y="829022"/>
                  <a:pt x="611448" y="826851"/>
                </a:cubicBezTo>
                <a:cubicBezTo>
                  <a:pt x="408922" y="824680"/>
                  <a:pt x="285606" y="852499"/>
                  <a:pt x="0" y="826851"/>
                </a:cubicBezTo>
                <a:cubicBezTo>
                  <a:pt x="-16599" y="670261"/>
                  <a:pt x="-5274" y="550234"/>
                  <a:pt x="0" y="396888"/>
                </a:cubicBezTo>
                <a:cubicBezTo>
                  <a:pt x="5274" y="243542"/>
                  <a:pt x="8189" y="87218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220917" y="16024"/>
                  <a:pt x="285373" y="-13758"/>
                  <a:pt x="560962" y="0"/>
                </a:cubicBezTo>
                <a:cubicBezTo>
                  <a:pt x="836551" y="13758"/>
                  <a:pt x="992809" y="-22043"/>
                  <a:pt x="1121923" y="0"/>
                </a:cubicBezTo>
                <a:cubicBezTo>
                  <a:pt x="1251037" y="22043"/>
                  <a:pt x="1531985" y="4853"/>
                  <a:pt x="1682885" y="0"/>
                </a:cubicBezTo>
                <a:cubicBezTo>
                  <a:pt x="1677411" y="188958"/>
                  <a:pt x="1671383" y="221243"/>
                  <a:pt x="1682885" y="405157"/>
                </a:cubicBezTo>
                <a:cubicBezTo>
                  <a:pt x="1694387" y="589071"/>
                  <a:pt x="1682269" y="625207"/>
                  <a:pt x="1682885" y="826851"/>
                </a:cubicBezTo>
                <a:cubicBezTo>
                  <a:pt x="1556557" y="847418"/>
                  <a:pt x="1296440" y="851661"/>
                  <a:pt x="1155581" y="826851"/>
                </a:cubicBezTo>
                <a:cubicBezTo>
                  <a:pt x="1014722" y="802041"/>
                  <a:pt x="756714" y="850292"/>
                  <a:pt x="611448" y="826851"/>
                </a:cubicBezTo>
                <a:cubicBezTo>
                  <a:pt x="466182" y="803410"/>
                  <a:pt x="183749" y="805574"/>
                  <a:pt x="0" y="826851"/>
                </a:cubicBezTo>
                <a:cubicBezTo>
                  <a:pt x="-595" y="710017"/>
                  <a:pt x="12790" y="493845"/>
                  <a:pt x="0" y="396888"/>
                </a:cubicBezTo>
                <a:cubicBezTo>
                  <a:pt x="-12790" y="299931"/>
                  <a:pt x="17352" y="179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69473849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089354B-D65C-440A-BA67-20D6E8628248}"/>
              </a:ext>
            </a:extLst>
          </p:cNvPr>
          <p:cNvSpPr/>
          <p:nvPr/>
        </p:nvSpPr>
        <p:spPr>
          <a:xfrm>
            <a:off x="8450094" y="5208824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94619 w 1682885"/>
              <a:gd name="connsiteY1" fmla="*/ 0 h 826851"/>
              <a:gd name="connsiteX2" fmla="*/ 1105094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29963 h 826851"/>
              <a:gd name="connsiteX5" fmla="*/ 1682885 w 1682885"/>
              <a:gd name="connsiteY5" fmla="*/ 826851 h 826851"/>
              <a:gd name="connsiteX6" fmla="*/ 1105094 w 1682885"/>
              <a:gd name="connsiteY6" fmla="*/ 826851 h 826851"/>
              <a:gd name="connsiteX7" fmla="*/ 594619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1694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32543" y="24263"/>
                  <a:pt x="376086" y="-12438"/>
                  <a:pt x="594619" y="0"/>
                </a:cubicBezTo>
                <a:cubicBezTo>
                  <a:pt x="813152" y="12438"/>
                  <a:pt x="852380" y="25073"/>
                  <a:pt x="1105094" y="0"/>
                </a:cubicBezTo>
                <a:cubicBezTo>
                  <a:pt x="1357808" y="-25073"/>
                  <a:pt x="1461675" y="-2068"/>
                  <a:pt x="1682885" y="0"/>
                </a:cubicBezTo>
                <a:cubicBezTo>
                  <a:pt x="1665140" y="101949"/>
                  <a:pt x="1661627" y="243841"/>
                  <a:pt x="1682885" y="429963"/>
                </a:cubicBezTo>
                <a:cubicBezTo>
                  <a:pt x="1704143" y="616085"/>
                  <a:pt x="1678410" y="671147"/>
                  <a:pt x="1682885" y="826851"/>
                </a:cubicBezTo>
                <a:cubicBezTo>
                  <a:pt x="1503358" y="848215"/>
                  <a:pt x="1301708" y="809533"/>
                  <a:pt x="1105094" y="826851"/>
                </a:cubicBezTo>
                <a:cubicBezTo>
                  <a:pt x="908480" y="844169"/>
                  <a:pt x="766831" y="819520"/>
                  <a:pt x="594619" y="826851"/>
                </a:cubicBezTo>
                <a:cubicBezTo>
                  <a:pt x="422408" y="834182"/>
                  <a:pt x="207847" y="832108"/>
                  <a:pt x="0" y="826851"/>
                </a:cubicBezTo>
                <a:cubicBezTo>
                  <a:pt x="-11729" y="667700"/>
                  <a:pt x="-12630" y="555881"/>
                  <a:pt x="0" y="421694"/>
                </a:cubicBezTo>
                <a:cubicBezTo>
                  <a:pt x="12630" y="287507"/>
                  <a:pt x="-20376" y="156490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270028" y="21582"/>
                  <a:pt x="303777" y="-12405"/>
                  <a:pt x="577791" y="0"/>
                </a:cubicBezTo>
                <a:cubicBezTo>
                  <a:pt x="851805" y="12405"/>
                  <a:pt x="1020870" y="-14954"/>
                  <a:pt x="1138752" y="0"/>
                </a:cubicBezTo>
                <a:cubicBezTo>
                  <a:pt x="1256634" y="14954"/>
                  <a:pt x="1551470" y="22747"/>
                  <a:pt x="1682885" y="0"/>
                </a:cubicBezTo>
                <a:cubicBezTo>
                  <a:pt x="1701657" y="78215"/>
                  <a:pt x="1673112" y="300776"/>
                  <a:pt x="1682885" y="388620"/>
                </a:cubicBezTo>
                <a:cubicBezTo>
                  <a:pt x="1692658" y="476464"/>
                  <a:pt x="1671644" y="635082"/>
                  <a:pt x="1682885" y="826851"/>
                </a:cubicBezTo>
                <a:cubicBezTo>
                  <a:pt x="1495457" y="850979"/>
                  <a:pt x="1337228" y="833155"/>
                  <a:pt x="1088266" y="826851"/>
                </a:cubicBezTo>
                <a:cubicBezTo>
                  <a:pt x="839304" y="820547"/>
                  <a:pt x="780333" y="843731"/>
                  <a:pt x="493646" y="826851"/>
                </a:cubicBezTo>
                <a:cubicBezTo>
                  <a:pt x="206959" y="809971"/>
                  <a:pt x="216995" y="836255"/>
                  <a:pt x="0" y="826851"/>
                </a:cubicBezTo>
                <a:cubicBezTo>
                  <a:pt x="-20163" y="632054"/>
                  <a:pt x="3782" y="578617"/>
                  <a:pt x="0" y="421694"/>
                </a:cubicBezTo>
                <a:cubicBezTo>
                  <a:pt x="-3782" y="264771"/>
                  <a:pt x="12131" y="15039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291916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F6304431-BAF8-4B58-9929-6AA2523B57CC}"/>
              </a:ext>
            </a:extLst>
          </p:cNvPr>
          <p:cNvSpPr/>
          <p:nvPr/>
        </p:nvSpPr>
        <p:spPr>
          <a:xfrm>
            <a:off x="8602494" y="5361224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60962 w 1682885"/>
              <a:gd name="connsiteY1" fmla="*/ 0 h 826851"/>
              <a:gd name="connsiteX2" fmla="*/ 1105094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388620 h 826851"/>
              <a:gd name="connsiteX5" fmla="*/ 1682885 w 1682885"/>
              <a:gd name="connsiteY5" fmla="*/ 826851 h 826851"/>
              <a:gd name="connsiteX6" fmla="*/ 1172410 w 1682885"/>
              <a:gd name="connsiteY6" fmla="*/ 826851 h 826851"/>
              <a:gd name="connsiteX7" fmla="*/ 594619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05157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78384" y="27335"/>
                  <a:pt x="431986" y="-27623"/>
                  <a:pt x="560962" y="0"/>
                </a:cubicBezTo>
                <a:cubicBezTo>
                  <a:pt x="689938" y="27623"/>
                  <a:pt x="932469" y="-12110"/>
                  <a:pt x="1105094" y="0"/>
                </a:cubicBezTo>
                <a:cubicBezTo>
                  <a:pt x="1277719" y="12110"/>
                  <a:pt x="1426107" y="-23813"/>
                  <a:pt x="1682885" y="0"/>
                </a:cubicBezTo>
                <a:cubicBezTo>
                  <a:pt x="1670445" y="125416"/>
                  <a:pt x="1683564" y="265215"/>
                  <a:pt x="1682885" y="388620"/>
                </a:cubicBezTo>
                <a:cubicBezTo>
                  <a:pt x="1682206" y="512025"/>
                  <a:pt x="1675765" y="633073"/>
                  <a:pt x="1682885" y="826851"/>
                </a:cubicBezTo>
                <a:cubicBezTo>
                  <a:pt x="1520125" y="825712"/>
                  <a:pt x="1288112" y="845796"/>
                  <a:pt x="1172410" y="826851"/>
                </a:cubicBezTo>
                <a:cubicBezTo>
                  <a:pt x="1056709" y="807906"/>
                  <a:pt x="778965" y="828740"/>
                  <a:pt x="594619" y="826851"/>
                </a:cubicBezTo>
                <a:cubicBezTo>
                  <a:pt x="410273" y="824962"/>
                  <a:pt x="135763" y="822559"/>
                  <a:pt x="0" y="826851"/>
                </a:cubicBezTo>
                <a:cubicBezTo>
                  <a:pt x="19481" y="689807"/>
                  <a:pt x="-14537" y="514166"/>
                  <a:pt x="0" y="405157"/>
                </a:cubicBezTo>
                <a:cubicBezTo>
                  <a:pt x="14537" y="296148"/>
                  <a:pt x="-15808" y="162511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90704" y="2078"/>
                  <a:pt x="402329" y="28286"/>
                  <a:pt x="594619" y="0"/>
                </a:cubicBezTo>
                <a:cubicBezTo>
                  <a:pt x="786909" y="-28286"/>
                  <a:pt x="1016370" y="-16770"/>
                  <a:pt x="1121923" y="0"/>
                </a:cubicBezTo>
                <a:cubicBezTo>
                  <a:pt x="1227476" y="16770"/>
                  <a:pt x="1461104" y="23893"/>
                  <a:pt x="1682885" y="0"/>
                </a:cubicBezTo>
                <a:cubicBezTo>
                  <a:pt x="1700974" y="87477"/>
                  <a:pt x="1673273" y="221569"/>
                  <a:pt x="1682885" y="413426"/>
                </a:cubicBezTo>
                <a:cubicBezTo>
                  <a:pt x="1692497" y="605283"/>
                  <a:pt x="1678115" y="728320"/>
                  <a:pt x="1682885" y="826851"/>
                </a:cubicBezTo>
                <a:cubicBezTo>
                  <a:pt x="1445305" y="825651"/>
                  <a:pt x="1271211" y="803802"/>
                  <a:pt x="1138752" y="826851"/>
                </a:cubicBezTo>
                <a:cubicBezTo>
                  <a:pt x="1006293" y="849900"/>
                  <a:pt x="814312" y="828186"/>
                  <a:pt x="560962" y="826851"/>
                </a:cubicBezTo>
                <a:cubicBezTo>
                  <a:pt x="307612" y="825517"/>
                  <a:pt x="125477" y="838284"/>
                  <a:pt x="0" y="826851"/>
                </a:cubicBezTo>
                <a:cubicBezTo>
                  <a:pt x="7398" y="638130"/>
                  <a:pt x="4821" y="541629"/>
                  <a:pt x="0" y="396888"/>
                </a:cubicBezTo>
                <a:cubicBezTo>
                  <a:pt x="-4821" y="252147"/>
                  <a:pt x="-12864" y="19466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9557614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51E76B3-3EB5-479F-9697-DE5BB0E682E0}"/>
              </a:ext>
            </a:extLst>
          </p:cNvPr>
          <p:cNvSpPr/>
          <p:nvPr/>
        </p:nvSpPr>
        <p:spPr>
          <a:xfrm>
            <a:off x="8754894" y="5513624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10475 w 1682885"/>
              <a:gd name="connsiteY1" fmla="*/ 0 h 826851"/>
              <a:gd name="connsiteX2" fmla="*/ 1037779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05157 h 826851"/>
              <a:gd name="connsiteX5" fmla="*/ 1682885 w 1682885"/>
              <a:gd name="connsiteY5" fmla="*/ 826851 h 826851"/>
              <a:gd name="connsiteX6" fmla="*/ 1105094 w 1682885"/>
              <a:gd name="connsiteY6" fmla="*/ 826851 h 826851"/>
              <a:gd name="connsiteX7" fmla="*/ 544133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1694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11807" y="22892"/>
                  <a:pt x="257883" y="3192"/>
                  <a:pt x="510475" y="0"/>
                </a:cubicBezTo>
                <a:cubicBezTo>
                  <a:pt x="763068" y="-3192"/>
                  <a:pt x="774854" y="-2275"/>
                  <a:pt x="1037779" y="0"/>
                </a:cubicBezTo>
                <a:cubicBezTo>
                  <a:pt x="1300704" y="2275"/>
                  <a:pt x="1523840" y="23521"/>
                  <a:pt x="1682885" y="0"/>
                </a:cubicBezTo>
                <a:cubicBezTo>
                  <a:pt x="1694747" y="185715"/>
                  <a:pt x="1674593" y="232959"/>
                  <a:pt x="1682885" y="405157"/>
                </a:cubicBezTo>
                <a:cubicBezTo>
                  <a:pt x="1691177" y="577355"/>
                  <a:pt x="1667152" y="648588"/>
                  <a:pt x="1682885" y="826851"/>
                </a:cubicBezTo>
                <a:cubicBezTo>
                  <a:pt x="1415293" y="807432"/>
                  <a:pt x="1314460" y="817348"/>
                  <a:pt x="1105094" y="826851"/>
                </a:cubicBezTo>
                <a:cubicBezTo>
                  <a:pt x="895728" y="836354"/>
                  <a:pt x="764771" y="810560"/>
                  <a:pt x="544133" y="826851"/>
                </a:cubicBezTo>
                <a:cubicBezTo>
                  <a:pt x="323495" y="843142"/>
                  <a:pt x="199646" y="804843"/>
                  <a:pt x="0" y="826851"/>
                </a:cubicBezTo>
                <a:cubicBezTo>
                  <a:pt x="12457" y="669488"/>
                  <a:pt x="-17535" y="529624"/>
                  <a:pt x="0" y="421694"/>
                </a:cubicBezTo>
                <a:cubicBezTo>
                  <a:pt x="17535" y="313764"/>
                  <a:pt x="12945" y="122178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23384" y="-17952"/>
                  <a:pt x="340343" y="-1451"/>
                  <a:pt x="544133" y="0"/>
                </a:cubicBezTo>
                <a:cubicBezTo>
                  <a:pt x="747923" y="1451"/>
                  <a:pt x="915952" y="27865"/>
                  <a:pt x="1121923" y="0"/>
                </a:cubicBezTo>
                <a:cubicBezTo>
                  <a:pt x="1327894" y="-27865"/>
                  <a:pt x="1419858" y="-13331"/>
                  <a:pt x="1682885" y="0"/>
                </a:cubicBezTo>
                <a:cubicBezTo>
                  <a:pt x="1678252" y="155363"/>
                  <a:pt x="1693873" y="242589"/>
                  <a:pt x="1682885" y="396888"/>
                </a:cubicBezTo>
                <a:cubicBezTo>
                  <a:pt x="1671897" y="551187"/>
                  <a:pt x="1694844" y="659064"/>
                  <a:pt x="1682885" y="826851"/>
                </a:cubicBezTo>
                <a:cubicBezTo>
                  <a:pt x="1559880" y="834892"/>
                  <a:pt x="1286066" y="820315"/>
                  <a:pt x="1138752" y="826851"/>
                </a:cubicBezTo>
                <a:cubicBezTo>
                  <a:pt x="991438" y="833387"/>
                  <a:pt x="836594" y="835360"/>
                  <a:pt x="560962" y="826851"/>
                </a:cubicBezTo>
                <a:cubicBezTo>
                  <a:pt x="285330" y="818343"/>
                  <a:pt x="190415" y="830166"/>
                  <a:pt x="0" y="826851"/>
                </a:cubicBezTo>
                <a:cubicBezTo>
                  <a:pt x="9377" y="634280"/>
                  <a:pt x="-1225" y="525765"/>
                  <a:pt x="0" y="421694"/>
                </a:cubicBezTo>
                <a:cubicBezTo>
                  <a:pt x="1225" y="317623"/>
                  <a:pt x="-11413" y="13025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026347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319DDE90-DF34-46C2-8C5E-9370F7B29524}"/>
              </a:ext>
            </a:extLst>
          </p:cNvPr>
          <p:cNvSpPr/>
          <p:nvPr/>
        </p:nvSpPr>
        <p:spPr>
          <a:xfrm>
            <a:off x="8907294" y="5666024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94619 w 1682885"/>
              <a:gd name="connsiteY1" fmla="*/ 0 h 826851"/>
              <a:gd name="connsiteX2" fmla="*/ 1172410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29963 h 826851"/>
              <a:gd name="connsiteX5" fmla="*/ 1682885 w 1682885"/>
              <a:gd name="connsiteY5" fmla="*/ 826851 h 826851"/>
              <a:gd name="connsiteX6" fmla="*/ 1172410 w 1682885"/>
              <a:gd name="connsiteY6" fmla="*/ 826851 h 826851"/>
              <a:gd name="connsiteX7" fmla="*/ 645106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38231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293851" y="-29606"/>
                  <a:pt x="415651" y="6847"/>
                  <a:pt x="594619" y="0"/>
                </a:cubicBezTo>
                <a:cubicBezTo>
                  <a:pt x="773587" y="-6847"/>
                  <a:pt x="890437" y="-12231"/>
                  <a:pt x="1172410" y="0"/>
                </a:cubicBezTo>
                <a:cubicBezTo>
                  <a:pt x="1454383" y="12231"/>
                  <a:pt x="1529528" y="-4619"/>
                  <a:pt x="1682885" y="0"/>
                </a:cubicBezTo>
                <a:cubicBezTo>
                  <a:pt x="1669000" y="197725"/>
                  <a:pt x="1697499" y="321100"/>
                  <a:pt x="1682885" y="429963"/>
                </a:cubicBezTo>
                <a:cubicBezTo>
                  <a:pt x="1668271" y="538826"/>
                  <a:pt x="1692790" y="664992"/>
                  <a:pt x="1682885" y="826851"/>
                </a:cubicBezTo>
                <a:cubicBezTo>
                  <a:pt x="1575268" y="816544"/>
                  <a:pt x="1421032" y="804336"/>
                  <a:pt x="1172410" y="826851"/>
                </a:cubicBezTo>
                <a:cubicBezTo>
                  <a:pt x="923788" y="849366"/>
                  <a:pt x="869572" y="851451"/>
                  <a:pt x="645106" y="826851"/>
                </a:cubicBezTo>
                <a:cubicBezTo>
                  <a:pt x="420640" y="802251"/>
                  <a:pt x="162460" y="858982"/>
                  <a:pt x="0" y="826851"/>
                </a:cubicBezTo>
                <a:cubicBezTo>
                  <a:pt x="-14978" y="721746"/>
                  <a:pt x="14011" y="567921"/>
                  <a:pt x="0" y="438231"/>
                </a:cubicBezTo>
                <a:cubicBezTo>
                  <a:pt x="-14011" y="308541"/>
                  <a:pt x="20810" y="139160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16913" y="-23205"/>
                  <a:pt x="323881" y="14422"/>
                  <a:pt x="510475" y="0"/>
                </a:cubicBezTo>
                <a:cubicBezTo>
                  <a:pt x="697070" y="-14422"/>
                  <a:pt x="822950" y="-613"/>
                  <a:pt x="1020950" y="0"/>
                </a:cubicBezTo>
                <a:cubicBezTo>
                  <a:pt x="1218950" y="613"/>
                  <a:pt x="1477871" y="14326"/>
                  <a:pt x="1682885" y="0"/>
                </a:cubicBezTo>
                <a:cubicBezTo>
                  <a:pt x="1681762" y="112789"/>
                  <a:pt x="1671887" y="319615"/>
                  <a:pt x="1682885" y="405157"/>
                </a:cubicBezTo>
                <a:cubicBezTo>
                  <a:pt x="1693883" y="490699"/>
                  <a:pt x="1691829" y="655868"/>
                  <a:pt x="1682885" y="826851"/>
                </a:cubicBezTo>
                <a:cubicBezTo>
                  <a:pt x="1508464" y="815487"/>
                  <a:pt x="1292488" y="807804"/>
                  <a:pt x="1088266" y="826851"/>
                </a:cubicBezTo>
                <a:cubicBezTo>
                  <a:pt x="884044" y="845898"/>
                  <a:pt x="813922" y="845634"/>
                  <a:pt x="544133" y="826851"/>
                </a:cubicBezTo>
                <a:cubicBezTo>
                  <a:pt x="274344" y="808068"/>
                  <a:pt x="210994" y="853013"/>
                  <a:pt x="0" y="826851"/>
                </a:cubicBezTo>
                <a:cubicBezTo>
                  <a:pt x="4499" y="732018"/>
                  <a:pt x="21365" y="539941"/>
                  <a:pt x="0" y="396888"/>
                </a:cubicBezTo>
                <a:cubicBezTo>
                  <a:pt x="-21365" y="253835"/>
                  <a:pt x="18463" y="16740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264778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Worker</a:t>
            </a:r>
            <a:endParaRPr lang="nl-BE" dirty="0"/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CCB9D011-DB47-4ACF-AF3F-27BBF19B719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937443" y="3365584"/>
            <a:ext cx="0" cy="46201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7764E961-D901-4B3E-BBEE-B10B5C9953C0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6937443" y="4654448"/>
            <a:ext cx="0" cy="54474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F9AC1FD4-AE83-4E7A-8925-F88BB2F56E11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9291537" y="4654446"/>
            <a:ext cx="3243" cy="5543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ingslijn: gebogen 34">
            <a:extLst>
              <a:ext uri="{FF2B5EF4-FFF2-40B4-BE49-F238E27FC236}">
                <a16:creationId xmlns:a16="http://schemas.microsoft.com/office/drawing/2014/main" id="{4703B0DF-5064-46D6-83A7-00336FC70A52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7778885" y="2952159"/>
            <a:ext cx="1515895" cy="875436"/>
          </a:xfrm>
          <a:prstGeom prst="bentConnector2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ingslijn: gebogen 36">
            <a:extLst>
              <a:ext uri="{FF2B5EF4-FFF2-40B4-BE49-F238E27FC236}">
                <a16:creationId xmlns:a16="http://schemas.microsoft.com/office/drawing/2014/main" id="{78598037-582C-4581-9E3C-2D5060E1DF5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4580106" y="2952158"/>
            <a:ext cx="1515894" cy="875437"/>
          </a:xfrm>
          <a:prstGeom prst="bentConnector2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4">
            <a:extLst>
              <a:ext uri="{FF2B5EF4-FFF2-40B4-BE49-F238E27FC236}">
                <a16:creationId xmlns:a16="http://schemas.microsoft.com/office/drawing/2014/main" id="{FAE1B861-0E71-43F6-91EE-639C72A74EDB}"/>
              </a:ext>
            </a:extLst>
          </p:cNvPr>
          <p:cNvSpPr/>
          <p:nvPr/>
        </p:nvSpPr>
        <p:spPr>
          <a:xfrm>
            <a:off x="1381325" y="3827595"/>
            <a:ext cx="1682885" cy="826851"/>
          </a:xfrm>
          <a:custGeom>
            <a:avLst/>
            <a:gdLst>
              <a:gd name="connsiteX0" fmla="*/ 0 w 1682885"/>
              <a:gd name="connsiteY0" fmla="*/ 0 h 826851"/>
              <a:gd name="connsiteX1" fmla="*/ 577791 w 1682885"/>
              <a:gd name="connsiteY1" fmla="*/ 0 h 826851"/>
              <a:gd name="connsiteX2" fmla="*/ 1138752 w 1682885"/>
              <a:gd name="connsiteY2" fmla="*/ 0 h 826851"/>
              <a:gd name="connsiteX3" fmla="*/ 1682885 w 1682885"/>
              <a:gd name="connsiteY3" fmla="*/ 0 h 826851"/>
              <a:gd name="connsiteX4" fmla="*/ 1682885 w 1682885"/>
              <a:gd name="connsiteY4" fmla="*/ 429963 h 826851"/>
              <a:gd name="connsiteX5" fmla="*/ 1682885 w 1682885"/>
              <a:gd name="connsiteY5" fmla="*/ 826851 h 826851"/>
              <a:gd name="connsiteX6" fmla="*/ 1088266 w 1682885"/>
              <a:gd name="connsiteY6" fmla="*/ 826851 h 826851"/>
              <a:gd name="connsiteX7" fmla="*/ 527304 w 1682885"/>
              <a:gd name="connsiteY7" fmla="*/ 826851 h 826851"/>
              <a:gd name="connsiteX8" fmla="*/ 0 w 1682885"/>
              <a:gd name="connsiteY8" fmla="*/ 826851 h 826851"/>
              <a:gd name="connsiteX9" fmla="*/ 0 w 1682885"/>
              <a:gd name="connsiteY9" fmla="*/ 421694 h 826851"/>
              <a:gd name="connsiteX10" fmla="*/ 0 w 1682885"/>
              <a:gd name="connsiteY10" fmla="*/ 0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2885" h="826851" fill="none" extrusionOk="0">
                <a:moveTo>
                  <a:pt x="0" y="0"/>
                </a:moveTo>
                <a:cubicBezTo>
                  <a:pt x="137351" y="1842"/>
                  <a:pt x="300195" y="-21059"/>
                  <a:pt x="577791" y="0"/>
                </a:cubicBezTo>
                <a:cubicBezTo>
                  <a:pt x="855387" y="21059"/>
                  <a:pt x="868947" y="-5849"/>
                  <a:pt x="1138752" y="0"/>
                </a:cubicBezTo>
                <a:cubicBezTo>
                  <a:pt x="1408557" y="5849"/>
                  <a:pt x="1414200" y="-10220"/>
                  <a:pt x="1682885" y="0"/>
                </a:cubicBezTo>
                <a:cubicBezTo>
                  <a:pt x="1676672" y="153724"/>
                  <a:pt x="1690187" y="299017"/>
                  <a:pt x="1682885" y="429963"/>
                </a:cubicBezTo>
                <a:cubicBezTo>
                  <a:pt x="1675583" y="560909"/>
                  <a:pt x="1690590" y="716217"/>
                  <a:pt x="1682885" y="826851"/>
                </a:cubicBezTo>
                <a:cubicBezTo>
                  <a:pt x="1563065" y="836340"/>
                  <a:pt x="1247255" y="847238"/>
                  <a:pt x="1088266" y="826851"/>
                </a:cubicBezTo>
                <a:cubicBezTo>
                  <a:pt x="929277" y="806464"/>
                  <a:pt x="743944" y="817071"/>
                  <a:pt x="527304" y="826851"/>
                </a:cubicBezTo>
                <a:cubicBezTo>
                  <a:pt x="310664" y="836631"/>
                  <a:pt x="119062" y="834761"/>
                  <a:pt x="0" y="826851"/>
                </a:cubicBezTo>
                <a:cubicBezTo>
                  <a:pt x="-6587" y="641634"/>
                  <a:pt x="-6524" y="610631"/>
                  <a:pt x="0" y="421694"/>
                </a:cubicBezTo>
                <a:cubicBezTo>
                  <a:pt x="6524" y="232757"/>
                  <a:pt x="-2416" y="157767"/>
                  <a:pt x="0" y="0"/>
                </a:cubicBezTo>
                <a:close/>
              </a:path>
              <a:path w="1682885" h="826851" stroke="0" extrusionOk="0">
                <a:moveTo>
                  <a:pt x="0" y="0"/>
                </a:moveTo>
                <a:cubicBezTo>
                  <a:pt x="158554" y="19880"/>
                  <a:pt x="416330" y="-24531"/>
                  <a:pt x="560962" y="0"/>
                </a:cubicBezTo>
                <a:cubicBezTo>
                  <a:pt x="705594" y="24531"/>
                  <a:pt x="859657" y="-2910"/>
                  <a:pt x="1071437" y="0"/>
                </a:cubicBezTo>
                <a:cubicBezTo>
                  <a:pt x="1283217" y="2910"/>
                  <a:pt x="1477280" y="-16203"/>
                  <a:pt x="1682885" y="0"/>
                </a:cubicBezTo>
                <a:cubicBezTo>
                  <a:pt x="1686114" y="94940"/>
                  <a:pt x="1663951" y="235548"/>
                  <a:pt x="1682885" y="405157"/>
                </a:cubicBezTo>
                <a:cubicBezTo>
                  <a:pt x="1701819" y="574766"/>
                  <a:pt x="1675096" y="638607"/>
                  <a:pt x="1682885" y="826851"/>
                </a:cubicBezTo>
                <a:cubicBezTo>
                  <a:pt x="1501688" y="821287"/>
                  <a:pt x="1231065" y="848062"/>
                  <a:pt x="1088266" y="826851"/>
                </a:cubicBezTo>
                <a:cubicBezTo>
                  <a:pt x="945467" y="805640"/>
                  <a:pt x="634119" y="808854"/>
                  <a:pt x="510475" y="826851"/>
                </a:cubicBezTo>
                <a:cubicBezTo>
                  <a:pt x="386831" y="844848"/>
                  <a:pt x="195651" y="835329"/>
                  <a:pt x="0" y="826851"/>
                </a:cubicBezTo>
                <a:cubicBezTo>
                  <a:pt x="14008" y="691125"/>
                  <a:pt x="-7846" y="581407"/>
                  <a:pt x="0" y="396888"/>
                </a:cubicBezTo>
                <a:cubicBezTo>
                  <a:pt x="7846" y="212369"/>
                  <a:pt x="18068" y="1487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490697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Registry</a:t>
            </a:r>
            <a:endParaRPr lang="nl-BE" dirty="0"/>
          </a:p>
        </p:txBody>
      </p:sp>
      <p:cxnSp>
        <p:nvCxnSpPr>
          <p:cNvPr id="26" name="Verbindingslijn: gebogen 36">
            <a:extLst>
              <a:ext uri="{FF2B5EF4-FFF2-40B4-BE49-F238E27FC236}">
                <a16:creationId xmlns:a16="http://schemas.microsoft.com/office/drawing/2014/main" id="{9A09EEF2-2F8E-4174-BB55-ED009744ECCC}"/>
              </a:ext>
            </a:extLst>
          </p:cNvPr>
          <p:cNvCxnSpPr>
            <a:cxnSpLocks/>
            <a:stCxn id="4" idx="1"/>
            <a:endCxn id="21" idx="0"/>
          </p:cNvCxnSpPr>
          <p:nvPr/>
        </p:nvCxnSpPr>
        <p:spPr>
          <a:xfrm rot="10800000" flipV="1">
            <a:off x="2222768" y="2952159"/>
            <a:ext cx="3873232" cy="875436"/>
          </a:xfrm>
          <a:prstGeom prst="bentConnector2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6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7D5B8-7436-49B0-AA4E-A845C27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Supervision</a:t>
            </a:r>
            <a:r>
              <a:rPr lang="nl-BE" dirty="0"/>
              <a:t> Tree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EB2F3-9F10-4A1C-9863-0931E24E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 </a:t>
            </a:r>
            <a:r>
              <a:rPr lang="nl-BE" dirty="0" err="1"/>
              <a:t>nested</a:t>
            </a:r>
            <a:r>
              <a:rPr lang="nl-BE" dirty="0"/>
              <a:t> </a:t>
            </a:r>
            <a:r>
              <a:rPr lang="nl-BE" dirty="0" err="1"/>
              <a:t>structure</a:t>
            </a:r>
            <a:r>
              <a:rPr lang="nl-BE" dirty="0"/>
              <a:t> of supervisors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workers</a:t>
            </a:r>
            <a:r>
              <a:rPr lang="nl-BE" dirty="0"/>
              <a:t> </a:t>
            </a:r>
            <a:r>
              <a:rPr lang="nl-BE" dirty="0" err="1"/>
              <a:t>gives</a:t>
            </a:r>
            <a:r>
              <a:rPr lang="nl-BE" dirty="0"/>
              <a:t> fine-</a:t>
            </a:r>
            <a:r>
              <a:rPr lang="nl-BE" dirty="0" err="1"/>
              <a:t>grained</a:t>
            </a:r>
            <a:r>
              <a:rPr lang="nl-BE" dirty="0"/>
              <a:t> control over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 are </a:t>
            </a:r>
            <a:r>
              <a:rPr lang="nl-BE" dirty="0" err="1"/>
              <a:t>restarted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error </a:t>
            </a:r>
            <a:r>
              <a:rPr lang="nl-BE" dirty="0" err="1"/>
              <a:t>happens</a:t>
            </a:r>
            <a:endParaRPr lang="nl-BE" dirty="0"/>
          </a:p>
          <a:p>
            <a:r>
              <a:rPr lang="nl-BE" dirty="0" err="1"/>
              <a:t>Errors</a:t>
            </a:r>
            <a:r>
              <a:rPr lang="nl-BE" dirty="0"/>
              <a:t> are </a:t>
            </a:r>
            <a:r>
              <a:rPr lang="nl-BE" dirty="0" err="1"/>
              <a:t>handled</a:t>
            </a:r>
            <a:r>
              <a:rPr lang="nl-BE" dirty="0"/>
              <a:t> </a:t>
            </a:r>
            <a:r>
              <a:rPr lang="nl-BE" dirty="0" err="1"/>
              <a:t>locally</a:t>
            </a:r>
            <a:r>
              <a:rPr lang="nl-BE" dirty="0"/>
              <a:t> or </a:t>
            </a:r>
            <a:r>
              <a:rPr lang="nl-BE" dirty="0" err="1"/>
              <a:t>propagated</a:t>
            </a:r>
            <a:r>
              <a:rPr lang="nl-BE" dirty="0"/>
              <a:t> up </a:t>
            </a:r>
            <a:r>
              <a:rPr lang="nl-BE" dirty="0" err="1"/>
              <a:t>till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root,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entire</a:t>
            </a:r>
            <a:r>
              <a:rPr lang="nl-BE" dirty="0"/>
              <a:t> system is </a:t>
            </a:r>
            <a:r>
              <a:rPr lang="nl-BE" dirty="0" err="1"/>
              <a:t>restarted</a:t>
            </a:r>
            <a:endParaRPr lang="nl-BE" dirty="0"/>
          </a:p>
          <a:p>
            <a:r>
              <a:rPr lang="nl-BE" dirty="0"/>
              <a:t>Stopping </a:t>
            </a:r>
            <a:r>
              <a:rPr lang="nl-BE" dirty="0" err="1"/>
              <a:t>the</a:t>
            </a:r>
            <a:r>
              <a:rPr lang="nl-BE" dirty="0"/>
              <a:t> root supervisor </a:t>
            </a:r>
            <a:r>
              <a:rPr lang="nl-BE" dirty="0" err="1"/>
              <a:t>stops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entire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is a best </a:t>
            </a:r>
            <a:r>
              <a:rPr lang="nl-BE" dirty="0" err="1"/>
              <a:t>practice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make a concurrent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fault</a:t>
            </a:r>
            <a:r>
              <a:rPr lang="nl-BE" dirty="0"/>
              <a:t>-tolerant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79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43C2F-D58D-4823-81A7-3DC0713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Wrapping</a:t>
            </a:r>
            <a:r>
              <a:rPr lang="nl-BE" dirty="0"/>
              <a:t> 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7A115D-96EB-4300-8599-F184F12B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01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Registry</a:t>
            </a:r>
            <a:endParaRPr lang="nl-BE" b="1" dirty="0"/>
          </a:p>
          <a:p>
            <a:r>
              <a:rPr lang="nl-BE" dirty="0"/>
              <a:t>Via </a:t>
            </a:r>
            <a:r>
              <a:rPr lang="nl-BE" dirty="0" err="1"/>
              <a:t>Tuple</a:t>
            </a:r>
            <a:endParaRPr lang="nl-BE" dirty="0"/>
          </a:p>
          <a:p>
            <a:r>
              <a:rPr lang="nl-BE" dirty="0" err="1"/>
              <a:t>Supervision</a:t>
            </a:r>
            <a:r>
              <a:rPr lang="nl-BE" dirty="0"/>
              <a:t> Trees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25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0C6DD-AE7F-42E5-9085-FF41DC96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Registry</a:t>
            </a:r>
            <a:r>
              <a:rPr lang="nl-BE" dirty="0"/>
              <a:t> – </a:t>
            </a:r>
            <a:r>
              <a:rPr lang="nl-BE" dirty="0" err="1"/>
              <a:t>Why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927B01-0DE9-4E2C-95B7-0FC51C34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Supervisors monitor </a:t>
            </a:r>
            <a:r>
              <a:rPr lang="nl-BE" dirty="0" err="1"/>
              <a:t>workers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restart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necessary</a:t>
            </a:r>
            <a:endParaRPr lang="nl-BE" dirty="0"/>
          </a:p>
          <a:p>
            <a:pPr lvl="1"/>
            <a:r>
              <a:rPr lang="nl-BE" dirty="0" err="1"/>
              <a:t>Restarting</a:t>
            </a:r>
            <a:r>
              <a:rPr lang="nl-BE" dirty="0"/>
              <a:t> -&gt; </a:t>
            </a:r>
            <a:r>
              <a:rPr lang="nl-BE" dirty="0" err="1"/>
              <a:t>starting</a:t>
            </a:r>
            <a:r>
              <a:rPr lang="nl-BE" dirty="0"/>
              <a:t> a </a:t>
            </a:r>
            <a:r>
              <a:rPr lang="nl-BE" dirty="0" err="1"/>
              <a:t>crashed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again</a:t>
            </a:r>
            <a:r>
              <a:rPr lang="nl-BE" dirty="0"/>
              <a:t> via a new </a:t>
            </a:r>
            <a:r>
              <a:rPr lang="nl-BE" dirty="0" err="1"/>
              <a:t>process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in a new PID</a:t>
            </a:r>
          </a:p>
          <a:p>
            <a:r>
              <a:rPr lang="nl-BE" dirty="0"/>
              <a:t>We </a:t>
            </a:r>
            <a:r>
              <a:rPr lang="nl-BE" dirty="0" err="1"/>
              <a:t>cannot</a:t>
            </a:r>
            <a:r>
              <a:rPr lang="nl-BE" dirty="0"/>
              <a:t> pass </a:t>
            </a:r>
            <a:r>
              <a:rPr lang="nl-BE" dirty="0" err="1"/>
              <a:t>PIDs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anymore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invalidated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supervisor </a:t>
            </a:r>
          </a:p>
          <a:p>
            <a:r>
              <a:rPr lang="nl-BE" dirty="0" err="1"/>
              <a:t>Registering</a:t>
            </a:r>
            <a:r>
              <a:rPr lang="nl-BE" dirty="0"/>
              <a:t> </a:t>
            </a:r>
            <a:r>
              <a:rPr lang="nl-BE" dirty="0" err="1"/>
              <a:t>everything</a:t>
            </a:r>
            <a:r>
              <a:rPr lang="nl-BE" dirty="0"/>
              <a:t> as Singleton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gets</a:t>
            </a:r>
            <a:r>
              <a:rPr lang="nl-BE" dirty="0"/>
              <a:t> </a:t>
            </a:r>
            <a:r>
              <a:rPr lang="nl-BE" dirty="0" err="1"/>
              <a:t>us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far</a:t>
            </a:r>
          </a:p>
        </p:txBody>
      </p:sp>
    </p:spTree>
    <p:extLst>
      <p:ext uri="{BB962C8B-B14F-4D97-AF65-F5344CB8AC3E}">
        <p14:creationId xmlns:p14="http://schemas.microsoft.com/office/powerpoint/2010/main" val="242306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AECEF-5A40-4AD0-B847-317BDE18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Registry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11F6E0-6B2D-4712-B68F-44D68D12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registry solves the </a:t>
            </a:r>
            <a:r>
              <a:rPr lang="en-US"/>
              <a:t>following issues:</a:t>
            </a:r>
            <a:endParaRPr lang="en-US" dirty="0"/>
          </a:p>
          <a:p>
            <a:pPr lvl="1"/>
            <a:r>
              <a:rPr lang="en-US" dirty="0"/>
              <a:t>Manual PID management</a:t>
            </a:r>
          </a:p>
          <a:p>
            <a:pPr lvl="1"/>
            <a:r>
              <a:rPr lang="en-US" dirty="0"/>
              <a:t>Registering a </a:t>
            </a:r>
            <a:r>
              <a:rPr lang="en-US" dirty="0" err="1"/>
              <a:t>GenServer</a:t>
            </a:r>
            <a:r>
              <a:rPr lang="en-US" dirty="0"/>
              <a:t> under name only allows one instance</a:t>
            </a:r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332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5409D-5648-44C8-BFCB-1D92AC25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Registry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FF9AD-6F4D-4CA8-A8F5-AD341864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Registry</a:t>
            </a:r>
            <a:r>
              <a:rPr lang="nl-BE" dirty="0"/>
              <a:t> is a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register </a:t>
            </a:r>
            <a:r>
              <a:rPr lang="nl-BE" dirty="0" err="1"/>
              <a:t>itself</a:t>
            </a:r>
            <a:r>
              <a:rPr lang="nl-BE" dirty="0"/>
              <a:t> </a:t>
            </a:r>
            <a:r>
              <a:rPr lang="nl-BE" dirty="0" err="1"/>
              <a:t>under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arbitrary</a:t>
            </a:r>
            <a:r>
              <a:rPr lang="nl-BE" dirty="0"/>
              <a:t> name</a:t>
            </a:r>
          </a:p>
          <a:p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retrieve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PID </a:t>
            </a:r>
            <a:r>
              <a:rPr lang="nl-BE" dirty="0" err="1"/>
              <a:t>can</a:t>
            </a:r>
            <a:r>
              <a:rPr lang="nl-BE" dirty="0"/>
              <a:t> access </a:t>
            </a:r>
            <a:r>
              <a:rPr lang="nl-BE" dirty="0" err="1"/>
              <a:t>it</a:t>
            </a:r>
            <a:r>
              <a:rPr lang="nl-BE" dirty="0"/>
              <a:t> via </a:t>
            </a:r>
            <a:r>
              <a:rPr lang="nl-BE" dirty="0" err="1"/>
              <a:t>the</a:t>
            </a:r>
            <a:r>
              <a:rPr lang="nl-BE" dirty="0"/>
              <a:t> name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A755EA-BB13-4419-ACA3-5F39E040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71" y="4001294"/>
            <a:ext cx="7393858" cy="15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F4ED3-B3B9-4AC9-B30B-DA9FA930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Registry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0462C54-54A8-4492-91E1-29251EEFCFA6}"/>
              </a:ext>
            </a:extLst>
          </p:cNvPr>
          <p:cNvSpPr txBox="1"/>
          <p:nvPr/>
        </p:nvSpPr>
        <p:spPr>
          <a:xfrm>
            <a:off x="838200" y="1690688"/>
            <a:ext cx="725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my_registry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:unique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1F51F4F-3F08-4F5B-BB57-9B386FE7E1DB}"/>
              </a:ext>
            </a:extLst>
          </p:cNvPr>
          <p:cNvSpPr txBox="1"/>
          <p:nvPr/>
        </p:nvSpPr>
        <p:spPr>
          <a:xfrm>
            <a:off x="8813259" y="1658922"/>
            <a:ext cx="35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:</a:t>
            </a:r>
            <a:r>
              <a:rPr lang="nl-BE" dirty="0" err="1"/>
              <a:t>unique</a:t>
            </a:r>
            <a:r>
              <a:rPr lang="nl-BE" dirty="0"/>
              <a:t> or :</a:t>
            </a:r>
            <a:r>
              <a:rPr lang="nl-BE" dirty="0" err="1"/>
              <a:t>duplicate</a:t>
            </a: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A9FDB8E0-4BB1-47BF-9619-EAF870E0BFD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830766" y="1843588"/>
            <a:ext cx="982493" cy="5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109A63A5-7394-41CB-A551-F416F8095461}"/>
              </a:ext>
            </a:extLst>
          </p:cNvPr>
          <p:cNvSpPr txBox="1"/>
          <p:nvPr/>
        </p:nvSpPr>
        <p:spPr>
          <a:xfrm>
            <a:off x="838200" y="2614018"/>
            <a:ext cx="671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my_registry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:worker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46AE121-131B-448A-A4F5-ABD88E4F5588}"/>
              </a:ext>
            </a:extLst>
          </p:cNvPr>
          <p:cNvSpPr txBox="1"/>
          <p:nvPr/>
        </p:nvSpPr>
        <p:spPr>
          <a:xfrm>
            <a:off x="838200" y="3583514"/>
            <a:ext cx="917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worker_pid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D4D4D4"/>
                </a:solidFill>
                <a:latin typeface="Consolas" panose="020B0609020204030204" pitchFamily="49" charset="0"/>
              </a:rPr>
              <a:t>value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 =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.lookup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my_registry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BE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FC6360B-EC70-46FD-9C19-126FB5817817}"/>
              </a:ext>
            </a:extLst>
          </p:cNvPr>
          <p:cNvSpPr txBox="1"/>
          <p:nvPr/>
        </p:nvSpPr>
        <p:spPr>
          <a:xfrm>
            <a:off x="8440366" y="2360102"/>
            <a:ext cx="351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Register </a:t>
            </a:r>
            <a:r>
              <a:rPr lang="nl-BE" dirty="0" err="1"/>
              <a:t>under</a:t>
            </a:r>
            <a:r>
              <a:rPr lang="nl-BE" dirty="0"/>
              <a:t> </a:t>
            </a:r>
            <a:r>
              <a:rPr lang="nl-BE" dirty="0" err="1"/>
              <a:t>arbitrary</a:t>
            </a:r>
            <a:r>
              <a:rPr lang="nl-BE" dirty="0"/>
              <a:t> name (a </a:t>
            </a:r>
            <a:r>
              <a:rPr lang="nl-BE" dirty="0" err="1"/>
              <a:t>tuple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case)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arbitrary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(</a:t>
            </a:r>
            <a:r>
              <a:rPr lang="nl-BE" dirty="0" err="1"/>
              <a:t>third</a:t>
            </a:r>
            <a:r>
              <a:rPr lang="nl-BE" dirty="0"/>
              <a:t> argument)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9EEDA33-BF25-4C9D-9B97-02ACD3D898D6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 flipV="1">
            <a:off x="7548664" y="2798684"/>
            <a:ext cx="891702" cy="23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A4F4AFE8-4368-4214-8A75-CE6A12CBF875}"/>
              </a:ext>
            </a:extLst>
          </p:cNvPr>
          <p:cNvSpPr txBox="1"/>
          <p:nvPr/>
        </p:nvSpPr>
        <p:spPr>
          <a:xfrm>
            <a:off x="8255540" y="4275748"/>
            <a:ext cx="351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Lookup</a:t>
            </a:r>
            <a:r>
              <a:rPr lang="nl-BE" dirty="0"/>
              <a:t> returns </a:t>
            </a:r>
            <a:r>
              <a:rPr lang="nl-BE" dirty="0" err="1"/>
              <a:t>pid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was </a:t>
            </a:r>
            <a:r>
              <a:rPr lang="nl-BE" dirty="0" err="1"/>
              <a:t>registered</a:t>
            </a:r>
            <a:endParaRPr lang="nl-BE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FA740142-DA23-4903-A07C-39F4BE42786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412477" y="4095345"/>
            <a:ext cx="843063" cy="503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2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DE824-5B57-408D-9F6E-D191160C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Registry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BDDD12-09BC-4DA5-B93B-A203AE14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Registry</a:t>
            </a:r>
            <a:r>
              <a:rPr lang="nl-BE" dirty="0"/>
              <a:t> is </a:t>
            </a:r>
            <a:r>
              <a:rPr lang="nl-BE" dirty="0" err="1"/>
              <a:t>linked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registered</a:t>
            </a:r>
            <a:r>
              <a:rPr lang="nl-BE" dirty="0"/>
              <a:t> </a:t>
            </a:r>
            <a:r>
              <a:rPr lang="nl-BE" dirty="0" err="1"/>
              <a:t>processes</a:t>
            </a:r>
            <a:endParaRPr lang="nl-BE" dirty="0"/>
          </a:p>
          <a:p>
            <a:r>
              <a:rPr lang="nl-BE" dirty="0" err="1"/>
              <a:t>If</a:t>
            </a:r>
            <a:r>
              <a:rPr lang="nl-BE" dirty="0"/>
              <a:t> a </a:t>
            </a:r>
            <a:r>
              <a:rPr lang="nl-BE" dirty="0" err="1"/>
              <a:t>registered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terminates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removed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92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Registry</a:t>
            </a:r>
            <a:endParaRPr lang="nl-BE" dirty="0"/>
          </a:p>
          <a:p>
            <a:r>
              <a:rPr lang="nl-BE" b="1" dirty="0"/>
              <a:t>Via </a:t>
            </a:r>
            <a:r>
              <a:rPr lang="nl-BE" b="1" dirty="0" err="1"/>
              <a:t>Tuple</a:t>
            </a:r>
            <a:endParaRPr lang="nl-BE" b="1" dirty="0"/>
          </a:p>
          <a:p>
            <a:r>
              <a:rPr lang="nl-BE" dirty="0" err="1"/>
              <a:t>Supervision</a:t>
            </a:r>
            <a:r>
              <a:rPr lang="nl-BE" dirty="0"/>
              <a:t> Trees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805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CF7D3-2F68-4A48-8A2E-04EEE61C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Via </a:t>
            </a:r>
            <a:r>
              <a:rPr lang="nl-BE" dirty="0" err="1"/>
              <a:t>Tuple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169423-D061-4240-9B37-7BA04644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GenServers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optionally</a:t>
            </a:r>
            <a:r>
              <a:rPr lang="nl-BE" dirty="0"/>
              <a:t> </a:t>
            </a:r>
            <a:r>
              <a:rPr lang="nl-BE" dirty="0" err="1"/>
              <a:t>registered</a:t>
            </a:r>
            <a:r>
              <a:rPr lang="nl-BE" dirty="0"/>
              <a:t> </a:t>
            </a:r>
            <a:r>
              <a:rPr lang="nl-BE" dirty="0" err="1"/>
              <a:t>under</a:t>
            </a:r>
            <a:r>
              <a:rPr lang="nl-BE" dirty="0"/>
              <a:t> a name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Instead</a:t>
            </a:r>
            <a:r>
              <a:rPr lang="nl-BE" dirty="0"/>
              <a:t> of a name, a </a:t>
            </a:r>
            <a:r>
              <a:rPr lang="nl-BE" dirty="0" err="1"/>
              <a:t>tuple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form {:via, module, </a:t>
            </a:r>
            <a:r>
              <a:rPr lang="nl-BE" dirty="0" err="1"/>
              <a:t>arg</a:t>
            </a:r>
            <a:r>
              <a:rPr lang="nl-BE" dirty="0"/>
              <a:t>} is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accepted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called</a:t>
            </a:r>
            <a:r>
              <a:rPr lang="nl-BE" dirty="0"/>
              <a:t> a </a:t>
            </a:r>
            <a:r>
              <a:rPr lang="nl-BE" i="1" dirty="0"/>
              <a:t>via </a:t>
            </a:r>
            <a:r>
              <a:rPr lang="nl-BE" i="1" dirty="0" err="1"/>
              <a:t>tuple</a:t>
            </a:r>
            <a:endParaRPr lang="nl-BE" i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91C4FAD-3FB9-48AC-8185-9730939718E6}"/>
              </a:ext>
            </a:extLst>
          </p:cNvPr>
          <p:cNvSpPr txBox="1"/>
          <p:nvPr/>
        </p:nvSpPr>
        <p:spPr>
          <a:xfrm>
            <a:off x="1060314" y="2782669"/>
            <a:ext cx="702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GenServer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callback_module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82250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690</Words>
  <Application>Microsoft Office PowerPoint</Application>
  <PresentationFormat>Widescreen</PresentationFormat>
  <Paragraphs>107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Tahoma</vt:lpstr>
      <vt:lpstr>Kantoorthema</vt:lpstr>
      <vt:lpstr>1_Kantoorthema</vt:lpstr>
      <vt:lpstr>PowerPoint Presentation</vt:lpstr>
      <vt:lpstr>Contents</vt:lpstr>
      <vt:lpstr>Registry – Why?</vt:lpstr>
      <vt:lpstr>Registry</vt:lpstr>
      <vt:lpstr>Registry</vt:lpstr>
      <vt:lpstr>Registry</vt:lpstr>
      <vt:lpstr>Registry</vt:lpstr>
      <vt:lpstr>Contents</vt:lpstr>
      <vt:lpstr>Via Tuple</vt:lpstr>
      <vt:lpstr>Via Tuple – {:via, module, arg} </vt:lpstr>
      <vt:lpstr>Via Tuple – Registry Example</vt:lpstr>
      <vt:lpstr>Contents</vt:lpstr>
      <vt:lpstr>Supervision Tree</vt:lpstr>
      <vt:lpstr>Supervision Tree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Van Impe</dc:creator>
  <cp:lastModifiedBy>Bram Van Impe</cp:lastModifiedBy>
  <cp:revision>16</cp:revision>
  <dcterms:created xsi:type="dcterms:W3CDTF">2022-08-31T11:10:51Z</dcterms:created>
  <dcterms:modified xsi:type="dcterms:W3CDTF">2022-11-15T07:52:18Z</dcterms:modified>
</cp:coreProperties>
</file>