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57" r:id="rId4"/>
    <p:sldId id="278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ACAAF-109A-4D5C-A211-0E014EFFB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EA0144-64C6-4D0C-B94C-A1B1564C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8B01EF-6FBC-4854-BED0-CF29EFF8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8F3B8B-1E65-45A2-965F-8CEB5740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B9991D-68F7-4C8F-BA37-76B0FA45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272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97D7F-A926-41AE-99E6-481524D7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67DCAEB-2AD1-4BFE-BD9B-E8915CA60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0FC9FF-9AA0-4075-B14F-35ABAE40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D044D5-8060-420A-802B-301E9A6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F6210C-5F74-496D-B7A2-191B6E9A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933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DE38EC5-7A08-4423-84D2-D51FF14B0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D3EF69-6339-43D4-94B4-BD68670CC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7773F3-C982-472B-8B06-42972E6C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37A191-9609-4184-A3DE-5D996875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1FD54E-06CE-4E16-BE00-E23A2C6A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480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149311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115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044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2138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73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957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1480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2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8CE1D-9AF9-4FA3-B02A-9EE762C2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A9EB7-B453-4C56-963D-86117C95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538765-A97B-4650-87F8-31F5BD32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A54851-3F57-4F38-A4BC-30FFAC40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B04517-D27D-4433-9B41-903E8ED6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847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055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647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636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414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909DB-8683-47CE-B65F-23CCCD35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ACD89F-472B-4F22-A8CB-9B30CAF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B0DCD8-04D2-4852-966B-545C67B5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2D21DF-7AB4-40C5-B369-E0ED586A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6D77B6-A938-4824-89DB-999DA2E4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04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70062-71AA-4628-97F6-70ED8ACD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D2FFC2-BC33-4515-BCF4-B32037E07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38728F-B497-46F2-8AFD-5E3CE9C3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182B48F-46EB-411A-8C39-82A4594B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B9373F-E9B1-4F39-A8E1-3C566977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503CEE-6711-461F-8A70-470F7E4A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95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51154-9A7B-4D57-BFB9-9B04D37C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6685DA-F403-424A-84DA-DAE2380BF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5CD3A5A-CF6E-44DC-9A42-C0C5923A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8308C21-2549-4F94-9DB0-44BAC315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DFE511F-95C0-4AF3-B8AD-AC5E1EAB7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E97DF4F-F3DE-40B2-BE4B-FC4A368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76890A9-AAAE-4668-B619-AF111404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04024D9-8C68-4F6C-A53F-04229746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378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8EE0A-1E75-4CA3-B91E-2B382B0A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FAD5A46-4298-4540-B8DE-ABC33534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06867E-C53F-449B-A858-D3618A09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1FFC9C-4512-4CB2-BC39-E8CD2E80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64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A311CB1-2954-4258-B8F8-408EEFE4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B0FE83-ED8B-4D9C-91DB-A7CBEA7D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D497E5-6494-4075-9EA8-34683295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12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C78DE-9B06-4462-A866-FEB0338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F817A1-488F-4AAF-8EE3-7F65C696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39B31B9-08E3-42A9-ACF8-4063F1B1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A72F40-32F7-458D-88BA-25DAF367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AD9902-309F-405E-857F-D44B8CE5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3F82F4-B776-45ED-BF9B-C1ED250A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5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87DFD-CFEF-42E5-B122-C6AB198B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7F81E1A-2CDD-4D12-92CE-28DC9E86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172010-B4B3-4FCE-ACA1-556E729DE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1F84E3-1DE1-4C52-9CFB-B790DECA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FD788C-8826-4DE0-A5B8-4E4F61CA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A9498F-49ED-4625-A7B8-3A76D6B5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119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0F0F979-CD8B-4313-B6F8-6272BED2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A704AE-D1F4-4A71-BB0B-71922034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5CD30F-B05B-446F-B8F6-BA91B8002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CE3AD-BBF0-418D-AE36-EB52BEFA1B16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64026B-59A8-4328-9FDB-78FA8B744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351A6D-F61C-486E-B0A5-EF599DF9B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96AE-E4D0-49DE-8D6C-A7BAFE97D7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100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21/09/2022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11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-lang.org/doc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5" y="4825632"/>
            <a:ext cx="3089208" cy="459582"/>
          </a:xfrm>
        </p:spPr>
        <p:txBody>
          <a:bodyPr>
            <a:normAutofit/>
          </a:bodyPr>
          <a:lstStyle/>
          <a:p>
            <a:r>
              <a:rPr lang="nl-BE"/>
              <a:t>Elixir Basics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Bram Van Impe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7" y="923475"/>
            <a:ext cx="2194686" cy="303286"/>
          </a:xfrm>
        </p:spPr>
        <p:txBody>
          <a:bodyPr>
            <a:normAutofit/>
          </a:bodyPr>
          <a:lstStyle/>
          <a:p>
            <a:r>
              <a:rPr lang="nl-BE" dirty="0"/>
              <a:t>Software Ontwikkeling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 – 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16DF8-2922-48B6-98F4-3BA42E7D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Elixir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4D4AAF-AC8C-440D-870A-74033DD03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intention</a:t>
            </a:r>
            <a:r>
              <a:rPr lang="nl-BE" dirty="0"/>
              <a:t> of </a:t>
            </a:r>
            <a:r>
              <a:rPr lang="nl-BE" dirty="0" err="1"/>
              <a:t>being</a:t>
            </a:r>
            <a:r>
              <a:rPr lang="nl-BE" dirty="0"/>
              <a:t> complete, but </a:t>
            </a:r>
            <a:r>
              <a:rPr lang="nl-BE" dirty="0" err="1"/>
              <a:t>to</a:t>
            </a:r>
            <a:r>
              <a:rPr lang="nl-BE" dirty="0"/>
              <a:t> get </a:t>
            </a:r>
            <a:r>
              <a:rPr lang="nl-BE" dirty="0" err="1"/>
              <a:t>you</a:t>
            </a:r>
            <a:r>
              <a:rPr lang="nl-BE" dirty="0"/>
              <a:t> up </a:t>
            </a:r>
            <a:r>
              <a:rPr lang="nl-BE" dirty="0" err="1"/>
              <a:t>to</a:t>
            </a:r>
            <a:r>
              <a:rPr lang="nl-BE" dirty="0"/>
              <a:t> speed</a:t>
            </a:r>
          </a:p>
          <a:p>
            <a:r>
              <a:rPr lang="nl-BE" dirty="0"/>
              <a:t>For more information, </a:t>
            </a:r>
            <a:r>
              <a:rPr lang="nl-BE" dirty="0" err="1"/>
              <a:t>see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hlinkClick r:id="rId2"/>
              </a:rPr>
              <a:t>https://elixir-lang.org/docs.html</a:t>
            </a:r>
            <a:endParaRPr lang="nl-BE" dirty="0"/>
          </a:p>
          <a:p>
            <a:pPr lvl="1"/>
            <a:r>
              <a:rPr lang="en-US" dirty="0" err="1"/>
              <a:t>Jurić</a:t>
            </a:r>
            <a:r>
              <a:rPr lang="en-US" dirty="0"/>
              <a:t>, S 2019, </a:t>
            </a:r>
            <a:r>
              <a:rPr lang="en-US" i="1" dirty="0"/>
              <a:t>Elixir in Action</a:t>
            </a:r>
            <a:r>
              <a:rPr lang="en-US" dirty="0"/>
              <a:t>, Second Edition, Manning</a:t>
            </a:r>
            <a:endParaRPr lang="nl-BE" i="1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836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152AA-087F-4367-8FAE-191027C7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Elixir Basics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3FC218-8907-4B1E-9B12-012222E0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Solutions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become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at a later date</a:t>
            </a:r>
          </a:p>
          <a:p>
            <a:r>
              <a:rPr lang="nl-BE" dirty="0" err="1"/>
              <a:t>Ask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neighbours</a:t>
            </a:r>
            <a:r>
              <a:rPr lang="nl-BE" dirty="0"/>
              <a:t>/me </a:t>
            </a:r>
            <a:r>
              <a:rPr lang="nl-BE" dirty="0" err="1"/>
              <a:t>for</a:t>
            </a:r>
            <a:r>
              <a:rPr lang="nl-BE" dirty="0"/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18251374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Breedbeeld</PresentationFormat>
  <Paragraphs>13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Kantoorthema</vt:lpstr>
      <vt:lpstr>1_Kantoorthema</vt:lpstr>
      <vt:lpstr>PowerPoint-presentatie</vt:lpstr>
      <vt:lpstr>Elixir Basics</vt:lpstr>
      <vt:lpstr>Elixir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Van Impe</dc:creator>
  <cp:lastModifiedBy>Bram Van Impe</cp:lastModifiedBy>
  <cp:revision>6</cp:revision>
  <dcterms:created xsi:type="dcterms:W3CDTF">2022-08-24T07:42:31Z</dcterms:created>
  <dcterms:modified xsi:type="dcterms:W3CDTF">2022-09-21T11:49:30Z</dcterms:modified>
</cp:coreProperties>
</file>