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4"/>
  </p:normalViewPr>
  <p:slideViewPr>
    <p:cSldViewPr snapToGrid="0">
      <p:cViewPr>
        <p:scale>
          <a:sx n="70" d="100"/>
          <a:sy n="70" d="100"/>
        </p:scale>
        <p:origin x="304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Beagle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E0-5F4A-8C98-62BB1452B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E5-8A43-BBE4-70309DE5FE2C}"/>
              </c:ext>
            </c:extLst>
          </c:dPt>
          <c:cat>
            <c:strRef>
              <c:f>Sheet1!$A$2</c:f>
              <c:strCache>
                <c:ptCount val="1"/>
                <c:pt idx="0">
                  <c:v>Shetland Sheepdog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E5-8A43-BBE4-70309DE5FE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6A-2A41-A864-79428C645155}"/>
              </c:ext>
            </c:extLst>
          </c:dPt>
          <c:cat>
            <c:strRef>
              <c:f>Sheet1!$A$2</c:f>
              <c:strCache>
                <c:ptCount val="1"/>
                <c:pt idx="0">
                  <c:v>Golden Retriever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6A-2A41-A864-79428C645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4C-FE4E-8985-69F1D874BBF0}"/>
              </c:ext>
            </c:extLst>
          </c:dPt>
          <c:cat>
            <c:strRef>
              <c:f>Sheet1!$A$2</c:f>
              <c:strCache>
                <c:ptCount val="1"/>
                <c:pt idx="0">
                  <c:v>Pomeranian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4C-FE4E-8985-69F1D874B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18-7E43-80BC-D34FAA114382}"/>
              </c:ext>
            </c:extLst>
          </c:dPt>
          <c:cat>
            <c:strRef>
              <c:f>Sheet1!$A$2</c:f>
              <c:strCache>
                <c:ptCount val="1"/>
                <c:pt idx="0">
                  <c:v>Shetland Sheepdog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18-7E43-80BC-D34FAA114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3C0-2B47-A9F2-9F314D145F69}"/>
              </c:ext>
            </c:extLst>
          </c:dPt>
          <c:cat>
            <c:strRef>
              <c:f>Sheet1!$A$2</c:f>
              <c:strCache>
                <c:ptCount val="1"/>
                <c:pt idx="0">
                  <c:v>Golden Retriever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C0-2B47-A9F2-9F314D145F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B1-AB4C-98C1-395303C0B6A1}"/>
              </c:ext>
            </c:extLst>
          </c:dPt>
          <c:cat>
            <c:strRef>
              <c:f>Sheet1!$A$2</c:f>
              <c:strCache>
                <c:ptCount val="1"/>
                <c:pt idx="0">
                  <c:v>Pomeranian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B1-AB4C-98C1-395303C0B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37-CA4B-818A-5616D036DE9E}"/>
              </c:ext>
            </c:extLst>
          </c:dPt>
          <c:cat>
            <c:strRef>
              <c:f>Sheet1!$A$2</c:f>
              <c:strCache>
                <c:ptCount val="1"/>
                <c:pt idx="0">
                  <c:v>Shetland Sheepdog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37-CA4B-818A-5616D036D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93-434C-84DB-1B7E6B5B207F}"/>
              </c:ext>
            </c:extLst>
          </c:dPt>
          <c:cat>
            <c:strRef>
              <c:f>Sheet1!$A$2</c:f>
              <c:strCache>
                <c:ptCount val="1"/>
                <c:pt idx="0">
                  <c:v>Golden Retriever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93-434C-84DB-1B7E6B5B20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41-9346-8716-D4DE1F2533BB}"/>
              </c:ext>
            </c:extLst>
          </c:dPt>
          <c:cat>
            <c:strRef>
              <c:f>Sheet1!$A$2</c:f>
              <c:strCache>
                <c:ptCount val="1"/>
                <c:pt idx="0">
                  <c:v>Pomeranian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41-9346-8716-D4DE1F253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4DF-E946-8E80-32FD78DDDF2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Beagle</c:v>
                </c:pt>
                <c:pt idx="1">
                  <c:v>Rottweiler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91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DF-E946-8E80-32FD78DDD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15-8748-9CB6-93D72A1A2EB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B15-8748-9CB6-93D72A1A2EB2}"/>
              </c:ext>
            </c:extLst>
          </c:dPt>
          <c:cat>
            <c:strRef>
              <c:f>Sheet1!$A$2:$A$3</c:f>
              <c:strCache>
                <c:ptCount val="2"/>
                <c:pt idx="0">
                  <c:v>Shih Tzu</c:v>
                </c:pt>
                <c:pt idx="1">
                  <c:v>Lhasa Apso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91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15-8748-9CB6-93D72A1A2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61-0A49-8CE7-CD70DB4CA0B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Golden Retriever</c:v>
                </c:pt>
                <c:pt idx="1">
                  <c:v>Labrador Retriever</c:v>
                </c:pt>
                <c:pt idx="2">
                  <c:v>Staffordshire Bull Terrier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30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61-0A49-8CE7-CD70DB4CA0B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62970710813643527"/>
          <c:y val="2.1315869482409766E-2"/>
          <c:w val="0.3451383581880153"/>
          <c:h val="0.94849119177502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B2-E24C-AE5C-141219D50A5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B2-E24C-AE5C-141219D50A5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CB2-E24C-AE5C-141219D50A5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Pomeranian</c:v>
                </c:pt>
                <c:pt idx="1">
                  <c:v>Lhasa Apso</c:v>
                </c:pt>
                <c:pt idx="2">
                  <c:v>Chihuahua</c:v>
                </c:pt>
                <c:pt idx="3">
                  <c:v>Shih Tzu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57</c:v>
                </c:pt>
                <c:pt idx="1">
                  <c:v>27</c:v>
                </c:pt>
                <c:pt idx="2">
                  <c:v>13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B2-E24C-AE5C-141219D50A5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62970710813643527"/>
          <c:y val="2.1315869482409766E-2"/>
          <c:w val="0.3451383581880153"/>
          <c:h val="0.94849119177502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FE-F64F-9F46-87BC96A4B25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FE-F64F-9F46-87BC96A4B25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EFE-F64F-9F46-87BC96A4B250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Shetland Sheedog</c:v>
                </c:pt>
                <c:pt idx="1">
                  <c:v>Boxer</c:v>
                </c:pt>
                <c:pt idx="2">
                  <c:v>Poodle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85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EFE-F64F-9F46-87BC96A4B25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62970710813643527"/>
          <c:y val="2.1315869482409766E-2"/>
          <c:w val="0.3451383581880153"/>
          <c:h val="0.94849119177502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53-054A-B336-BB27AF3B23C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53-054A-B336-BB27AF3B23C3}"/>
              </c:ext>
            </c:extLst>
          </c:dPt>
          <c:cat>
            <c:strRef>
              <c:f>Sheet1!$A$2:$A$3</c:f>
              <c:strCache>
                <c:ptCount val="2"/>
                <c:pt idx="0">
                  <c:v>Shih Tzu</c:v>
                </c:pt>
                <c:pt idx="1">
                  <c:v>Lhasa Apso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99.9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53-054A-B336-BB27AF3B2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50-4241-A123-1CA31297EBE2}"/>
              </c:ext>
            </c:extLst>
          </c:dPt>
          <c:cat>
            <c:strRef>
              <c:f>Sheet1!$A$2</c:f>
              <c:strCache>
                <c:ptCount val="1"/>
                <c:pt idx="0">
                  <c:v>Brittany Spaniel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E0-5F4A-8C98-62BB1452B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A7-8C44-AEAD-FAA9B24492B1}"/>
              </c:ext>
            </c:extLst>
          </c:dPt>
          <c:cat>
            <c:strRef>
              <c:f>Sheet1!$A$2</c:f>
              <c:strCache>
                <c:ptCount val="1"/>
                <c:pt idx="0">
                  <c:v>GSP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A7-8C44-AEAD-FAA9B2449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FE-F64F-9F46-87BC96A4B25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FE-F64F-9F46-87BC96A4B250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English Bulldog</c:v>
                </c:pt>
                <c:pt idx="1">
                  <c:v>Wolf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EFE-F64F-9F46-87BC96A4B25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62970710813643527"/>
          <c:y val="2.1315869482409766E-2"/>
          <c:w val="0.3451383581880153"/>
          <c:h val="0.94849119177502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7E-5441-9C77-64281CECBC27}"/>
              </c:ext>
            </c:extLst>
          </c:dPt>
          <c:cat>
            <c:strRef>
              <c:f>Sheet1!$A$2</c:f>
              <c:strCache>
                <c:ptCount val="1"/>
                <c:pt idx="0">
                  <c:v>Brittany Spaniel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7E-5441-9C77-64281CECBC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A70-8043-9DB1-80A886211CA9}"/>
              </c:ext>
            </c:extLst>
          </c:dPt>
          <c:cat>
            <c:strRef>
              <c:f>Sheet1!$A$2</c:f>
              <c:strCache>
                <c:ptCount val="1"/>
                <c:pt idx="0">
                  <c:v>Brittany Spaniel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70-8043-9DB1-80A886211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8D-E641-983E-22FAD8B4F312}"/>
              </c:ext>
            </c:extLst>
          </c:dPt>
          <c:cat>
            <c:strRef>
              <c:f>Sheet1!$A$2</c:f>
              <c:strCache>
                <c:ptCount val="1"/>
                <c:pt idx="0">
                  <c:v>Brittany Spaniel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8D-E641-983E-22FAD8B4F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BC-4F43-8901-B8AA00C2BDB3}"/>
              </c:ext>
            </c:extLst>
          </c:dPt>
          <c:cat>
            <c:strRef>
              <c:f>Sheet1!$A$2</c:f>
              <c:strCache>
                <c:ptCount val="1"/>
                <c:pt idx="0">
                  <c:v>Chinese Crested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BC-4F43-8901-B8AA00C2B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2D2-9041-999C-756E6C1E2948}"/>
              </c:ext>
            </c:extLst>
          </c:dPt>
          <c:cat>
            <c:strRef>
              <c:f>Sheet1!$A$2</c:f>
              <c:strCache>
                <c:ptCount val="1"/>
                <c:pt idx="0">
                  <c:v>Chinese Crested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D2-9041-999C-756E6C1E2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BD-1D40-9CFB-C34E1EC6CDDE}"/>
              </c:ext>
            </c:extLst>
          </c:dPt>
          <c:cat>
            <c:strRef>
              <c:f>Sheet1!$A$2</c:f>
              <c:strCache>
                <c:ptCount val="1"/>
                <c:pt idx="0">
                  <c:v>Chinese Crested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BD-1D40-9CFB-C34E1EC6CD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E99-A344-A36A-ECE578BC68F6}"/>
              </c:ext>
            </c:extLst>
          </c:dPt>
          <c:cat>
            <c:strRef>
              <c:f>Sheet1!$A$2</c:f>
              <c:strCache>
                <c:ptCount val="1"/>
                <c:pt idx="0">
                  <c:v>Chinese Crested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99-A344-A36A-ECE578BC6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B4-3645-B62A-704352E6BE2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7B4-3645-B62A-704352E6BE2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7B4-3645-B62A-704352E6BE2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Chinese Crested</c:v>
                </c:pt>
                <c:pt idx="1">
                  <c:v>Boykin Spaniel</c:v>
                </c:pt>
                <c:pt idx="2">
                  <c:v>Border Collie</c:v>
                </c:pt>
                <c:pt idx="3">
                  <c:v>German Shepherd</c:v>
                </c:pt>
                <c:pt idx="4">
                  <c:v>Golden Retriever</c:v>
                </c:pt>
                <c:pt idx="5">
                  <c:v>Labrador Retriever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11</c:v>
                </c:pt>
                <c:pt idx="2">
                  <c:v>38</c:v>
                </c:pt>
                <c:pt idx="3">
                  <c:v>11</c:v>
                </c:pt>
                <c:pt idx="4">
                  <c:v>37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B4-3645-B62A-704352E6BE2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-1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400-5644-8627-D1E7AB998BF4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400-5644-8627-D1E7AB998BF4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Brittany</c:v>
                </c:pt>
                <c:pt idx="1">
                  <c:v>Chinese Crested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400-5644-8627-D1E7AB998B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49A-2F41-8A7E-1D4FB2918DA7}"/>
              </c:ext>
            </c:extLst>
          </c:dPt>
          <c:cat>
            <c:strRef>
              <c:f>Sheet1!$A$2</c:f>
              <c:strCache>
                <c:ptCount val="1"/>
                <c:pt idx="0">
                  <c:v>GSP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9A-2F41-8A7E-1D4FB2918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17-9344-8AD7-58615BE9B597}"/>
              </c:ext>
            </c:extLst>
          </c:dPt>
          <c:cat>
            <c:strRef>
              <c:f>Sheet1!$A$2</c:f>
              <c:strCache>
                <c:ptCount val="1"/>
                <c:pt idx="0">
                  <c:v>Chinese Crested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17-9344-8AD7-58615BE9B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A5-B64E-878F-9D2D71BF1B8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A5-B64E-878F-9D2D71BF1B8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8A5-B64E-878F-9D2D71BF1B8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8A5-B64E-878F-9D2D71BF1B89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GSP</c:v>
                </c:pt>
                <c:pt idx="1">
                  <c:v>Unknown</c:v>
                </c:pt>
                <c:pt idx="2">
                  <c:v>Viszla</c:v>
                </c:pt>
                <c:pt idx="3">
                  <c:v>English Setter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20</c:v>
                </c:pt>
                <c:pt idx="2">
                  <c:v>6.2</c:v>
                </c:pt>
                <c:pt idx="3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8A5-B64E-878F-9D2D71BF1B89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FC-094F-B2B6-E887A2FC773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FC-094F-B2B6-E887A2FC773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FC-094F-B2B6-E887A2FC773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C-094F-B2B6-E887A2FC773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GSP</c:v>
                </c:pt>
                <c:pt idx="1">
                  <c:v>Unknown</c:v>
                </c:pt>
                <c:pt idx="2">
                  <c:v>Viszla</c:v>
                </c:pt>
                <c:pt idx="3">
                  <c:v>English Setter</c:v>
                </c:pt>
                <c:pt idx="4">
                  <c:v>Drever</c:v>
                </c:pt>
                <c:pt idx="5">
                  <c:v>Munsterlander (Large)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82.1</c:v>
                </c:pt>
                <c:pt idx="1">
                  <c:v>0</c:v>
                </c:pt>
                <c:pt idx="2">
                  <c:v>5.44</c:v>
                </c:pt>
                <c:pt idx="3">
                  <c:v>0</c:v>
                </c:pt>
                <c:pt idx="4">
                  <c:v>7.61</c:v>
                </c:pt>
                <c:pt idx="5">
                  <c:v>4.8499999999999996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FC-094F-B2B6-E887A2FC773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A1-5849-A1A1-9E6232280620}"/>
              </c:ext>
            </c:extLst>
          </c:dPt>
          <c:cat>
            <c:strRef>
              <c:f>Sheet1!$A$2</c:f>
              <c:strCache>
                <c:ptCount val="1"/>
                <c:pt idx="0">
                  <c:v>Shetland Sheepdog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A1-5849-A1A1-9E623228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85-CD4B-BFCB-BF9DD56BE3A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C85-CD4B-BFCB-BF9DD56BE3A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C85-CD4B-BFCB-BF9DD56BE3A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C85-CD4B-BFCB-BF9DD56BE3A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C85-CD4B-BFCB-BF9DD56BE3A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C85-CD4B-BFCB-BF9DD56BE3A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FF85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C85-CD4B-BFCB-BF9DD56BE3AB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GSP</c:v>
                </c:pt>
                <c:pt idx="1">
                  <c:v>Unknown</c:v>
                </c:pt>
                <c:pt idx="2">
                  <c:v>Viszla</c:v>
                </c:pt>
                <c:pt idx="3">
                  <c:v>English Setter</c:v>
                </c:pt>
                <c:pt idx="4">
                  <c:v>Drever</c:v>
                </c:pt>
                <c:pt idx="5">
                  <c:v>Munsterlander (Large)</c:v>
                </c:pt>
                <c:pt idx="6">
                  <c:v>Catahoula Leopard Dog</c:v>
                </c:pt>
                <c:pt idx="7">
                  <c:v>German Shepherd Dog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21</c:v>
                </c:pt>
                <c:pt idx="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C85-CD4B-BFCB-BF9DD56BE3AB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0E-2D47-9D95-A692DF92C03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0E-2D47-9D95-A692DF92C03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50E-2D47-9D95-A692DF92C03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50E-2D47-9D95-A692DF92C03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50E-2D47-9D95-A692DF92C03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50E-2D47-9D95-A692DF92C03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50E-2D47-9D95-A692DF92C032}"/>
              </c:ext>
            </c:extLst>
          </c:dPt>
          <c:dPt>
            <c:idx val="7"/>
            <c:bubble3D val="0"/>
            <c:spPr>
              <a:solidFill>
                <a:srgbClr val="FF85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50E-2D47-9D95-A692DF92C03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GSP</c:v>
                </c:pt>
                <c:pt idx="1">
                  <c:v>Unknown</c:v>
                </c:pt>
                <c:pt idx="2">
                  <c:v>Viszla</c:v>
                </c:pt>
                <c:pt idx="3">
                  <c:v>English Setter</c:v>
                </c:pt>
                <c:pt idx="4">
                  <c:v>Drever</c:v>
                </c:pt>
                <c:pt idx="5">
                  <c:v>Munsterlander (Large)</c:v>
                </c:pt>
                <c:pt idx="6">
                  <c:v>Catahoula Leopard Dog</c:v>
                </c:pt>
                <c:pt idx="7">
                  <c:v>German Shepherd Dog</c:v>
                </c:pt>
                <c:pt idx="8">
                  <c:v>Greyhound</c:v>
                </c:pt>
                <c:pt idx="9">
                  <c:v>Hungarian Greyhound</c:v>
                </c:pt>
                <c:pt idx="10">
                  <c:v>Staffordshire Bull Terrier</c:v>
                </c:pt>
                <c:pt idx="11">
                  <c:v>Whippet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8">
                  <c:v>41</c:v>
                </c:pt>
                <c:pt idx="9">
                  <c:v>41</c:v>
                </c:pt>
                <c:pt idx="10">
                  <c:v>15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50E-2D47-9D95-A692DF92C03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4204870744804734"/>
          <c:y val="5.2336793762359765E-2"/>
          <c:w val="0.56502793094740755"/>
          <c:h val="0.947663004391453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-1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D0-B443-BCEC-01F1A50C86A5}"/>
              </c:ext>
            </c:extLst>
          </c:dPt>
          <c:cat>
            <c:strRef>
              <c:f>Sheet1!$A$2</c:f>
              <c:strCache>
                <c:ptCount val="1"/>
                <c:pt idx="0">
                  <c:v>Italian Greyhound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D0-B443-BCEC-01F1A50C86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77-8840-8728-15589CBB61FC}"/>
              </c:ext>
            </c:extLst>
          </c:dPt>
          <c:cat>
            <c:strRef>
              <c:f>Sheet1!$A$2</c:f>
              <c:strCache>
                <c:ptCount val="1"/>
                <c:pt idx="0">
                  <c:v>Italian Greyhound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77-8840-8728-15589CBB61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DE-A44B-A810-D51A94D99109}"/>
              </c:ext>
            </c:extLst>
          </c:dPt>
          <c:cat>
            <c:strRef>
              <c:f>Sheet1!$A$2</c:f>
              <c:strCache>
                <c:ptCount val="1"/>
                <c:pt idx="0">
                  <c:v>Italian Greyhound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DE-A44B-A810-D51A94D99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EDE-7143-92ED-0D0C665E0C93}"/>
              </c:ext>
            </c:extLst>
          </c:dPt>
          <c:cat>
            <c:strRef>
              <c:f>Sheet1!$A$2</c:f>
              <c:strCache>
                <c:ptCount val="1"/>
                <c:pt idx="0">
                  <c:v>Italian Greyhound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DE-7143-92ED-0D0C665E0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83-5646-810C-7AD98803F24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83-5646-810C-7AD98803F24A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483-5646-810C-7AD98803F24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Italian Greyhound</c:v>
                </c:pt>
                <c:pt idx="1">
                  <c:v>English Pointer</c:v>
                </c:pt>
                <c:pt idx="2">
                  <c:v>GSP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50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483-5646-810C-7AD98803F24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59141001043147723"/>
          <c:y val="0.23120938003877919"/>
          <c:w val="0.27243104059060458"/>
          <c:h val="0.271922324748944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-1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34-7749-B934-58E261DF202B}"/>
              </c:ext>
            </c:extLst>
          </c:dPt>
          <c:cat>
            <c:strRef>
              <c:f>Sheet1!$A$2</c:f>
              <c:strCache>
                <c:ptCount val="1"/>
                <c:pt idx="0">
                  <c:v>English Bulldog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34-7749-B934-58E261DF20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BD-A446-8525-9131B9F92DF1}"/>
              </c:ext>
            </c:extLst>
          </c:dPt>
          <c:cat>
            <c:strRef>
              <c:f>Sheet1!$A$2</c:f>
              <c:strCache>
                <c:ptCount val="1"/>
                <c:pt idx="0">
                  <c:v>English Bulldog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BD-A446-8525-9131B9F92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D09-9D4C-93C9-41229C483167}"/>
              </c:ext>
            </c:extLst>
          </c:dPt>
          <c:cat>
            <c:strRef>
              <c:f>Sheet1!$A$2</c:f>
              <c:strCache>
                <c:ptCount val="1"/>
                <c:pt idx="0">
                  <c:v>English Bulldog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09-9D4C-93C9-41229C483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A7-8C44-AEAD-FAA9B24492B1}"/>
              </c:ext>
            </c:extLst>
          </c:dPt>
          <c:cat>
            <c:strRef>
              <c:f>Sheet1!$A$2</c:f>
              <c:strCache>
                <c:ptCount val="1"/>
                <c:pt idx="0">
                  <c:v>Golden Retriever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A7-8C44-AEAD-FAA9B2449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7E1-2843-B505-F98F7A71B0D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7E1-2843-B505-F98F7A71B0D2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Labrador Retriever</c:v>
                </c:pt>
                <c:pt idx="1">
                  <c:v>American Foxhound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94.5</c:v>
                </c:pt>
                <c:pt idx="1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E1-2843-B505-F98F7A71B0D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DF-E043-BD05-271990D0B4C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DF-E043-BD05-271990D0B4CA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Labrador Retriever</c:v>
                </c:pt>
                <c:pt idx="1">
                  <c:v>American Foxhound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94.5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DF-E043-BD05-271990D0B4C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F-3D44-B31C-C7724D4AC10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F-3D44-B31C-C7724D4AC10C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Labrador Retriever</c:v>
                </c:pt>
                <c:pt idx="1">
                  <c:v>American Foxhound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94.5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BF-3D44-B31C-C7724D4AC10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62970710813643527"/>
          <c:y val="2.1315869482409766E-2"/>
          <c:w val="0.3451383581880153"/>
          <c:h val="0.94849119177502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06-494D-92E0-880ABA1E56C9}"/>
              </c:ext>
            </c:extLst>
          </c:dPt>
          <c:cat>
            <c:strRef>
              <c:f>Sheet1!$A$2</c:f>
              <c:strCache>
                <c:ptCount val="1"/>
                <c:pt idx="0">
                  <c:v>Pomeranian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06-494D-92E0-880ABA1E5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48-FE49-849F-47BFC114BF8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Shih Tzu</c:v>
                </c:pt>
                <c:pt idx="1">
                  <c:v>Unresolved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90.9</c:v>
                </c:pt>
                <c:pt idx="1">
                  <c:v>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48-FE49-849F-47BFC114BF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0E-0F4F-B748-B21177084AE1}"/>
              </c:ext>
            </c:extLst>
          </c:dPt>
          <c:cat>
            <c:strRef>
              <c:f>Sheet1!$A$2</c:f>
              <c:strCache>
                <c:ptCount val="1"/>
                <c:pt idx="0">
                  <c:v>Beagle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0E-0F4F-B748-B21177084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0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0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6B931-3EA0-7544-97BE-A47F19026607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559F0-3732-3045-8CDA-74A44A42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Boykin Ref: https://</a:t>
            </a:r>
            <a:r>
              <a:rPr lang="en-US" dirty="0" err="1"/>
              <a:t>books.google.com</a:t>
            </a:r>
            <a:r>
              <a:rPr lang="en-US" dirty="0"/>
              <a:t>/</a:t>
            </a:r>
            <a:r>
              <a:rPr lang="en-US" dirty="0" err="1"/>
              <a:t>books?hl</a:t>
            </a:r>
            <a:r>
              <a:rPr lang="en-US" dirty="0"/>
              <a:t>=</a:t>
            </a:r>
            <a:r>
              <a:rPr lang="en-US" dirty="0" err="1"/>
              <a:t>en&amp;lr</a:t>
            </a:r>
            <a:r>
              <a:rPr lang="en-US" dirty="0"/>
              <a:t>=&amp;id=zt08DgAAQBAJ&amp;oi=</a:t>
            </a:r>
            <a:r>
              <a:rPr lang="en-US" dirty="0" err="1"/>
              <a:t>fnd&amp;pg</a:t>
            </a:r>
            <a:r>
              <a:rPr lang="en-US" dirty="0"/>
              <a:t>=PP1&amp;dq=</a:t>
            </a:r>
            <a:r>
              <a:rPr lang="en-US" dirty="0" err="1"/>
              <a:t>boykin+spaniel&amp;ots</a:t>
            </a:r>
            <a:r>
              <a:rPr lang="en-US" dirty="0"/>
              <a:t>=tamFNRM5iA&amp;sig=vcKxD8rhSdsj1k1o1zJSz5oJECk#v=</a:t>
            </a:r>
            <a:r>
              <a:rPr lang="en-US" dirty="0" err="1"/>
              <a:t>onepage&amp;q</a:t>
            </a:r>
            <a:r>
              <a:rPr lang="en-US" dirty="0"/>
              <a:t>=boykin%20spaniel&amp;f=false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559F0-3732-3045-8CDA-74A44A42CD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B48-1787-3747-8CBC-095FB0AE7AD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1A6A-43C7-6D42-AEBA-5AD078C7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B48-1787-3747-8CBC-095FB0AE7AD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1A6A-43C7-6D42-AEBA-5AD078C7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B48-1787-3747-8CBC-095FB0AE7AD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1A6A-43C7-6D42-AEBA-5AD078C7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9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B48-1787-3747-8CBC-095FB0AE7AD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1A6A-43C7-6D42-AEBA-5AD078C7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4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B48-1787-3747-8CBC-095FB0AE7AD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1A6A-43C7-6D42-AEBA-5AD078C7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0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B48-1787-3747-8CBC-095FB0AE7AD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1A6A-43C7-6D42-AEBA-5AD078C7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5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B48-1787-3747-8CBC-095FB0AE7AD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1A6A-43C7-6D42-AEBA-5AD078C7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B48-1787-3747-8CBC-095FB0AE7AD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1A6A-43C7-6D42-AEBA-5AD078C7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2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B48-1787-3747-8CBC-095FB0AE7AD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1A6A-43C7-6D42-AEBA-5AD078C7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B48-1787-3747-8CBC-095FB0AE7AD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1A6A-43C7-6D42-AEBA-5AD078C7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B48-1787-3747-8CBC-095FB0AE7AD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1A6A-43C7-6D42-AEBA-5AD078C7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4AB48-1787-3747-8CBC-095FB0AE7AD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1A6A-43C7-6D42-AEBA-5AD078C7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chart" Target="../charts/chart6.xml"/><Relationship Id="rId18" Type="http://schemas.openxmlformats.org/officeDocument/2006/relationships/chart" Target="../charts/chart11.xml"/><Relationship Id="rId26" Type="http://schemas.openxmlformats.org/officeDocument/2006/relationships/chart" Target="../charts/chart19.xml"/><Relationship Id="rId3" Type="http://schemas.openxmlformats.org/officeDocument/2006/relationships/image" Target="../media/image2.png"/><Relationship Id="rId21" Type="http://schemas.openxmlformats.org/officeDocument/2006/relationships/chart" Target="../charts/chart14.xml"/><Relationship Id="rId7" Type="http://schemas.openxmlformats.org/officeDocument/2006/relationships/image" Target="../media/image6.png"/><Relationship Id="rId12" Type="http://schemas.openxmlformats.org/officeDocument/2006/relationships/chart" Target="../charts/chart5.xml"/><Relationship Id="rId17" Type="http://schemas.openxmlformats.org/officeDocument/2006/relationships/chart" Target="../charts/chart10.xml"/><Relationship Id="rId25" Type="http://schemas.openxmlformats.org/officeDocument/2006/relationships/chart" Target="../charts/chart18.xml"/><Relationship Id="rId2" Type="http://schemas.openxmlformats.org/officeDocument/2006/relationships/image" Target="../media/image1.png"/><Relationship Id="rId16" Type="http://schemas.openxmlformats.org/officeDocument/2006/relationships/chart" Target="../charts/chart9.xml"/><Relationship Id="rId20" Type="http://schemas.openxmlformats.org/officeDocument/2006/relationships/chart" Target="../charts/chart13.xml"/><Relationship Id="rId29" Type="http://schemas.openxmlformats.org/officeDocument/2006/relationships/chart" Target="../charts/chart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hart" Target="../charts/chart4.xml"/><Relationship Id="rId24" Type="http://schemas.openxmlformats.org/officeDocument/2006/relationships/chart" Target="../charts/chart17.xml"/><Relationship Id="rId5" Type="http://schemas.openxmlformats.org/officeDocument/2006/relationships/image" Target="../media/image4.png"/><Relationship Id="rId15" Type="http://schemas.openxmlformats.org/officeDocument/2006/relationships/chart" Target="../charts/chart8.xml"/><Relationship Id="rId23" Type="http://schemas.openxmlformats.org/officeDocument/2006/relationships/chart" Target="../charts/chart16.xml"/><Relationship Id="rId28" Type="http://schemas.openxmlformats.org/officeDocument/2006/relationships/chart" Target="../charts/chart21.xml"/><Relationship Id="rId10" Type="http://schemas.openxmlformats.org/officeDocument/2006/relationships/chart" Target="../charts/chart3.xml"/><Relationship Id="rId19" Type="http://schemas.openxmlformats.org/officeDocument/2006/relationships/chart" Target="../charts/chart12.xml"/><Relationship Id="rId31" Type="http://schemas.openxmlformats.org/officeDocument/2006/relationships/chart" Target="../charts/chart24.xml"/><Relationship Id="rId4" Type="http://schemas.openxmlformats.org/officeDocument/2006/relationships/image" Target="../media/image3.png"/><Relationship Id="rId9" Type="http://schemas.openxmlformats.org/officeDocument/2006/relationships/chart" Target="../charts/chart2.xml"/><Relationship Id="rId14" Type="http://schemas.openxmlformats.org/officeDocument/2006/relationships/chart" Target="../charts/chart7.xml"/><Relationship Id="rId22" Type="http://schemas.openxmlformats.org/officeDocument/2006/relationships/chart" Target="../charts/chart15.xml"/><Relationship Id="rId27" Type="http://schemas.openxmlformats.org/officeDocument/2006/relationships/chart" Target="../charts/chart20.xml"/><Relationship Id="rId30" Type="http://schemas.openxmlformats.org/officeDocument/2006/relationships/chart" Target="../charts/chart2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hart" Target="../charts/chart36.xml"/><Relationship Id="rId18" Type="http://schemas.openxmlformats.org/officeDocument/2006/relationships/image" Target="../media/image11.png"/><Relationship Id="rId26" Type="http://schemas.openxmlformats.org/officeDocument/2006/relationships/chart" Target="../charts/chart43.xml"/><Relationship Id="rId39" Type="http://schemas.openxmlformats.org/officeDocument/2006/relationships/chart" Target="../charts/chart56.xml"/><Relationship Id="rId21" Type="http://schemas.openxmlformats.org/officeDocument/2006/relationships/chart" Target="../charts/chart38.xml"/><Relationship Id="rId34" Type="http://schemas.openxmlformats.org/officeDocument/2006/relationships/chart" Target="../charts/chart51.xml"/><Relationship Id="rId42" Type="http://schemas.openxmlformats.org/officeDocument/2006/relationships/chart" Target="../charts/chart59.xml"/><Relationship Id="rId7" Type="http://schemas.openxmlformats.org/officeDocument/2006/relationships/chart" Target="../charts/chart30.xml"/><Relationship Id="rId2" Type="http://schemas.openxmlformats.org/officeDocument/2006/relationships/chart" Target="../charts/chart25.xml"/><Relationship Id="rId16" Type="http://schemas.openxmlformats.org/officeDocument/2006/relationships/image" Target="../media/image9.png"/><Relationship Id="rId29" Type="http://schemas.openxmlformats.org/officeDocument/2006/relationships/chart" Target="../charts/chart4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9.xml"/><Relationship Id="rId11" Type="http://schemas.openxmlformats.org/officeDocument/2006/relationships/chart" Target="../charts/chart34.xml"/><Relationship Id="rId24" Type="http://schemas.openxmlformats.org/officeDocument/2006/relationships/chart" Target="../charts/chart41.xml"/><Relationship Id="rId32" Type="http://schemas.openxmlformats.org/officeDocument/2006/relationships/chart" Target="../charts/chart49.xml"/><Relationship Id="rId37" Type="http://schemas.openxmlformats.org/officeDocument/2006/relationships/chart" Target="../charts/chart54.xml"/><Relationship Id="rId40" Type="http://schemas.openxmlformats.org/officeDocument/2006/relationships/chart" Target="../charts/chart57.xml"/><Relationship Id="rId45" Type="http://schemas.openxmlformats.org/officeDocument/2006/relationships/chart" Target="../charts/chart62.xml"/><Relationship Id="rId5" Type="http://schemas.openxmlformats.org/officeDocument/2006/relationships/chart" Target="../charts/chart28.xml"/><Relationship Id="rId15" Type="http://schemas.openxmlformats.org/officeDocument/2006/relationships/image" Target="../media/image8.png"/><Relationship Id="rId23" Type="http://schemas.openxmlformats.org/officeDocument/2006/relationships/chart" Target="../charts/chart40.xml"/><Relationship Id="rId28" Type="http://schemas.openxmlformats.org/officeDocument/2006/relationships/chart" Target="../charts/chart45.xml"/><Relationship Id="rId36" Type="http://schemas.openxmlformats.org/officeDocument/2006/relationships/chart" Target="../charts/chart53.xml"/><Relationship Id="rId10" Type="http://schemas.openxmlformats.org/officeDocument/2006/relationships/chart" Target="../charts/chart33.xml"/><Relationship Id="rId19" Type="http://schemas.openxmlformats.org/officeDocument/2006/relationships/image" Target="../media/image12.png"/><Relationship Id="rId31" Type="http://schemas.openxmlformats.org/officeDocument/2006/relationships/chart" Target="../charts/chart48.xml"/><Relationship Id="rId44" Type="http://schemas.openxmlformats.org/officeDocument/2006/relationships/chart" Target="../charts/chart61.xml"/><Relationship Id="rId4" Type="http://schemas.openxmlformats.org/officeDocument/2006/relationships/chart" Target="../charts/chart27.xml"/><Relationship Id="rId9" Type="http://schemas.openxmlformats.org/officeDocument/2006/relationships/chart" Target="../charts/chart32.xml"/><Relationship Id="rId14" Type="http://schemas.openxmlformats.org/officeDocument/2006/relationships/image" Target="../media/image7.png"/><Relationship Id="rId22" Type="http://schemas.openxmlformats.org/officeDocument/2006/relationships/chart" Target="../charts/chart39.xml"/><Relationship Id="rId27" Type="http://schemas.openxmlformats.org/officeDocument/2006/relationships/chart" Target="../charts/chart44.xml"/><Relationship Id="rId30" Type="http://schemas.openxmlformats.org/officeDocument/2006/relationships/chart" Target="../charts/chart47.xml"/><Relationship Id="rId35" Type="http://schemas.openxmlformats.org/officeDocument/2006/relationships/chart" Target="../charts/chart52.xml"/><Relationship Id="rId43" Type="http://schemas.openxmlformats.org/officeDocument/2006/relationships/chart" Target="../charts/chart60.xml"/><Relationship Id="rId8" Type="http://schemas.openxmlformats.org/officeDocument/2006/relationships/chart" Target="../charts/chart31.xml"/><Relationship Id="rId3" Type="http://schemas.openxmlformats.org/officeDocument/2006/relationships/chart" Target="../charts/chart26.xml"/><Relationship Id="rId12" Type="http://schemas.openxmlformats.org/officeDocument/2006/relationships/chart" Target="../charts/chart35.xml"/><Relationship Id="rId17" Type="http://schemas.openxmlformats.org/officeDocument/2006/relationships/image" Target="../media/image10.png"/><Relationship Id="rId25" Type="http://schemas.openxmlformats.org/officeDocument/2006/relationships/chart" Target="../charts/chart42.xml"/><Relationship Id="rId33" Type="http://schemas.openxmlformats.org/officeDocument/2006/relationships/chart" Target="../charts/chart50.xml"/><Relationship Id="rId38" Type="http://schemas.openxmlformats.org/officeDocument/2006/relationships/chart" Target="../charts/chart55.xml"/><Relationship Id="rId20" Type="http://schemas.openxmlformats.org/officeDocument/2006/relationships/chart" Target="../charts/chart37.xml"/><Relationship Id="rId41" Type="http://schemas.openxmlformats.org/officeDocument/2006/relationships/chart" Target="../charts/chart5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D0E81F09-FDB9-80D6-8990-DF289848F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90" y="4426514"/>
            <a:ext cx="1566332" cy="1566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6DEFF8-B363-7FE9-899F-4E372B4A86F6}"/>
              </a:ext>
            </a:extLst>
          </p:cNvPr>
          <p:cNvSpPr txBox="1"/>
          <p:nvPr/>
        </p:nvSpPr>
        <p:spPr>
          <a:xfrm>
            <a:off x="5453717" y="3801147"/>
            <a:ext cx="10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EMBARK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089CE-FE7B-5D4A-F9A1-8DEEFEC89C89}"/>
              </a:ext>
            </a:extLst>
          </p:cNvPr>
          <p:cNvSpPr txBox="1"/>
          <p:nvPr/>
        </p:nvSpPr>
        <p:spPr>
          <a:xfrm>
            <a:off x="6871513" y="3799933"/>
            <a:ext cx="17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WISDOM PANEL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16BA4-4FFB-E2E8-D29E-2B570EBFF15A}"/>
              </a:ext>
            </a:extLst>
          </p:cNvPr>
          <p:cNvSpPr txBox="1"/>
          <p:nvPr/>
        </p:nvSpPr>
        <p:spPr>
          <a:xfrm>
            <a:off x="10956263" y="3799933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ORIVET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BD03BA-01AD-6758-1148-B2560DA091D2}"/>
              </a:ext>
            </a:extLst>
          </p:cNvPr>
          <p:cNvSpPr txBox="1"/>
          <p:nvPr/>
        </p:nvSpPr>
        <p:spPr>
          <a:xfrm>
            <a:off x="12285844" y="3799933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DNA MY DOG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AB9AC-581A-7235-575F-A2D4C49C9B0C}"/>
              </a:ext>
            </a:extLst>
          </p:cNvPr>
          <p:cNvSpPr txBox="1"/>
          <p:nvPr/>
        </p:nvSpPr>
        <p:spPr>
          <a:xfrm>
            <a:off x="14567129" y="3791808"/>
            <a:ext cx="163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ACCU-METRICS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5EB8A-2E74-52FA-EF03-94B4CEF91AD9}"/>
              </a:ext>
            </a:extLst>
          </p:cNvPr>
          <p:cNvSpPr txBox="1"/>
          <p:nvPr/>
        </p:nvSpPr>
        <p:spPr>
          <a:xfrm>
            <a:off x="3615146" y="545970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Beagle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8BF0D3DA-75C8-BCE5-9FD4-0FFB94FAE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882"/>
          <a:stretch/>
        </p:blipFill>
        <p:spPr>
          <a:xfrm>
            <a:off x="3416177" y="9451947"/>
            <a:ext cx="1210978" cy="10186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C96D44-A51B-3CF4-C86E-23B91C266A3A}"/>
              </a:ext>
            </a:extLst>
          </p:cNvPr>
          <p:cNvSpPr txBox="1"/>
          <p:nvPr/>
        </p:nvSpPr>
        <p:spPr>
          <a:xfrm>
            <a:off x="3405107" y="10448243"/>
            <a:ext cx="13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Pomeranian</a:t>
            </a:r>
          </a:p>
        </p:txBody>
      </p:sp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971D2306-8F2D-39D8-CE41-146165575D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058"/>
          <a:stretch/>
        </p:blipFill>
        <p:spPr>
          <a:xfrm>
            <a:off x="3364950" y="13020702"/>
            <a:ext cx="1258495" cy="10186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8F9EEE-DD9B-564A-83C9-BB5C273FAB08}"/>
              </a:ext>
            </a:extLst>
          </p:cNvPr>
          <p:cNvSpPr txBox="1"/>
          <p:nvPr/>
        </p:nvSpPr>
        <p:spPr>
          <a:xfrm>
            <a:off x="3537057" y="13937752"/>
            <a:ext cx="94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Shih Tzu</a:t>
            </a:r>
          </a:p>
        </p:txBody>
      </p:sp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E2C4ECC6-1792-59AE-E57A-AB803D5B8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759" y="7655468"/>
            <a:ext cx="1311228" cy="1311228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24AA2ECB-E186-F32E-59CB-EC2FDC80E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4320" y="6010096"/>
            <a:ext cx="1319753" cy="1319753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87598C12-DED3-7E07-2FDA-348880467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5254" y="10816783"/>
            <a:ext cx="2091599" cy="2091599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38E45DBB-56BC-9FFB-F10F-99391A4BC6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8451399"/>
              </p:ext>
            </p:extLst>
          </p:nvPr>
        </p:nvGraphicFramePr>
        <p:xfrm>
          <a:off x="4396861" y="4246754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88DD7C6-9DA7-5C4E-C05D-725131D20C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27848"/>
              </p:ext>
            </p:extLst>
          </p:nvPr>
        </p:nvGraphicFramePr>
        <p:xfrm>
          <a:off x="4259257" y="9009185"/>
          <a:ext cx="3029275" cy="1564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DEACD45A-BC12-7528-1039-7BDF98663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029429"/>
              </p:ext>
            </p:extLst>
          </p:nvPr>
        </p:nvGraphicFramePr>
        <p:xfrm>
          <a:off x="4284257" y="7312396"/>
          <a:ext cx="3029275" cy="1564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680A205-8AB1-E8DE-4E1D-E88505441E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406679"/>
              </p:ext>
            </p:extLst>
          </p:nvPr>
        </p:nvGraphicFramePr>
        <p:xfrm>
          <a:off x="4293675" y="10769827"/>
          <a:ext cx="3029275" cy="1564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A2493D2F-350A-4DC6-D654-CC056C455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899074"/>
              </p:ext>
            </p:extLst>
          </p:nvPr>
        </p:nvGraphicFramePr>
        <p:xfrm>
          <a:off x="4401222" y="10872429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9B74573E-1790-315E-5B4D-E14D6B034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680655"/>
              </p:ext>
            </p:extLst>
          </p:nvPr>
        </p:nvGraphicFramePr>
        <p:xfrm>
          <a:off x="4396862" y="7520847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15217E59-5362-2A22-CA54-542F5C5A8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722264"/>
              </p:ext>
            </p:extLst>
          </p:nvPr>
        </p:nvGraphicFramePr>
        <p:xfrm>
          <a:off x="4396862" y="9217101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6E4A95EA-EF7D-4F6B-2741-F4B76CE80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702099"/>
              </p:ext>
            </p:extLst>
          </p:nvPr>
        </p:nvGraphicFramePr>
        <p:xfrm>
          <a:off x="4259258" y="12472904"/>
          <a:ext cx="3403414" cy="2013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C60FC79-D22F-99D1-D599-B55453CEFFE8}"/>
              </a:ext>
            </a:extLst>
          </p:cNvPr>
          <p:cNvSpPr txBox="1"/>
          <p:nvPr/>
        </p:nvSpPr>
        <p:spPr>
          <a:xfrm>
            <a:off x="3246843" y="7044660"/>
            <a:ext cx="14947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Border Terrier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BA8F37-A3F4-41A2-519E-B225F1713681}"/>
              </a:ext>
            </a:extLst>
          </p:cNvPr>
          <p:cNvSpPr txBox="1"/>
          <p:nvPr/>
        </p:nvSpPr>
        <p:spPr>
          <a:xfrm>
            <a:off x="3120090" y="8700614"/>
            <a:ext cx="17742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Golden Retriever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6753AF-F464-B794-3FB2-ACB6504ECEA2}"/>
              </a:ext>
            </a:extLst>
          </p:cNvPr>
          <p:cNvSpPr txBox="1"/>
          <p:nvPr/>
        </p:nvSpPr>
        <p:spPr>
          <a:xfrm>
            <a:off x="3157010" y="12240803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Shetland Sheepdog</a:t>
            </a: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08459E4D-7A2D-1C4B-EEC8-2BD1A6D017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5060255"/>
              </p:ext>
            </p:extLst>
          </p:nvPr>
        </p:nvGraphicFramePr>
        <p:xfrm>
          <a:off x="6145209" y="4230865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01F75882-3729-18ED-454E-7322BF3054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842030"/>
              </p:ext>
            </p:extLst>
          </p:nvPr>
        </p:nvGraphicFramePr>
        <p:xfrm>
          <a:off x="6149570" y="10856540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EE553324-0C81-B6B0-FCC4-2E26B63AD6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1749794"/>
              </p:ext>
            </p:extLst>
          </p:nvPr>
        </p:nvGraphicFramePr>
        <p:xfrm>
          <a:off x="6145210" y="7504958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DD2E060A-3001-9CD3-5D85-14A8D1D656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2604090"/>
              </p:ext>
            </p:extLst>
          </p:nvPr>
        </p:nvGraphicFramePr>
        <p:xfrm>
          <a:off x="6145210" y="9201212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4DB15A24-6BE5-7469-18EE-81EC7B5ED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558144"/>
              </p:ext>
            </p:extLst>
          </p:nvPr>
        </p:nvGraphicFramePr>
        <p:xfrm>
          <a:off x="9710082" y="10856540"/>
          <a:ext cx="3108863" cy="1719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78F4F3B5-FB54-8D95-1F6D-4ADBEC7A9F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375666"/>
              </p:ext>
            </p:extLst>
          </p:nvPr>
        </p:nvGraphicFramePr>
        <p:xfrm>
          <a:off x="9705722" y="7504958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390AEF4F-8428-A391-6AF6-FF7C96261F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283502"/>
              </p:ext>
            </p:extLst>
          </p:nvPr>
        </p:nvGraphicFramePr>
        <p:xfrm>
          <a:off x="9705722" y="9201212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F0439FF-FF11-FE30-01E4-F95A68070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6625925"/>
              </p:ext>
            </p:extLst>
          </p:nvPr>
        </p:nvGraphicFramePr>
        <p:xfrm>
          <a:off x="11485339" y="10856540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8A2C04B3-404B-6DC1-C76B-88827360F7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5988092"/>
              </p:ext>
            </p:extLst>
          </p:nvPr>
        </p:nvGraphicFramePr>
        <p:xfrm>
          <a:off x="11480979" y="7504958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313C9CC9-832E-F0D3-850A-3BB4AE3C5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384599"/>
              </p:ext>
            </p:extLst>
          </p:nvPr>
        </p:nvGraphicFramePr>
        <p:xfrm>
          <a:off x="11480979" y="9201212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E7323A40-6E0C-1AA1-5766-8B51E2D9AC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363509"/>
              </p:ext>
            </p:extLst>
          </p:nvPr>
        </p:nvGraphicFramePr>
        <p:xfrm>
          <a:off x="11458266" y="4170478"/>
          <a:ext cx="3292677" cy="201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A180EE89-135E-7F87-858D-F1B91CC3B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2119844"/>
              </p:ext>
            </p:extLst>
          </p:nvPr>
        </p:nvGraphicFramePr>
        <p:xfrm>
          <a:off x="11313232" y="12472904"/>
          <a:ext cx="3437711" cy="1979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6F9B059F-2035-D9E6-1D2A-03B92A5F5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213204"/>
              </p:ext>
            </p:extLst>
          </p:nvPr>
        </p:nvGraphicFramePr>
        <p:xfrm>
          <a:off x="13958972" y="7486282"/>
          <a:ext cx="3029275" cy="1430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0FA3DCCE-06AD-67CD-EA95-D1480441B9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517945"/>
              </p:ext>
            </p:extLst>
          </p:nvPr>
        </p:nvGraphicFramePr>
        <p:xfrm>
          <a:off x="13958971" y="9217103"/>
          <a:ext cx="3029275" cy="1430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804A1BA5-D0C2-3597-F29A-BAF5618265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334071"/>
              </p:ext>
            </p:extLst>
          </p:nvPr>
        </p:nvGraphicFramePr>
        <p:xfrm>
          <a:off x="13784974" y="10816783"/>
          <a:ext cx="3029275" cy="1430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83058F3F-1D54-A397-BF18-E65A0B6BE56C}"/>
              </a:ext>
            </a:extLst>
          </p:cNvPr>
          <p:cNvSpPr txBox="1"/>
          <p:nvPr/>
        </p:nvSpPr>
        <p:spPr>
          <a:xfrm>
            <a:off x="8867476" y="3799933"/>
            <a:ext cx="163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DARWIN’S ARK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4827B2-D471-5DF3-BD49-B3C906FC5E87}"/>
              </a:ext>
            </a:extLst>
          </p:cNvPr>
          <p:cNvSpPr txBox="1"/>
          <p:nvPr/>
        </p:nvSpPr>
        <p:spPr>
          <a:xfrm>
            <a:off x="2594381" y="3656462"/>
            <a:ext cx="18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DNA/Photograph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767D228-6585-2AFC-A644-9FF32DE2D514}"/>
              </a:ext>
            </a:extLst>
          </p:cNvPr>
          <p:cNvSpPr/>
          <p:nvPr/>
        </p:nvSpPr>
        <p:spPr>
          <a:xfrm>
            <a:off x="2180818" y="3647468"/>
            <a:ext cx="334122" cy="33737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94844CAD-234F-7A31-2430-6D86C0901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249498"/>
              </p:ext>
            </p:extLst>
          </p:nvPr>
        </p:nvGraphicFramePr>
        <p:xfrm>
          <a:off x="7902912" y="12490243"/>
          <a:ext cx="3403415" cy="1816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</p:spTree>
    <p:extLst>
      <p:ext uri="{BB962C8B-B14F-4D97-AF65-F5344CB8AC3E}">
        <p14:creationId xmlns:p14="http://schemas.microsoft.com/office/powerpoint/2010/main" val="382004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6DEFF8-B363-7FE9-899F-4E372B4A86F6}"/>
              </a:ext>
            </a:extLst>
          </p:cNvPr>
          <p:cNvSpPr txBox="1"/>
          <p:nvPr/>
        </p:nvSpPr>
        <p:spPr>
          <a:xfrm>
            <a:off x="5381438" y="509307"/>
            <a:ext cx="10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EMBARK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089CE-FE7B-5D4A-F9A1-8DEEFEC89C89}"/>
              </a:ext>
            </a:extLst>
          </p:cNvPr>
          <p:cNvSpPr txBox="1"/>
          <p:nvPr/>
        </p:nvSpPr>
        <p:spPr>
          <a:xfrm>
            <a:off x="6799234" y="508093"/>
            <a:ext cx="17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WISDOM PANEL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16BA4-4FFB-E2E8-D29E-2B570EBFF15A}"/>
              </a:ext>
            </a:extLst>
          </p:cNvPr>
          <p:cNvSpPr txBox="1"/>
          <p:nvPr/>
        </p:nvSpPr>
        <p:spPr>
          <a:xfrm>
            <a:off x="10614276" y="4893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ORIVET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BD03BA-01AD-6758-1148-B2560DA091D2}"/>
              </a:ext>
            </a:extLst>
          </p:cNvPr>
          <p:cNvSpPr txBox="1"/>
          <p:nvPr/>
        </p:nvSpPr>
        <p:spPr>
          <a:xfrm>
            <a:off x="12086565" y="508093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DNA MY DOG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AB9AC-581A-7235-575F-A2D4C49C9B0C}"/>
              </a:ext>
            </a:extLst>
          </p:cNvPr>
          <p:cNvSpPr txBox="1"/>
          <p:nvPr/>
        </p:nvSpPr>
        <p:spPr>
          <a:xfrm>
            <a:off x="14282383" y="472987"/>
            <a:ext cx="163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ACCU-METRICS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38E45DBB-56BC-9FFB-F10F-99391A4BC6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352489"/>
              </p:ext>
            </p:extLst>
          </p:nvPr>
        </p:nvGraphicFramePr>
        <p:xfrm>
          <a:off x="4376244" y="1104577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88DD7C6-9DA7-5C4E-C05D-725131D20C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921843"/>
              </p:ext>
            </p:extLst>
          </p:nvPr>
        </p:nvGraphicFramePr>
        <p:xfrm>
          <a:off x="4310852" y="8242329"/>
          <a:ext cx="3029275" cy="1564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DEACD45A-BC12-7528-1039-7BDF98663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825315"/>
              </p:ext>
            </p:extLst>
          </p:nvPr>
        </p:nvGraphicFramePr>
        <p:xfrm>
          <a:off x="4243604" y="5976085"/>
          <a:ext cx="3029275" cy="1564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680A205-8AB1-E8DE-4E1D-E88505441E05}"/>
              </a:ext>
            </a:extLst>
          </p:cNvPr>
          <p:cNvGraphicFramePr/>
          <p:nvPr/>
        </p:nvGraphicFramePr>
        <p:xfrm>
          <a:off x="4293675" y="10769827"/>
          <a:ext cx="3029275" cy="1564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A2493D2F-350A-4DC6-D654-CC056C4550DA}"/>
              </a:ext>
            </a:extLst>
          </p:cNvPr>
          <p:cNvGraphicFramePr/>
          <p:nvPr/>
        </p:nvGraphicFramePr>
        <p:xfrm>
          <a:off x="4401222" y="10872429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9B74573E-1790-315E-5B4D-E14D6B034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011014"/>
              </p:ext>
            </p:extLst>
          </p:nvPr>
        </p:nvGraphicFramePr>
        <p:xfrm>
          <a:off x="4356209" y="6184536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01F75882-3729-18ED-454E-7322BF305478}"/>
              </a:ext>
            </a:extLst>
          </p:cNvPr>
          <p:cNvGraphicFramePr/>
          <p:nvPr/>
        </p:nvGraphicFramePr>
        <p:xfrm>
          <a:off x="6149570" y="10856540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EE553324-0C81-B6B0-FCC4-2E26B63AD6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760183"/>
              </p:ext>
            </p:extLst>
          </p:nvPr>
        </p:nvGraphicFramePr>
        <p:xfrm>
          <a:off x="6104557" y="6168647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DD2E060A-3001-9CD3-5D85-14A8D1D656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499071"/>
              </p:ext>
            </p:extLst>
          </p:nvPr>
        </p:nvGraphicFramePr>
        <p:xfrm>
          <a:off x="6196805" y="8434356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4DB15A24-6BE5-7469-18EE-81EC7B5ED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2958499"/>
              </p:ext>
            </p:extLst>
          </p:nvPr>
        </p:nvGraphicFramePr>
        <p:xfrm>
          <a:off x="9583082" y="10856540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E7323A40-6E0C-1AA1-5766-8B51E2D9AC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672880"/>
              </p:ext>
            </p:extLst>
          </p:nvPr>
        </p:nvGraphicFramePr>
        <p:xfrm>
          <a:off x="11310649" y="1028302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804A1BA5-D0C2-3597-F29A-BAF5618265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8606205"/>
              </p:ext>
            </p:extLst>
          </p:nvPr>
        </p:nvGraphicFramePr>
        <p:xfrm>
          <a:off x="11587863" y="10939522"/>
          <a:ext cx="3512468" cy="179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E8F2DFC0-3839-30C1-68CD-39E92C1DD5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11487" y="1331876"/>
            <a:ext cx="1743924" cy="1743924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83F4D6E1-3345-9FA3-C383-107F319D948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23619"/>
          <a:stretch/>
        </p:blipFill>
        <p:spPr>
          <a:xfrm>
            <a:off x="2894949" y="6133225"/>
            <a:ext cx="1972851" cy="1506884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6D8BB970-5BC0-9A83-BC78-E972F3BB53E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13851"/>
          <a:stretch/>
        </p:blipFill>
        <p:spPr>
          <a:xfrm>
            <a:off x="3177035" y="11136080"/>
            <a:ext cx="1487790" cy="1281718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A386D2BD-0C11-833B-B890-7BB50306803F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20815"/>
          <a:stretch/>
        </p:blipFill>
        <p:spPr>
          <a:xfrm>
            <a:off x="3223010" y="13545255"/>
            <a:ext cx="1487791" cy="1178115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FAFA0939-C544-0E44-0DDE-850BCEABA033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16171"/>
          <a:stretch/>
        </p:blipFill>
        <p:spPr>
          <a:xfrm>
            <a:off x="3245643" y="4019013"/>
            <a:ext cx="1382469" cy="1158908"/>
          </a:xfrm>
          <a:prstGeom prst="rect">
            <a:avLst/>
          </a:prstGeom>
        </p:spPr>
      </p:pic>
      <p:pic>
        <p:nvPicPr>
          <p:cNvPr id="55" name="Picture 54" descr="Shape&#10;&#10;Description automatically generated with low confidence">
            <a:extLst>
              <a:ext uri="{FF2B5EF4-FFF2-40B4-BE49-F238E27FC236}">
                <a16:creationId xmlns:a16="http://schemas.microsoft.com/office/drawing/2014/main" id="{BE41A4F7-9236-7681-A0EA-4C0729A51F74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16927"/>
          <a:stretch/>
        </p:blipFill>
        <p:spPr>
          <a:xfrm>
            <a:off x="3384636" y="8696515"/>
            <a:ext cx="1370512" cy="1138521"/>
          </a:xfrm>
          <a:prstGeom prst="rect">
            <a:avLst/>
          </a:prstGeom>
        </p:spPr>
      </p:pic>
      <p:sp>
        <p:nvSpPr>
          <p:cNvPr id="68" name="Right Bracket 67">
            <a:extLst>
              <a:ext uri="{FF2B5EF4-FFF2-40B4-BE49-F238E27FC236}">
                <a16:creationId xmlns:a16="http://schemas.microsoft.com/office/drawing/2014/main" id="{4ECE85F8-CA88-2094-E8CB-7CBEBA7143B3}"/>
              </a:ext>
            </a:extLst>
          </p:cNvPr>
          <p:cNvSpPr/>
          <p:nvPr/>
        </p:nvSpPr>
        <p:spPr>
          <a:xfrm>
            <a:off x="4589837" y="2055677"/>
            <a:ext cx="555926" cy="2574434"/>
          </a:xfrm>
          <a:prstGeom prst="rightBracket">
            <a:avLst>
              <a:gd name="adj" fmla="val 88312"/>
            </a:avLst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2D5D13-198C-E06F-B79F-1C765F29074F}"/>
              </a:ext>
            </a:extLst>
          </p:cNvPr>
          <p:cNvSpPr txBox="1"/>
          <p:nvPr/>
        </p:nvSpPr>
        <p:spPr>
          <a:xfrm>
            <a:off x="3262430" y="2490381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Brittany Spaniel</a:t>
            </a:r>
          </a:p>
        </p:txBody>
      </p:sp>
      <p:graphicFrame>
        <p:nvGraphicFramePr>
          <p:cNvPr id="72" name="Chart 71">
            <a:extLst>
              <a:ext uri="{FF2B5EF4-FFF2-40B4-BE49-F238E27FC236}">
                <a16:creationId xmlns:a16="http://schemas.microsoft.com/office/drawing/2014/main" id="{DEDA0586-7793-F53F-9F62-6DF4C49B4D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973541"/>
              </p:ext>
            </p:extLst>
          </p:nvPr>
        </p:nvGraphicFramePr>
        <p:xfrm>
          <a:off x="6084242" y="1104577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7B445443-CF45-98C4-59CB-ADB9B1094C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1905194"/>
              </p:ext>
            </p:extLst>
          </p:nvPr>
        </p:nvGraphicFramePr>
        <p:xfrm>
          <a:off x="11314311" y="1085527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74" name="Chart 73">
            <a:extLst>
              <a:ext uri="{FF2B5EF4-FFF2-40B4-BE49-F238E27FC236}">
                <a16:creationId xmlns:a16="http://schemas.microsoft.com/office/drawing/2014/main" id="{3A684E74-B77B-7D4A-0A7B-B05A6ADB29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436025"/>
              </p:ext>
            </p:extLst>
          </p:nvPr>
        </p:nvGraphicFramePr>
        <p:xfrm>
          <a:off x="9558104" y="1104577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CADD6903-6AB0-80A0-6FB3-F09AD6267E70}"/>
              </a:ext>
            </a:extLst>
          </p:cNvPr>
          <p:cNvSpPr txBox="1"/>
          <p:nvPr/>
        </p:nvSpPr>
        <p:spPr>
          <a:xfrm>
            <a:off x="3014651" y="5137214"/>
            <a:ext cx="19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Chinese Crested Dog</a:t>
            </a:r>
          </a:p>
        </p:txBody>
      </p:sp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78824DAA-2DFD-535D-5842-8EAAEE8081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5317297"/>
              </p:ext>
            </p:extLst>
          </p:nvPr>
        </p:nvGraphicFramePr>
        <p:xfrm>
          <a:off x="4396860" y="3767895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03E578D0-0E32-6955-679F-7DA070D94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201857"/>
              </p:ext>
            </p:extLst>
          </p:nvPr>
        </p:nvGraphicFramePr>
        <p:xfrm>
          <a:off x="6073106" y="3727860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79" name="Chart 78">
            <a:extLst>
              <a:ext uri="{FF2B5EF4-FFF2-40B4-BE49-F238E27FC236}">
                <a16:creationId xmlns:a16="http://schemas.microsoft.com/office/drawing/2014/main" id="{9DB4ECBD-76D2-90C6-323D-A8BF99CCA1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5429554"/>
              </p:ext>
            </p:extLst>
          </p:nvPr>
        </p:nvGraphicFramePr>
        <p:xfrm>
          <a:off x="9542004" y="3710505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C3B389AA-2FFB-CDC1-9AE5-7DB0F1796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5633466"/>
              </p:ext>
            </p:extLst>
          </p:nvPr>
        </p:nvGraphicFramePr>
        <p:xfrm>
          <a:off x="11292674" y="3690032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81" name="Chart 80">
            <a:extLst>
              <a:ext uri="{FF2B5EF4-FFF2-40B4-BE49-F238E27FC236}">
                <a16:creationId xmlns:a16="http://schemas.microsoft.com/office/drawing/2014/main" id="{752551D0-CF8B-AA7A-AAD6-0BCEAF871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0268716"/>
              </p:ext>
            </p:extLst>
          </p:nvPr>
        </p:nvGraphicFramePr>
        <p:xfrm>
          <a:off x="13764688" y="3664521"/>
          <a:ext cx="4055332" cy="1667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82" name="Chart 81">
            <a:extLst>
              <a:ext uri="{FF2B5EF4-FFF2-40B4-BE49-F238E27FC236}">
                <a16:creationId xmlns:a16="http://schemas.microsoft.com/office/drawing/2014/main" id="{A892C596-D31B-3D9E-34C9-459411E31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8681240"/>
              </p:ext>
            </p:extLst>
          </p:nvPr>
        </p:nvGraphicFramePr>
        <p:xfrm>
          <a:off x="13222700" y="1057992"/>
          <a:ext cx="3861738" cy="1728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CCE495DE-EBA2-D630-0115-5AEF83BDA2B8}"/>
              </a:ext>
            </a:extLst>
          </p:cNvPr>
          <p:cNvSpPr txBox="1"/>
          <p:nvPr/>
        </p:nvSpPr>
        <p:spPr>
          <a:xfrm>
            <a:off x="3109891" y="7478431"/>
            <a:ext cx="155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German Short-Haired Pointer</a:t>
            </a:r>
          </a:p>
        </p:txBody>
      </p:sp>
      <p:graphicFrame>
        <p:nvGraphicFramePr>
          <p:cNvPr id="84" name="Chart 83">
            <a:extLst>
              <a:ext uri="{FF2B5EF4-FFF2-40B4-BE49-F238E27FC236}">
                <a16:creationId xmlns:a16="http://schemas.microsoft.com/office/drawing/2014/main" id="{8CD91826-EE2F-5251-7679-4C867C1A9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224715"/>
              </p:ext>
            </p:extLst>
          </p:nvPr>
        </p:nvGraphicFramePr>
        <p:xfrm>
          <a:off x="6043650" y="6122306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E4AC2AF8-554F-1387-8647-B8FE0BC81C92}"/>
              </a:ext>
            </a:extLst>
          </p:cNvPr>
          <p:cNvSpPr txBox="1"/>
          <p:nvPr/>
        </p:nvSpPr>
        <p:spPr>
          <a:xfrm>
            <a:off x="8540588" y="508093"/>
            <a:ext cx="163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DARWIN’S ARK</a:t>
            </a:r>
          </a:p>
        </p:txBody>
      </p:sp>
      <p:graphicFrame>
        <p:nvGraphicFramePr>
          <p:cNvPr id="88" name="Chart 87">
            <a:extLst>
              <a:ext uri="{FF2B5EF4-FFF2-40B4-BE49-F238E27FC236}">
                <a16:creationId xmlns:a16="http://schemas.microsoft.com/office/drawing/2014/main" id="{082359B7-7C8B-1D81-F94C-E6DFFDEB0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336153"/>
              </p:ext>
            </p:extLst>
          </p:nvPr>
        </p:nvGraphicFramePr>
        <p:xfrm>
          <a:off x="7698315" y="3727860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08625625-35B3-A592-9DBE-4A59FD5E030D}"/>
              </a:ext>
            </a:extLst>
          </p:cNvPr>
          <p:cNvSpPr txBox="1"/>
          <p:nvPr/>
        </p:nvSpPr>
        <p:spPr>
          <a:xfrm>
            <a:off x="847868" y="288321"/>
            <a:ext cx="103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DNA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F8E83EB-A1BB-406F-4807-FEA6234F3337}"/>
              </a:ext>
            </a:extLst>
          </p:cNvPr>
          <p:cNvSpPr/>
          <p:nvPr/>
        </p:nvSpPr>
        <p:spPr>
          <a:xfrm>
            <a:off x="434305" y="279327"/>
            <a:ext cx="334122" cy="33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5DF745A-3734-8C70-DDE4-2985073DE945}"/>
              </a:ext>
            </a:extLst>
          </p:cNvPr>
          <p:cNvSpPr/>
          <p:nvPr/>
        </p:nvSpPr>
        <p:spPr>
          <a:xfrm>
            <a:off x="437967" y="796152"/>
            <a:ext cx="334122" cy="33737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43D2C6F-6856-13AA-9B13-FAF8F16E4000}"/>
              </a:ext>
            </a:extLst>
          </p:cNvPr>
          <p:cNvSpPr txBox="1"/>
          <p:nvPr/>
        </p:nvSpPr>
        <p:spPr>
          <a:xfrm>
            <a:off x="843641" y="764198"/>
            <a:ext cx="136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Photograph</a:t>
            </a:r>
          </a:p>
        </p:txBody>
      </p:sp>
      <p:graphicFrame>
        <p:nvGraphicFramePr>
          <p:cNvPr id="98" name="Chart 97">
            <a:extLst>
              <a:ext uri="{FF2B5EF4-FFF2-40B4-BE49-F238E27FC236}">
                <a16:creationId xmlns:a16="http://schemas.microsoft.com/office/drawing/2014/main" id="{96050488-F603-69FC-A5A0-399D977B0C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164977"/>
              </p:ext>
            </p:extLst>
          </p:nvPr>
        </p:nvGraphicFramePr>
        <p:xfrm>
          <a:off x="7129078" y="6119664"/>
          <a:ext cx="4249906" cy="1669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graphicFrame>
        <p:nvGraphicFramePr>
          <p:cNvPr id="99" name="Chart 98">
            <a:extLst>
              <a:ext uri="{FF2B5EF4-FFF2-40B4-BE49-F238E27FC236}">
                <a16:creationId xmlns:a16="http://schemas.microsoft.com/office/drawing/2014/main" id="{C04FA421-B534-74C3-027B-1A544339D7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0177373"/>
              </p:ext>
            </p:extLst>
          </p:nvPr>
        </p:nvGraphicFramePr>
        <p:xfrm>
          <a:off x="8900573" y="6068133"/>
          <a:ext cx="4383846" cy="1785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graphicFrame>
        <p:nvGraphicFramePr>
          <p:cNvPr id="100" name="Chart 99">
            <a:extLst>
              <a:ext uri="{FF2B5EF4-FFF2-40B4-BE49-F238E27FC236}">
                <a16:creationId xmlns:a16="http://schemas.microsoft.com/office/drawing/2014/main" id="{9C87DF3E-0726-5FD1-3FE7-916CBF98E6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723358"/>
              </p:ext>
            </p:extLst>
          </p:nvPr>
        </p:nvGraphicFramePr>
        <p:xfrm>
          <a:off x="10675832" y="6105134"/>
          <a:ext cx="4383847" cy="1770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graphicFrame>
        <p:nvGraphicFramePr>
          <p:cNvPr id="101" name="Chart 100">
            <a:extLst>
              <a:ext uri="{FF2B5EF4-FFF2-40B4-BE49-F238E27FC236}">
                <a16:creationId xmlns:a16="http://schemas.microsoft.com/office/drawing/2014/main" id="{9ED91EFA-2571-BFCE-4717-DFF950A2A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842583"/>
              </p:ext>
            </p:extLst>
          </p:nvPr>
        </p:nvGraphicFramePr>
        <p:xfrm>
          <a:off x="13764688" y="5996150"/>
          <a:ext cx="4383847" cy="1917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D24404E2-A253-EDFA-89F2-9E6FD0288AEF}"/>
              </a:ext>
            </a:extLst>
          </p:cNvPr>
          <p:cNvSpPr txBox="1"/>
          <p:nvPr/>
        </p:nvSpPr>
        <p:spPr>
          <a:xfrm>
            <a:off x="3174772" y="9879888"/>
            <a:ext cx="155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Italian Greyhound</a:t>
            </a:r>
          </a:p>
        </p:txBody>
      </p:sp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D0D3979F-19E8-FD08-6238-1186222BB7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765720"/>
              </p:ext>
            </p:extLst>
          </p:nvPr>
        </p:nvGraphicFramePr>
        <p:xfrm>
          <a:off x="4421548" y="8348378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graphicFrame>
        <p:nvGraphicFramePr>
          <p:cNvPr id="105" name="Chart 104">
            <a:extLst>
              <a:ext uri="{FF2B5EF4-FFF2-40B4-BE49-F238E27FC236}">
                <a16:creationId xmlns:a16="http://schemas.microsoft.com/office/drawing/2014/main" id="{CBE23F25-FF48-7371-6AC1-6130493E1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286186"/>
              </p:ext>
            </p:extLst>
          </p:nvPr>
        </p:nvGraphicFramePr>
        <p:xfrm>
          <a:off x="6084242" y="8334930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graphicFrame>
        <p:nvGraphicFramePr>
          <p:cNvPr id="106" name="Chart 105">
            <a:extLst>
              <a:ext uri="{FF2B5EF4-FFF2-40B4-BE49-F238E27FC236}">
                <a16:creationId xmlns:a16="http://schemas.microsoft.com/office/drawing/2014/main" id="{50AB09A1-C341-805B-106E-4E9A7007A7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1358157"/>
              </p:ext>
            </p:extLst>
          </p:nvPr>
        </p:nvGraphicFramePr>
        <p:xfrm>
          <a:off x="9498914" y="8230846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graphicFrame>
        <p:nvGraphicFramePr>
          <p:cNvPr id="107" name="Chart 106">
            <a:extLst>
              <a:ext uri="{FF2B5EF4-FFF2-40B4-BE49-F238E27FC236}">
                <a16:creationId xmlns:a16="http://schemas.microsoft.com/office/drawing/2014/main" id="{7A7EB875-AFB7-E796-88CC-D57FAACB11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081835"/>
              </p:ext>
            </p:extLst>
          </p:nvPr>
        </p:nvGraphicFramePr>
        <p:xfrm>
          <a:off x="11416271" y="8203431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graphicFrame>
        <p:nvGraphicFramePr>
          <p:cNvPr id="108" name="Chart 107">
            <a:extLst>
              <a:ext uri="{FF2B5EF4-FFF2-40B4-BE49-F238E27FC236}">
                <a16:creationId xmlns:a16="http://schemas.microsoft.com/office/drawing/2014/main" id="{7311BE56-73E4-5DE2-4917-19264F88D8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8087374"/>
              </p:ext>
            </p:extLst>
          </p:nvPr>
        </p:nvGraphicFramePr>
        <p:xfrm>
          <a:off x="13655586" y="8177340"/>
          <a:ext cx="4234327" cy="1770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9"/>
          </a:graphicData>
        </a:graphic>
      </p:graphicFrame>
      <p:sp>
        <p:nvSpPr>
          <p:cNvPr id="109" name="Right Bracket 108">
            <a:extLst>
              <a:ext uri="{FF2B5EF4-FFF2-40B4-BE49-F238E27FC236}">
                <a16:creationId xmlns:a16="http://schemas.microsoft.com/office/drawing/2014/main" id="{044791BE-F16D-2947-B812-9CF8EA94E447}"/>
              </a:ext>
            </a:extLst>
          </p:cNvPr>
          <p:cNvSpPr/>
          <p:nvPr/>
        </p:nvSpPr>
        <p:spPr>
          <a:xfrm>
            <a:off x="4650744" y="7055198"/>
            <a:ext cx="555926" cy="2574434"/>
          </a:xfrm>
          <a:prstGeom prst="rightBracket">
            <a:avLst>
              <a:gd name="adj" fmla="val 88312"/>
            </a:avLst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0" name="Right Bracket 109">
            <a:extLst>
              <a:ext uri="{FF2B5EF4-FFF2-40B4-BE49-F238E27FC236}">
                <a16:creationId xmlns:a16="http://schemas.microsoft.com/office/drawing/2014/main" id="{F355FF88-EB26-ED39-5EF3-7E26D2316C75}"/>
              </a:ext>
            </a:extLst>
          </p:cNvPr>
          <p:cNvSpPr/>
          <p:nvPr/>
        </p:nvSpPr>
        <p:spPr>
          <a:xfrm>
            <a:off x="4627615" y="11590162"/>
            <a:ext cx="555926" cy="2574434"/>
          </a:xfrm>
          <a:prstGeom prst="rightBracket">
            <a:avLst>
              <a:gd name="adj" fmla="val 88312"/>
            </a:avLst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3630ED-B575-950E-B218-ED70333D3BB6}"/>
              </a:ext>
            </a:extLst>
          </p:cNvPr>
          <p:cNvSpPr txBox="1"/>
          <p:nvPr/>
        </p:nvSpPr>
        <p:spPr>
          <a:xfrm>
            <a:off x="3005751" y="12436916"/>
            <a:ext cx="189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English Bulldog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D88FFB2-E549-11E2-0812-22A901F08EAA}"/>
              </a:ext>
            </a:extLst>
          </p:cNvPr>
          <p:cNvSpPr txBox="1"/>
          <p:nvPr/>
        </p:nvSpPr>
        <p:spPr>
          <a:xfrm>
            <a:off x="3014526" y="14810615"/>
            <a:ext cx="189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Labrador Retriever</a:t>
            </a:r>
          </a:p>
        </p:txBody>
      </p:sp>
      <p:graphicFrame>
        <p:nvGraphicFramePr>
          <p:cNvPr id="113" name="Chart 112">
            <a:extLst>
              <a:ext uri="{FF2B5EF4-FFF2-40B4-BE49-F238E27FC236}">
                <a16:creationId xmlns:a16="http://schemas.microsoft.com/office/drawing/2014/main" id="{8A43C826-BC8F-1DD9-3699-961A813F7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136410"/>
              </p:ext>
            </p:extLst>
          </p:nvPr>
        </p:nvGraphicFramePr>
        <p:xfrm>
          <a:off x="4489218" y="11065572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0"/>
          </a:graphicData>
        </a:graphic>
      </p:graphicFrame>
      <p:graphicFrame>
        <p:nvGraphicFramePr>
          <p:cNvPr id="114" name="Chart 113">
            <a:extLst>
              <a:ext uri="{FF2B5EF4-FFF2-40B4-BE49-F238E27FC236}">
                <a16:creationId xmlns:a16="http://schemas.microsoft.com/office/drawing/2014/main" id="{DF9B5717-9998-385C-9B5E-1F2D69733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567201"/>
              </p:ext>
            </p:extLst>
          </p:nvPr>
        </p:nvGraphicFramePr>
        <p:xfrm>
          <a:off x="6124259" y="11049683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graphicFrame>
        <p:nvGraphicFramePr>
          <p:cNvPr id="115" name="Chart 114">
            <a:extLst>
              <a:ext uri="{FF2B5EF4-FFF2-40B4-BE49-F238E27FC236}">
                <a16:creationId xmlns:a16="http://schemas.microsoft.com/office/drawing/2014/main" id="{4F74C8C1-A176-E772-F15A-3B95E40B69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061534"/>
              </p:ext>
            </p:extLst>
          </p:nvPr>
        </p:nvGraphicFramePr>
        <p:xfrm>
          <a:off x="9490515" y="10972384"/>
          <a:ext cx="3108863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graphicFrame>
        <p:nvGraphicFramePr>
          <p:cNvPr id="118" name="Chart 117">
            <a:extLst>
              <a:ext uri="{FF2B5EF4-FFF2-40B4-BE49-F238E27FC236}">
                <a16:creationId xmlns:a16="http://schemas.microsoft.com/office/drawing/2014/main" id="{4FD2C4B6-4A37-FD4B-CEDE-4D764F7A5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911291"/>
              </p:ext>
            </p:extLst>
          </p:nvPr>
        </p:nvGraphicFramePr>
        <p:xfrm>
          <a:off x="4376244" y="13626194"/>
          <a:ext cx="3348664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3"/>
          </a:graphicData>
        </a:graphic>
      </p:graphicFrame>
      <p:graphicFrame>
        <p:nvGraphicFramePr>
          <p:cNvPr id="119" name="Chart 118">
            <a:extLst>
              <a:ext uri="{FF2B5EF4-FFF2-40B4-BE49-F238E27FC236}">
                <a16:creationId xmlns:a16="http://schemas.microsoft.com/office/drawing/2014/main" id="{511AA203-C586-2B33-3DDF-0BB8EAAE0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6792005"/>
              </p:ext>
            </p:extLst>
          </p:nvPr>
        </p:nvGraphicFramePr>
        <p:xfrm>
          <a:off x="6104557" y="13658693"/>
          <a:ext cx="3348664" cy="172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  <p:graphicFrame>
        <p:nvGraphicFramePr>
          <p:cNvPr id="120" name="Chart 119">
            <a:extLst>
              <a:ext uri="{FF2B5EF4-FFF2-40B4-BE49-F238E27FC236}">
                <a16:creationId xmlns:a16="http://schemas.microsoft.com/office/drawing/2014/main" id="{553DD87F-451E-643F-89A5-39ACE6F6BF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471633"/>
              </p:ext>
            </p:extLst>
          </p:nvPr>
        </p:nvGraphicFramePr>
        <p:xfrm>
          <a:off x="11858141" y="13482234"/>
          <a:ext cx="3295427" cy="179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5"/>
          </a:graphicData>
        </a:graphic>
      </p:graphicFrame>
    </p:spTree>
    <p:extLst>
      <p:ext uri="{BB962C8B-B14F-4D97-AF65-F5344CB8AC3E}">
        <p14:creationId xmlns:p14="http://schemas.microsoft.com/office/powerpoint/2010/main" val="8364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E8E0-EDEB-0E8D-F7B2-0527773B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Accu</a:t>
            </a:r>
            <a:r>
              <a:rPr lang="en-US" dirty="0"/>
              <a:t>-Metrics Results</a:t>
            </a: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24990E34-A09A-7FD7-71C9-86A0E1EF9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487" y="3929052"/>
            <a:ext cx="1743924" cy="1743924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218DD9B5-EF9A-7F8D-696B-810E56BD06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171"/>
          <a:stretch/>
        </p:blipFill>
        <p:spPr>
          <a:xfrm>
            <a:off x="10085355" y="3929052"/>
            <a:ext cx="1382469" cy="1158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0F3CB8-EE12-9827-2890-2699852FFB96}"/>
              </a:ext>
            </a:extLst>
          </p:cNvPr>
          <p:cNvSpPr txBox="1"/>
          <p:nvPr/>
        </p:nvSpPr>
        <p:spPr>
          <a:xfrm>
            <a:off x="3262430" y="5087557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Brittany Spaniel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11524-9B89-266B-6FF9-C372C0B1B834}"/>
              </a:ext>
            </a:extLst>
          </p:cNvPr>
          <p:cNvSpPr txBox="1"/>
          <p:nvPr/>
        </p:nvSpPr>
        <p:spPr>
          <a:xfrm>
            <a:off x="9586285" y="5091050"/>
            <a:ext cx="23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Chinese Crested Dog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DC30E-6D8A-6620-9F05-EBCED0ECFBE0}"/>
              </a:ext>
            </a:extLst>
          </p:cNvPr>
          <p:cNvSpPr txBox="1"/>
          <p:nvPr/>
        </p:nvSpPr>
        <p:spPr>
          <a:xfrm>
            <a:off x="3813924" y="355972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8CC21-69D4-9CEC-5C1E-CAA3EF22DD70}"/>
              </a:ext>
            </a:extLst>
          </p:cNvPr>
          <p:cNvSpPr txBox="1"/>
          <p:nvPr/>
        </p:nvSpPr>
        <p:spPr>
          <a:xfrm>
            <a:off x="10623156" y="340697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DNA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580F12-70E1-C86F-76AF-C6A661BB9CE3}"/>
              </a:ext>
            </a:extLst>
          </p:cNvPr>
          <p:cNvCxnSpPr>
            <a:endCxn id="2" idx="2"/>
          </p:cNvCxnSpPr>
          <p:nvPr/>
        </p:nvCxnSpPr>
        <p:spPr>
          <a:xfrm>
            <a:off x="5504688" y="4508506"/>
            <a:ext cx="363931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1BC261-710B-8003-9D1A-F269C3DBAAAF}"/>
              </a:ext>
            </a:extLst>
          </p:cNvPr>
          <p:cNvSpPr txBox="1"/>
          <p:nvPr/>
        </p:nvSpPr>
        <p:spPr>
          <a:xfrm>
            <a:off x="6952607" y="4136306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3BADA-DD65-7BC2-F1EC-9F29816D6B22}"/>
              </a:ext>
            </a:extLst>
          </p:cNvPr>
          <p:cNvSpPr txBox="1"/>
          <p:nvPr/>
        </p:nvSpPr>
        <p:spPr>
          <a:xfrm>
            <a:off x="2971339" y="5445176"/>
            <a:ext cx="2380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Pointer Setter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550797-A83D-B345-A5AE-910D59B32C10}"/>
              </a:ext>
            </a:extLst>
          </p:cNvPr>
          <p:cNvSpPr txBox="1"/>
          <p:nvPr/>
        </p:nvSpPr>
        <p:spPr>
          <a:xfrm>
            <a:off x="9907991" y="5463472"/>
            <a:ext cx="2380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American Toy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24BF6DA5-E678-9D23-5228-7248CCD16C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112"/>
          <a:stretch/>
        </p:blipFill>
        <p:spPr>
          <a:xfrm>
            <a:off x="5734450" y="7326930"/>
            <a:ext cx="1382624" cy="10907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2F5937-B7A2-73BB-8E8B-58275AEEBDC0}"/>
              </a:ext>
            </a:extLst>
          </p:cNvPr>
          <p:cNvSpPr txBox="1"/>
          <p:nvPr/>
        </p:nvSpPr>
        <p:spPr>
          <a:xfrm>
            <a:off x="5235535" y="8321937"/>
            <a:ext cx="23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Border Collie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08806C-B39F-78C4-9B8E-5E16A40DA064}"/>
              </a:ext>
            </a:extLst>
          </p:cNvPr>
          <p:cNvSpPr txBox="1"/>
          <p:nvPr/>
        </p:nvSpPr>
        <p:spPr>
          <a:xfrm>
            <a:off x="5734450" y="8681310"/>
            <a:ext cx="2380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UK Rural</a:t>
            </a:r>
          </a:p>
        </p:txBody>
      </p:sp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7B591643-4E5B-7A39-442B-BD452F297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299" y="6012471"/>
            <a:ext cx="1743924" cy="17439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C3A3F0-3F46-BB33-8CFD-1E2C441638B9}"/>
              </a:ext>
            </a:extLst>
          </p:cNvPr>
          <p:cNvSpPr txBox="1"/>
          <p:nvPr/>
        </p:nvSpPr>
        <p:spPr>
          <a:xfrm>
            <a:off x="3992119" y="7136139"/>
            <a:ext cx="154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Boykin Spaniel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25D1AB-D55E-6DAD-4F92-0601791EC491}"/>
              </a:ext>
            </a:extLst>
          </p:cNvPr>
          <p:cNvSpPr txBox="1"/>
          <p:nvPr/>
        </p:nvSpPr>
        <p:spPr>
          <a:xfrm>
            <a:off x="4108495" y="7470203"/>
            <a:ext cx="2380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Spaniel*</a:t>
            </a:r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C576AC3F-811F-F12F-CA6B-027A54D914ED}"/>
              </a:ext>
            </a:extLst>
          </p:cNvPr>
          <p:cNvSpPr/>
          <p:nvPr/>
        </p:nvSpPr>
        <p:spPr>
          <a:xfrm>
            <a:off x="5248677" y="4746599"/>
            <a:ext cx="1656211" cy="217316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25495CB1-3934-B362-D925-6FC5531485F6}"/>
              </a:ext>
            </a:extLst>
          </p:cNvPr>
          <p:cNvSpPr/>
          <p:nvPr/>
        </p:nvSpPr>
        <p:spPr>
          <a:xfrm>
            <a:off x="6937896" y="5734702"/>
            <a:ext cx="1656211" cy="217316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32D8A1-3264-A9EE-DA68-49E49399DC2B}"/>
              </a:ext>
            </a:extLst>
          </p:cNvPr>
          <p:cNvCxnSpPr/>
          <p:nvPr/>
        </p:nvCxnSpPr>
        <p:spPr>
          <a:xfrm flipV="1">
            <a:off x="5504688" y="4746599"/>
            <a:ext cx="4403303" cy="19833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985A59-D361-338D-F06D-C906D0A15DC9}"/>
              </a:ext>
            </a:extLst>
          </p:cNvPr>
          <p:cNvCxnSpPr>
            <a:cxnSpLocks/>
          </p:cNvCxnSpPr>
          <p:nvPr/>
        </p:nvCxnSpPr>
        <p:spPr>
          <a:xfrm flipV="1">
            <a:off x="6992798" y="4801014"/>
            <a:ext cx="2971420" cy="30150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5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4078</TotalTime>
  <Words>130</Words>
  <Application>Microsoft Macintosh PowerPoint</Application>
  <PresentationFormat>Custom</PresentationFormat>
  <Paragraphs>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Accu-Metrics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Rando, Halie</dc:creator>
  <cp:lastModifiedBy>Rando, Halie</cp:lastModifiedBy>
  <cp:revision>18</cp:revision>
  <dcterms:created xsi:type="dcterms:W3CDTF">2023-02-14T20:35:58Z</dcterms:created>
  <dcterms:modified xsi:type="dcterms:W3CDTF">2023-02-17T16:34:38Z</dcterms:modified>
</cp:coreProperties>
</file>