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</p:sldMasterIdLst>
  <p:notesMasterIdLst>
    <p:notesMasterId r:id="rId13"/>
  </p:notesMasterIdLst>
  <p:handoutMasterIdLst>
    <p:handoutMasterId r:id="rId14"/>
  </p:handoutMasterIdLst>
  <p:sldIdLst>
    <p:sldId id="256" r:id="rId3"/>
    <p:sldId id="271" r:id="rId4"/>
    <p:sldId id="272" r:id="rId5"/>
    <p:sldId id="284" r:id="rId6"/>
    <p:sldId id="285" r:id="rId7"/>
    <p:sldId id="286" r:id="rId8"/>
    <p:sldId id="287" r:id="rId9"/>
    <p:sldId id="288" r:id="rId10"/>
    <p:sldId id="289" r:id="rId11"/>
    <p:sldId id="28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8">
          <p15:clr>
            <a:srgbClr val="A4A3A4"/>
          </p15:clr>
        </p15:guide>
        <p15:guide id="2" pos="438">
          <p15:clr>
            <a:srgbClr val="A4A3A4"/>
          </p15:clr>
        </p15:guide>
        <p15:guide id="3" orient="horz" pos="798">
          <p15:clr>
            <a:srgbClr val="A4A3A4"/>
          </p15:clr>
        </p15:guide>
        <p15:guide id="4" orient="horz" pos="314">
          <p15:clr>
            <a:srgbClr val="A4A3A4"/>
          </p15:clr>
        </p15:guide>
        <p15:guide id="5" pos="3902">
          <p15:clr>
            <a:srgbClr val="A4A3A4"/>
          </p15:clr>
        </p15:guide>
        <p15:guide id="6" pos="74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DC0"/>
    <a:srgbClr val="6BAB5B"/>
    <a:srgbClr val="D66661"/>
    <a:srgbClr val="6B8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98" autoAdjust="0"/>
    <p:restoredTop sz="94660"/>
  </p:normalViewPr>
  <p:slideViewPr>
    <p:cSldViewPr snapToGrid="0">
      <p:cViewPr varScale="1">
        <p:scale>
          <a:sx n="54" d="100"/>
          <a:sy n="54" d="100"/>
        </p:scale>
        <p:origin x="91" y="912"/>
      </p:cViewPr>
      <p:guideLst>
        <p:guide orient="horz" pos="3798"/>
        <p:guide pos="438"/>
        <p:guide orient="horz" pos="798"/>
        <p:guide orient="horz" pos="314"/>
        <p:guide pos="3902"/>
        <p:guide pos="742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727" y="3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186D2-2D8D-4633-8014-A6D4A284FF0C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E9F9E-E65C-492A-801D-6191D60187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5C143-117C-4A6E-83E9-047F335E9E94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F202E-2989-4942-AB61-011713066D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43CD-33F1-4D01-B863-A3728CDE074D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403E-0826-45A6-B68A-E2DCE6731358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2826-1A07-4272-B6BE-CF0997716812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3545-79F6-46C1-A134-4BECDD0D8BD9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43CD-33F1-4D01-B863-A3728CDE074D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15BC-83F8-49BD-9243-907372FC3886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8FB1-1056-4944-B4DC-E30EFF424156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9A24-3B4D-4283-B090-936955F7CA3F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E960-D4D1-49C1-A4C4-BE2BAF0B1F4F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301E-309B-4C61-B840-974D2CEB04A6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7320-3529-4EEB-B0D3-083C31BCDE12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4806315" y="6162674"/>
            <a:ext cx="2743200" cy="365125"/>
          </a:xfrm>
        </p:spPr>
        <p:txBody>
          <a:bodyPr/>
          <a:lstStyle>
            <a:lvl1pPr algn="ctr">
              <a:defRPr sz="3200" b="1">
                <a:solidFill>
                  <a:schemeClr val="bg2">
                    <a:lumMod val="90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fld id="{CE7238B2-56FA-4B4E-A31C-A031085D42F8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6" name="图片 5" descr="00f7d2b6ca32d4935733d1b662a2fba1">
            <a:extLst>
              <a:ext uri="{FF2B5EF4-FFF2-40B4-BE49-F238E27FC236}">
                <a16:creationId xmlns:a16="http://schemas.microsoft.com/office/drawing/2014/main" id="{2F9E131C-02BA-4526-A074-116A9ABF9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45530" y="118975"/>
            <a:ext cx="1521581" cy="1175552"/>
          </a:xfrm>
          <a:prstGeom prst="round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4375 C 0.01914 -0.04097 0.04779 -0.09445 0.07969 -0.09445 C 0.11146 -0.09445 0.14024 -0.04097 0.15938 0.04375 C 0.14024 0.12847 0.11146 0.18194 0.07969 0.18194 C 0.04779 0.18194 0.01914 0.12847 -3.75E-6 0.04375 Z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15BC-83F8-49BD-9243-907372FC3886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CC90-A00E-4DF6-AD47-A5381817C204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7330-9790-43A8-8EBE-013A8A6208C0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F403E-0826-45A6-B68A-E2DCE6731358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62826-1A07-4272-B6BE-CF0997716812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3545-79F6-46C1-A134-4BECDD0D8BD9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 flipH="1">
            <a:off x="5480017" y="2198191"/>
            <a:ext cx="3833755" cy="1164875"/>
          </a:xfrm>
          <a:custGeom>
            <a:avLst/>
            <a:gdLst>
              <a:gd name="connsiteX0" fmla="*/ 0 w 3510319"/>
              <a:gd name="connsiteY0" fmla="*/ 0 h 1066600"/>
              <a:gd name="connsiteX1" fmla="*/ 580571 w 3510319"/>
              <a:gd name="connsiteY1" fmla="*/ 0 h 1066600"/>
              <a:gd name="connsiteX2" fmla="*/ 702007 w 3510319"/>
              <a:gd name="connsiteY2" fmla="*/ 0 h 1066600"/>
              <a:gd name="connsiteX3" fmla="*/ 1161142 w 3510319"/>
              <a:gd name="connsiteY3" fmla="*/ 0 h 1066600"/>
              <a:gd name="connsiteX4" fmla="*/ 1282578 w 3510319"/>
              <a:gd name="connsiteY4" fmla="*/ 0 h 1066600"/>
              <a:gd name="connsiteX5" fmla="*/ 1741713 w 3510319"/>
              <a:gd name="connsiteY5" fmla="*/ 0 h 1066600"/>
              <a:gd name="connsiteX6" fmla="*/ 1863149 w 3510319"/>
              <a:gd name="connsiteY6" fmla="*/ 0 h 1066600"/>
              <a:gd name="connsiteX7" fmla="*/ 2443720 w 3510319"/>
              <a:gd name="connsiteY7" fmla="*/ 0 h 1066600"/>
              <a:gd name="connsiteX8" fmla="*/ 2669456 w 3510319"/>
              <a:gd name="connsiteY8" fmla="*/ 225737 h 1066600"/>
              <a:gd name="connsiteX9" fmla="*/ 2933579 w 3510319"/>
              <a:gd name="connsiteY9" fmla="*/ 489860 h 1066600"/>
              <a:gd name="connsiteX10" fmla="*/ 3510319 w 3510319"/>
              <a:gd name="connsiteY10" fmla="*/ 1066600 h 1066600"/>
              <a:gd name="connsiteX11" fmla="*/ 2929748 w 3510319"/>
              <a:gd name="connsiteY11" fmla="*/ 1066600 h 1066600"/>
              <a:gd name="connsiteX12" fmla="*/ 2808312 w 3510319"/>
              <a:gd name="connsiteY12" fmla="*/ 1066600 h 1066600"/>
              <a:gd name="connsiteX13" fmla="*/ 2349177 w 3510319"/>
              <a:gd name="connsiteY13" fmla="*/ 1066600 h 1066600"/>
              <a:gd name="connsiteX14" fmla="*/ 2227741 w 3510319"/>
              <a:gd name="connsiteY14" fmla="*/ 1066600 h 1066600"/>
              <a:gd name="connsiteX15" fmla="*/ 1768606 w 3510319"/>
              <a:gd name="connsiteY15" fmla="*/ 1066600 h 1066600"/>
              <a:gd name="connsiteX16" fmla="*/ 1647170 w 3510319"/>
              <a:gd name="connsiteY16" fmla="*/ 1066600 h 1066600"/>
              <a:gd name="connsiteX17" fmla="*/ 1066599 w 3510319"/>
              <a:gd name="connsiteY17" fmla="*/ 1066600 h 1066600"/>
              <a:gd name="connsiteX18" fmla="*/ 840863 w 3510319"/>
              <a:gd name="connsiteY18" fmla="*/ 840863 h 1066600"/>
              <a:gd name="connsiteX19" fmla="*/ 576740 w 3510319"/>
              <a:gd name="connsiteY19" fmla="*/ 576741 h 106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10319" h="1066600">
                <a:moveTo>
                  <a:pt x="0" y="0"/>
                </a:moveTo>
                <a:lnTo>
                  <a:pt x="580571" y="0"/>
                </a:lnTo>
                <a:lnTo>
                  <a:pt x="702007" y="0"/>
                </a:lnTo>
                <a:lnTo>
                  <a:pt x="1161142" y="0"/>
                </a:lnTo>
                <a:lnTo>
                  <a:pt x="1282578" y="0"/>
                </a:lnTo>
                <a:lnTo>
                  <a:pt x="1741713" y="0"/>
                </a:lnTo>
                <a:lnTo>
                  <a:pt x="1863149" y="0"/>
                </a:lnTo>
                <a:lnTo>
                  <a:pt x="2443720" y="0"/>
                </a:lnTo>
                <a:lnTo>
                  <a:pt x="2669456" y="225737"/>
                </a:lnTo>
                <a:lnTo>
                  <a:pt x="2933579" y="489860"/>
                </a:lnTo>
                <a:lnTo>
                  <a:pt x="3510319" y="1066600"/>
                </a:lnTo>
                <a:lnTo>
                  <a:pt x="2929748" y="1066600"/>
                </a:lnTo>
                <a:lnTo>
                  <a:pt x="2808312" y="1066600"/>
                </a:lnTo>
                <a:lnTo>
                  <a:pt x="2349177" y="1066600"/>
                </a:lnTo>
                <a:lnTo>
                  <a:pt x="2227741" y="1066600"/>
                </a:lnTo>
                <a:lnTo>
                  <a:pt x="1768606" y="1066600"/>
                </a:lnTo>
                <a:lnTo>
                  <a:pt x="1647170" y="1066600"/>
                </a:lnTo>
                <a:lnTo>
                  <a:pt x="1066599" y="1066600"/>
                </a:lnTo>
                <a:lnTo>
                  <a:pt x="840863" y="840863"/>
                </a:lnTo>
                <a:lnTo>
                  <a:pt x="576740" y="576741"/>
                </a:lnTo>
                <a:close/>
              </a:path>
            </a:pathLst>
          </a:custGeom>
          <a:solidFill>
            <a:schemeClr val="accent2"/>
          </a:solidFill>
        </p:spPr>
      </p:sp>
      <p:sp>
        <p:nvSpPr>
          <p:cNvPr id="4" name="Shape 1085"/>
          <p:cNvSpPr/>
          <p:nvPr userDrawn="1"/>
        </p:nvSpPr>
        <p:spPr>
          <a:xfrm>
            <a:off x="-5959" y="3386772"/>
            <a:ext cx="9286652" cy="1"/>
          </a:xfrm>
          <a:prstGeom prst="line">
            <a:avLst/>
          </a:prstGeom>
          <a:ln w="25400">
            <a:solidFill>
              <a:srgbClr val="E8E8E8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9279485" y="2910523"/>
            <a:ext cx="952501" cy="952501"/>
            <a:chOff x="9279485" y="2910523"/>
            <a:chExt cx="952501" cy="952501"/>
          </a:xfrm>
        </p:grpSpPr>
        <p:sp>
          <p:nvSpPr>
            <p:cNvPr id="5" name="Shape 1086"/>
            <p:cNvSpPr/>
            <p:nvPr userDrawn="1"/>
          </p:nvSpPr>
          <p:spPr>
            <a:xfrm>
              <a:off x="9279485" y="2910523"/>
              <a:ext cx="952501" cy="952501"/>
            </a:xfrm>
            <a:prstGeom prst="ellipse">
              <a:avLst/>
            </a:prstGeom>
            <a:ln w="25400">
              <a:solidFill>
                <a:srgbClr val="E8E8E8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lnSpc>
                  <a:spcPct val="100000"/>
                </a:lnSpc>
                <a:defRPr sz="3200">
                  <a:solidFill>
                    <a:srgbClr val="E8E8E8"/>
                  </a:solidFill>
                  <a:latin typeface="+mn-lt"/>
                  <a:ea typeface="+mn-ea"/>
                  <a:cs typeface="+mn-cs"/>
                  <a:sym typeface="Roboto"/>
                </a:defRPr>
              </a:pPr>
              <a:endParaRPr sz="1600">
                <a:sym typeface="Segoe Print" panose="02000600000000000000" charset="0"/>
              </a:endParaRPr>
            </a:p>
          </p:txBody>
        </p:sp>
        <p:sp>
          <p:nvSpPr>
            <p:cNvPr id="6" name="Shape 1093"/>
            <p:cNvSpPr/>
            <p:nvPr userDrawn="1"/>
          </p:nvSpPr>
          <p:spPr>
            <a:xfrm>
              <a:off x="9618190" y="3266845"/>
              <a:ext cx="275090" cy="23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3" y="0"/>
                  </a:moveTo>
                  <a:lnTo>
                    <a:pt x="0" y="6695"/>
                  </a:lnTo>
                  <a:lnTo>
                    <a:pt x="10813" y="13362"/>
                  </a:lnTo>
                  <a:lnTo>
                    <a:pt x="21600" y="6695"/>
                  </a:lnTo>
                  <a:lnTo>
                    <a:pt x="10813" y="0"/>
                  </a:lnTo>
                  <a:close/>
                  <a:moveTo>
                    <a:pt x="10813" y="1805"/>
                  </a:moveTo>
                  <a:lnTo>
                    <a:pt x="18580" y="6695"/>
                  </a:lnTo>
                  <a:lnTo>
                    <a:pt x="10813" y="11528"/>
                  </a:lnTo>
                  <a:lnTo>
                    <a:pt x="3020" y="6695"/>
                  </a:lnTo>
                  <a:lnTo>
                    <a:pt x="10813" y="1805"/>
                  </a:lnTo>
                  <a:close/>
                  <a:moveTo>
                    <a:pt x="1041" y="9898"/>
                  </a:moveTo>
                  <a:lnTo>
                    <a:pt x="431" y="11324"/>
                  </a:lnTo>
                  <a:lnTo>
                    <a:pt x="10813" y="17233"/>
                  </a:lnTo>
                  <a:lnTo>
                    <a:pt x="21143" y="11324"/>
                  </a:lnTo>
                  <a:lnTo>
                    <a:pt x="20585" y="9898"/>
                  </a:lnTo>
                  <a:lnTo>
                    <a:pt x="10813" y="15399"/>
                  </a:lnTo>
                  <a:lnTo>
                    <a:pt x="1041" y="9898"/>
                  </a:lnTo>
                  <a:close/>
                  <a:moveTo>
                    <a:pt x="1041" y="14264"/>
                  </a:moveTo>
                  <a:lnTo>
                    <a:pt x="431" y="15749"/>
                  </a:lnTo>
                  <a:lnTo>
                    <a:pt x="10813" y="21600"/>
                  </a:lnTo>
                  <a:lnTo>
                    <a:pt x="21143" y="15749"/>
                  </a:lnTo>
                  <a:lnTo>
                    <a:pt x="20585" y="14264"/>
                  </a:lnTo>
                  <a:lnTo>
                    <a:pt x="10813" y="19679"/>
                  </a:lnTo>
                  <a:lnTo>
                    <a:pt x="1041" y="14264"/>
                  </a:lnTo>
                  <a:close/>
                </a:path>
              </a:pathLst>
            </a:custGeom>
            <a:solidFill>
              <a:srgbClr val="555556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defTabSz="228600">
                <a:lnSpc>
                  <a:spcPct val="93000"/>
                </a:lnSpc>
                <a:defRPr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Roboto"/>
                </a:defRPr>
              </a:pPr>
              <a:endParaRPr sz="900">
                <a:sym typeface="Segoe Print" panose="02000600000000000000" charset="0"/>
              </a:endParaRPr>
            </a:p>
          </p:txBody>
        </p:sp>
      </p:grpSp>
      <p:grpSp>
        <p:nvGrpSpPr>
          <p:cNvPr id="7" name="Group 6"/>
          <p:cNvGrpSpPr/>
          <p:nvPr userDrawn="1"/>
        </p:nvGrpSpPr>
        <p:grpSpPr>
          <a:xfrm flipV="1">
            <a:off x="1741652" y="3323272"/>
            <a:ext cx="427479" cy="451481"/>
            <a:chOff x="5049803" y="2998792"/>
            <a:chExt cx="427479" cy="451481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5103693" y="2998792"/>
              <a:ext cx="373589" cy="373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hape 1071"/>
            <p:cNvSpPr/>
            <p:nvPr/>
          </p:nvSpPr>
          <p:spPr>
            <a:xfrm>
              <a:off x="5049803" y="3323272"/>
              <a:ext cx="127001" cy="127001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Roboto"/>
                </a:defRPr>
              </a:pPr>
              <a:endParaRPr sz="1600">
                <a:sym typeface="Segoe Print" panose="02000600000000000000" charset="0"/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5387302" y="2998792"/>
            <a:ext cx="427479" cy="451481"/>
            <a:chOff x="5049803" y="2998792"/>
            <a:chExt cx="427479" cy="451481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5103693" y="2998792"/>
              <a:ext cx="373589" cy="373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Shape 1071"/>
            <p:cNvSpPr/>
            <p:nvPr/>
          </p:nvSpPr>
          <p:spPr>
            <a:xfrm>
              <a:off x="5049803" y="3323272"/>
              <a:ext cx="127001" cy="127001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Roboto"/>
                </a:defRPr>
              </a:pPr>
              <a:endParaRPr sz="1600" dirty="0">
                <a:sym typeface="Segoe Print" panose="02000600000000000000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096731" y="2314505"/>
            <a:ext cx="1768607" cy="1066600"/>
          </a:xfrm>
          <a:custGeom>
            <a:avLst/>
            <a:gdLst>
              <a:gd name="connsiteX0" fmla="*/ 1066600 w 1768607"/>
              <a:gd name="connsiteY0" fmla="*/ 0 h 1066600"/>
              <a:gd name="connsiteX1" fmla="*/ 1768607 w 1768607"/>
              <a:gd name="connsiteY1" fmla="*/ 0 h 1066600"/>
              <a:gd name="connsiteX2" fmla="*/ 1191866 w 1768607"/>
              <a:gd name="connsiteY2" fmla="*/ 576741 h 1066600"/>
              <a:gd name="connsiteX3" fmla="*/ 927744 w 1768607"/>
              <a:gd name="connsiteY3" fmla="*/ 840863 h 1066600"/>
              <a:gd name="connsiteX4" fmla="*/ 702007 w 1768607"/>
              <a:gd name="connsiteY4" fmla="*/ 1066600 h 1066600"/>
              <a:gd name="connsiteX5" fmla="*/ 0 w 1768607"/>
              <a:gd name="connsiteY5" fmla="*/ 1066600 h 1066600"/>
              <a:gd name="connsiteX6" fmla="*/ 576740 w 1768607"/>
              <a:gd name="connsiteY6" fmla="*/ 489860 h 1066600"/>
              <a:gd name="connsiteX7" fmla="*/ 840863 w 1768607"/>
              <a:gd name="connsiteY7" fmla="*/ 225737 h 106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8607" h="1066600">
                <a:moveTo>
                  <a:pt x="1066600" y="0"/>
                </a:moveTo>
                <a:lnTo>
                  <a:pt x="1768607" y="0"/>
                </a:lnTo>
                <a:lnTo>
                  <a:pt x="1191866" y="576741"/>
                </a:lnTo>
                <a:lnTo>
                  <a:pt x="927744" y="840863"/>
                </a:lnTo>
                <a:lnTo>
                  <a:pt x="702007" y="1066600"/>
                </a:lnTo>
                <a:lnTo>
                  <a:pt x="0" y="1066600"/>
                </a:lnTo>
                <a:lnTo>
                  <a:pt x="576740" y="489860"/>
                </a:lnTo>
                <a:lnTo>
                  <a:pt x="840863" y="2257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739319" y="3382560"/>
            <a:ext cx="1768606" cy="1066600"/>
          </a:xfrm>
          <a:custGeom>
            <a:avLst/>
            <a:gdLst>
              <a:gd name="connsiteX0" fmla="*/ 0 w 1768606"/>
              <a:gd name="connsiteY0" fmla="*/ 0 h 1066600"/>
              <a:gd name="connsiteX1" fmla="*/ 702007 w 1768606"/>
              <a:gd name="connsiteY1" fmla="*/ 0 h 1066600"/>
              <a:gd name="connsiteX2" fmla="*/ 927743 w 1768606"/>
              <a:gd name="connsiteY2" fmla="*/ 225737 h 1066600"/>
              <a:gd name="connsiteX3" fmla="*/ 1191866 w 1768606"/>
              <a:gd name="connsiteY3" fmla="*/ 489860 h 1066600"/>
              <a:gd name="connsiteX4" fmla="*/ 1768606 w 1768606"/>
              <a:gd name="connsiteY4" fmla="*/ 1066600 h 1066600"/>
              <a:gd name="connsiteX5" fmla="*/ 1066599 w 1768606"/>
              <a:gd name="connsiteY5" fmla="*/ 1066600 h 1066600"/>
              <a:gd name="connsiteX6" fmla="*/ 840863 w 1768606"/>
              <a:gd name="connsiteY6" fmla="*/ 840863 h 1066600"/>
              <a:gd name="connsiteX7" fmla="*/ 576740 w 1768606"/>
              <a:gd name="connsiteY7" fmla="*/ 576741 h 106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8606" h="1066600">
                <a:moveTo>
                  <a:pt x="0" y="0"/>
                </a:moveTo>
                <a:lnTo>
                  <a:pt x="702007" y="0"/>
                </a:lnTo>
                <a:lnTo>
                  <a:pt x="927743" y="225737"/>
                </a:lnTo>
                <a:lnTo>
                  <a:pt x="1191866" y="489860"/>
                </a:lnTo>
                <a:lnTo>
                  <a:pt x="1768606" y="1066600"/>
                </a:lnTo>
                <a:lnTo>
                  <a:pt x="1066599" y="1066600"/>
                </a:lnTo>
                <a:lnTo>
                  <a:pt x="840863" y="840863"/>
                </a:lnTo>
                <a:lnTo>
                  <a:pt x="576740" y="57674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4" name="Shape 1064"/>
          <p:cNvSpPr/>
          <p:nvPr userDrawn="1"/>
        </p:nvSpPr>
        <p:spPr>
          <a:xfrm>
            <a:off x="3979864" y="3386773"/>
            <a:ext cx="8212136" cy="0"/>
          </a:xfrm>
          <a:prstGeom prst="line">
            <a:avLst/>
          </a:prstGeom>
          <a:ln w="25400">
            <a:solidFill>
              <a:srgbClr val="E8E8E8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033955" y="2910523"/>
            <a:ext cx="952501" cy="952501"/>
            <a:chOff x="3033955" y="2910523"/>
            <a:chExt cx="952501" cy="952501"/>
          </a:xfrm>
        </p:grpSpPr>
        <p:sp>
          <p:nvSpPr>
            <p:cNvPr id="7" name="Shape 1065"/>
            <p:cNvSpPr/>
            <p:nvPr/>
          </p:nvSpPr>
          <p:spPr>
            <a:xfrm>
              <a:off x="3033955" y="2910523"/>
              <a:ext cx="952501" cy="952501"/>
            </a:xfrm>
            <a:prstGeom prst="ellipse">
              <a:avLst/>
            </a:prstGeom>
            <a:ln w="25400">
              <a:solidFill>
                <a:srgbClr val="E8E8E8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lnSpc>
                  <a:spcPct val="100000"/>
                </a:lnSpc>
                <a:defRPr sz="3200">
                  <a:solidFill>
                    <a:srgbClr val="E8E8E8"/>
                  </a:solidFill>
                  <a:latin typeface="+mn-lt"/>
                  <a:ea typeface="+mn-ea"/>
                  <a:cs typeface="+mn-cs"/>
                  <a:sym typeface="Roboto"/>
                </a:defRPr>
              </a:pPr>
              <a:endParaRPr sz="1600">
                <a:sym typeface="Segoe Print" panose="02000600000000000000" charset="0"/>
              </a:endParaRPr>
            </a:p>
          </p:txBody>
        </p:sp>
        <p:sp>
          <p:nvSpPr>
            <p:cNvPr id="8" name="Shape 1066"/>
            <p:cNvSpPr/>
            <p:nvPr/>
          </p:nvSpPr>
          <p:spPr>
            <a:xfrm>
              <a:off x="3372660" y="3262328"/>
              <a:ext cx="275090" cy="248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11" y="0"/>
                  </a:moveTo>
                  <a:cubicBezTo>
                    <a:pt x="2916" y="0"/>
                    <a:pt x="0" y="3232"/>
                    <a:pt x="0" y="7112"/>
                  </a:cubicBezTo>
                  <a:cubicBezTo>
                    <a:pt x="0" y="8844"/>
                    <a:pt x="547" y="10518"/>
                    <a:pt x="1483" y="11765"/>
                  </a:cubicBezTo>
                  <a:lnTo>
                    <a:pt x="10979" y="21600"/>
                  </a:lnTo>
                  <a:lnTo>
                    <a:pt x="11960" y="20463"/>
                  </a:lnTo>
                  <a:lnTo>
                    <a:pt x="2512" y="10787"/>
                  </a:lnTo>
                  <a:cubicBezTo>
                    <a:pt x="1763" y="9817"/>
                    <a:pt x="1340" y="8465"/>
                    <a:pt x="1340" y="7218"/>
                  </a:cubicBezTo>
                  <a:cubicBezTo>
                    <a:pt x="1340" y="4135"/>
                    <a:pt x="3665" y="1560"/>
                    <a:pt x="6411" y="1560"/>
                  </a:cubicBezTo>
                  <a:cubicBezTo>
                    <a:pt x="7908" y="1560"/>
                    <a:pt x="9295" y="2261"/>
                    <a:pt x="10262" y="3543"/>
                  </a:cubicBezTo>
                  <a:lnTo>
                    <a:pt x="10812" y="4204"/>
                  </a:lnTo>
                  <a:lnTo>
                    <a:pt x="11338" y="3543"/>
                  </a:lnTo>
                  <a:cubicBezTo>
                    <a:pt x="12274" y="2330"/>
                    <a:pt x="13699" y="1560"/>
                    <a:pt x="15165" y="1560"/>
                  </a:cubicBezTo>
                  <a:cubicBezTo>
                    <a:pt x="17942" y="1560"/>
                    <a:pt x="20260" y="4135"/>
                    <a:pt x="20260" y="7218"/>
                  </a:cubicBezTo>
                  <a:cubicBezTo>
                    <a:pt x="20260" y="8465"/>
                    <a:pt x="19861" y="9817"/>
                    <a:pt x="19112" y="10787"/>
                  </a:cubicBezTo>
                  <a:lnTo>
                    <a:pt x="11745" y="18189"/>
                  </a:lnTo>
                  <a:lnTo>
                    <a:pt x="12606" y="19353"/>
                  </a:lnTo>
                  <a:lnTo>
                    <a:pt x="20045" y="11871"/>
                  </a:lnTo>
                  <a:lnTo>
                    <a:pt x="20093" y="11765"/>
                  </a:lnTo>
                  <a:cubicBezTo>
                    <a:pt x="21060" y="10449"/>
                    <a:pt x="21600" y="8775"/>
                    <a:pt x="21600" y="7112"/>
                  </a:cubicBezTo>
                  <a:cubicBezTo>
                    <a:pt x="21600" y="3232"/>
                    <a:pt x="18691" y="0"/>
                    <a:pt x="15165" y="0"/>
                  </a:cubicBezTo>
                  <a:cubicBezTo>
                    <a:pt x="13574" y="0"/>
                    <a:pt x="11966" y="779"/>
                    <a:pt x="10812" y="1956"/>
                  </a:cubicBezTo>
                  <a:cubicBezTo>
                    <a:pt x="9657" y="675"/>
                    <a:pt x="8033" y="0"/>
                    <a:pt x="6411" y="0"/>
                  </a:cubicBezTo>
                  <a:close/>
                  <a:moveTo>
                    <a:pt x="6339" y="3067"/>
                  </a:moveTo>
                  <a:cubicBezTo>
                    <a:pt x="4306" y="3067"/>
                    <a:pt x="2631" y="4922"/>
                    <a:pt x="2631" y="7165"/>
                  </a:cubicBezTo>
                  <a:cubicBezTo>
                    <a:pt x="2631" y="8062"/>
                    <a:pt x="2904" y="8970"/>
                    <a:pt x="3373" y="9729"/>
                  </a:cubicBezTo>
                  <a:lnTo>
                    <a:pt x="10214" y="16735"/>
                  </a:lnTo>
                  <a:lnTo>
                    <a:pt x="11171" y="15625"/>
                  </a:lnTo>
                  <a:lnTo>
                    <a:pt x="4473" y="8751"/>
                  </a:lnTo>
                  <a:cubicBezTo>
                    <a:pt x="4129" y="8302"/>
                    <a:pt x="3995" y="7717"/>
                    <a:pt x="3995" y="7165"/>
                  </a:cubicBezTo>
                  <a:cubicBezTo>
                    <a:pt x="3995" y="5750"/>
                    <a:pt x="5057" y="4574"/>
                    <a:pt x="6339" y="4574"/>
                  </a:cubicBezTo>
                  <a:lnTo>
                    <a:pt x="6339" y="3067"/>
                  </a:lnTo>
                  <a:close/>
                  <a:moveTo>
                    <a:pt x="15524" y="3331"/>
                  </a:moveTo>
                  <a:cubicBezTo>
                    <a:pt x="15040" y="3267"/>
                    <a:pt x="14534" y="3299"/>
                    <a:pt x="14065" y="3437"/>
                  </a:cubicBezTo>
                  <a:cubicBezTo>
                    <a:pt x="13127" y="3748"/>
                    <a:pt x="12317" y="4401"/>
                    <a:pt x="11817" y="5367"/>
                  </a:cubicBezTo>
                  <a:lnTo>
                    <a:pt x="13037" y="6134"/>
                  </a:lnTo>
                  <a:cubicBezTo>
                    <a:pt x="13381" y="5547"/>
                    <a:pt x="13861" y="5090"/>
                    <a:pt x="14424" y="4918"/>
                  </a:cubicBezTo>
                  <a:cubicBezTo>
                    <a:pt x="15018" y="4710"/>
                    <a:pt x="15686" y="4845"/>
                    <a:pt x="16218" y="5155"/>
                  </a:cubicBezTo>
                  <a:lnTo>
                    <a:pt x="16912" y="3807"/>
                  </a:lnTo>
                  <a:cubicBezTo>
                    <a:pt x="16474" y="3548"/>
                    <a:pt x="16009" y="3396"/>
                    <a:pt x="15524" y="3331"/>
                  </a:cubicBezTo>
                  <a:close/>
                </a:path>
              </a:pathLst>
            </a:custGeom>
            <a:solidFill>
              <a:srgbClr val="555556"/>
            </a:solidFill>
            <a:ln w="12700">
              <a:miter lim="400000"/>
            </a:ln>
          </p:spPr>
          <p:txBody>
            <a:bodyPr lIns="22860" rIns="22860" anchor="ctr"/>
            <a:lstStyle/>
            <a:p>
              <a:pPr defTabSz="228600">
                <a:lnSpc>
                  <a:spcPct val="93000"/>
                </a:lnSpc>
                <a:defRPr sz="1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Roboto"/>
                </a:defRPr>
              </a:pPr>
              <a:endParaRPr sz="900">
                <a:sym typeface="Segoe Print" panose="02000600000000000000" charset="0"/>
              </a:endParaRPr>
            </a:p>
          </p:txBody>
        </p:sp>
      </p:grpSp>
      <p:grpSp>
        <p:nvGrpSpPr>
          <p:cNvPr id="10" name="Group 9"/>
          <p:cNvGrpSpPr/>
          <p:nvPr userDrawn="1"/>
        </p:nvGrpSpPr>
        <p:grpSpPr>
          <a:xfrm>
            <a:off x="5049803" y="2998792"/>
            <a:ext cx="427479" cy="451481"/>
            <a:chOff x="5049803" y="2998792"/>
            <a:chExt cx="427479" cy="451481"/>
          </a:xfrm>
          <a:solidFill>
            <a:schemeClr val="accent1"/>
          </a:solidFill>
        </p:grpSpPr>
        <p:cxnSp>
          <p:nvCxnSpPr>
            <p:cNvPr id="11" name="Straight Connector 10"/>
            <p:cNvCxnSpPr/>
            <p:nvPr/>
          </p:nvCxnSpPr>
          <p:spPr>
            <a:xfrm flipV="1">
              <a:off x="5103693" y="2998792"/>
              <a:ext cx="373589" cy="373588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Shape 1071"/>
            <p:cNvSpPr/>
            <p:nvPr/>
          </p:nvSpPr>
          <p:spPr>
            <a:xfrm>
              <a:off x="5049803" y="3323272"/>
              <a:ext cx="127001" cy="127001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Roboto"/>
                </a:defRPr>
              </a:pPr>
              <a:endParaRPr sz="1600">
                <a:sym typeface="Segoe Print" panose="02000600000000000000" charset="0"/>
              </a:endParaRPr>
            </a:p>
          </p:txBody>
        </p:sp>
      </p:grpSp>
      <p:grpSp>
        <p:nvGrpSpPr>
          <p:cNvPr id="13" name="Group 12"/>
          <p:cNvGrpSpPr/>
          <p:nvPr userDrawn="1"/>
        </p:nvGrpSpPr>
        <p:grpSpPr>
          <a:xfrm flipV="1">
            <a:off x="8694869" y="3323272"/>
            <a:ext cx="427479" cy="451481"/>
            <a:chOff x="5049803" y="2998792"/>
            <a:chExt cx="427479" cy="451481"/>
          </a:xfrm>
          <a:solidFill>
            <a:schemeClr val="accent1"/>
          </a:solidFill>
        </p:grpSpPr>
        <p:cxnSp>
          <p:nvCxnSpPr>
            <p:cNvPr id="14" name="Straight Connector 13"/>
            <p:cNvCxnSpPr/>
            <p:nvPr/>
          </p:nvCxnSpPr>
          <p:spPr>
            <a:xfrm flipV="1">
              <a:off x="5103693" y="2998792"/>
              <a:ext cx="373589" cy="373588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hape 1071"/>
            <p:cNvSpPr/>
            <p:nvPr/>
          </p:nvSpPr>
          <p:spPr>
            <a:xfrm>
              <a:off x="5049803" y="3323272"/>
              <a:ext cx="127001" cy="127001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Roboto"/>
                </a:defRPr>
              </a:pPr>
              <a:endParaRPr sz="1600">
                <a:sym typeface="Segoe Print" panose="02000600000000000000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9" grpId="0" bldLvl="0" animBg="1"/>
      <p:bldP spid="4" grpId="0" bldLvl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2163654" y="2314505"/>
            <a:ext cx="3510320" cy="1066600"/>
          </a:xfrm>
          <a:custGeom>
            <a:avLst/>
            <a:gdLst>
              <a:gd name="connsiteX0" fmla="*/ 1066600 w 3510320"/>
              <a:gd name="connsiteY0" fmla="*/ 0 h 1066600"/>
              <a:gd name="connsiteX1" fmla="*/ 1647171 w 3510320"/>
              <a:gd name="connsiteY1" fmla="*/ 0 h 1066600"/>
              <a:gd name="connsiteX2" fmla="*/ 1768607 w 3510320"/>
              <a:gd name="connsiteY2" fmla="*/ 0 h 1066600"/>
              <a:gd name="connsiteX3" fmla="*/ 2227742 w 3510320"/>
              <a:gd name="connsiteY3" fmla="*/ 0 h 1066600"/>
              <a:gd name="connsiteX4" fmla="*/ 2349178 w 3510320"/>
              <a:gd name="connsiteY4" fmla="*/ 0 h 1066600"/>
              <a:gd name="connsiteX5" fmla="*/ 2808313 w 3510320"/>
              <a:gd name="connsiteY5" fmla="*/ 0 h 1066600"/>
              <a:gd name="connsiteX6" fmla="*/ 2929749 w 3510320"/>
              <a:gd name="connsiteY6" fmla="*/ 0 h 1066600"/>
              <a:gd name="connsiteX7" fmla="*/ 3510320 w 3510320"/>
              <a:gd name="connsiteY7" fmla="*/ 0 h 1066600"/>
              <a:gd name="connsiteX8" fmla="*/ 2933579 w 3510320"/>
              <a:gd name="connsiteY8" fmla="*/ 576741 h 1066600"/>
              <a:gd name="connsiteX9" fmla="*/ 2669457 w 3510320"/>
              <a:gd name="connsiteY9" fmla="*/ 840863 h 1066600"/>
              <a:gd name="connsiteX10" fmla="*/ 2443720 w 3510320"/>
              <a:gd name="connsiteY10" fmla="*/ 1066600 h 1066600"/>
              <a:gd name="connsiteX11" fmla="*/ 1863149 w 3510320"/>
              <a:gd name="connsiteY11" fmla="*/ 1066600 h 1066600"/>
              <a:gd name="connsiteX12" fmla="*/ 1741713 w 3510320"/>
              <a:gd name="connsiteY12" fmla="*/ 1066600 h 1066600"/>
              <a:gd name="connsiteX13" fmla="*/ 1282578 w 3510320"/>
              <a:gd name="connsiteY13" fmla="*/ 1066600 h 1066600"/>
              <a:gd name="connsiteX14" fmla="*/ 1161142 w 3510320"/>
              <a:gd name="connsiteY14" fmla="*/ 1066600 h 1066600"/>
              <a:gd name="connsiteX15" fmla="*/ 702007 w 3510320"/>
              <a:gd name="connsiteY15" fmla="*/ 1066600 h 1066600"/>
              <a:gd name="connsiteX16" fmla="*/ 580571 w 3510320"/>
              <a:gd name="connsiteY16" fmla="*/ 1066600 h 1066600"/>
              <a:gd name="connsiteX17" fmla="*/ 0 w 3510320"/>
              <a:gd name="connsiteY17" fmla="*/ 1066600 h 1066600"/>
              <a:gd name="connsiteX18" fmla="*/ 576740 w 3510320"/>
              <a:gd name="connsiteY18" fmla="*/ 489860 h 1066600"/>
              <a:gd name="connsiteX19" fmla="*/ 840863 w 3510320"/>
              <a:gd name="connsiteY19" fmla="*/ 225737 h 106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10320" h="1066600">
                <a:moveTo>
                  <a:pt x="1066600" y="0"/>
                </a:moveTo>
                <a:lnTo>
                  <a:pt x="1647171" y="0"/>
                </a:lnTo>
                <a:lnTo>
                  <a:pt x="1768607" y="0"/>
                </a:lnTo>
                <a:lnTo>
                  <a:pt x="2227742" y="0"/>
                </a:lnTo>
                <a:lnTo>
                  <a:pt x="2349178" y="0"/>
                </a:lnTo>
                <a:lnTo>
                  <a:pt x="2808313" y="0"/>
                </a:lnTo>
                <a:lnTo>
                  <a:pt x="2929749" y="0"/>
                </a:lnTo>
                <a:lnTo>
                  <a:pt x="3510320" y="0"/>
                </a:lnTo>
                <a:lnTo>
                  <a:pt x="2933579" y="576741"/>
                </a:lnTo>
                <a:lnTo>
                  <a:pt x="2669457" y="840863"/>
                </a:lnTo>
                <a:lnTo>
                  <a:pt x="2443720" y="1066600"/>
                </a:lnTo>
                <a:lnTo>
                  <a:pt x="1863149" y="1066600"/>
                </a:lnTo>
                <a:lnTo>
                  <a:pt x="1741713" y="1066600"/>
                </a:lnTo>
                <a:lnTo>
                  <a:pt x="1282578" y="1066600"/>
                </a:lnTo>
                <a:lnTo>
                  <a:pt x="1161142" y="1066600"/>
                </a:lnTo>
                <a:lnTo>
                  <a:pt x="702007" y="1066600"/>
                </a:lnTo>
                <a:lnTo>
                  <a:pt x="580571" y="1066600"/>
                </a:lnTo>
                <a:lnTo>
                  <a:pt x="0" y="1066600"/>
                </a:lnTo>
                <a:lnTo>
                  <a:pt x="576740" y="489860"/>
                </a:lnTo>
                <a:lnTo>
                  <a:pt x="840863" y="2257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7"/>
          </p:nvPr>
        </p:nvSpPr>
        <p:spPr>
          <a:xfrm>
            <a:off x="6381115" y="3382560"/>
            <a:ext cx="3510319" cy="1066600"/>
          </a:xfrm>
          <a:custGeom>
            <a:avLst/>
            <a:gdLst>
              <a:gd name="connsiteX0" fmla="*/ 0 w 3510319"/>
              <a:gd name="connsiteY0" fmla="*/ 0 h 1066600"/>
              <a:gd name="connsiteX1" fmla="*/ 580571 w 3510319"/>
              <a:gd name="connsiteY1" fmla="*/ 0 h 1066600"/>
              <a:gd name="connsiteX2" fmla="*/ 702007 w 3510319"/>
              <a:gd name="connsiteY2" fmla="*/ 0 h 1066600"/>
              <a:gd name="connsiteX3" fmla="*/ 1161142 w 3510319"/>
              <a:gd name="connsiteY3" fmla="*/ 0 h 1066600"/>
              <a:gd name="connsiteX4" fmla="*/ 1282578 w 3510319"/>
              <a:gd name="connsiteY4" fmla="*/ 0 h 1066600"/>
              <a:gd name="connsiteX5" fmla="*/ 1741713 w 3510319"/>
              <a:gd name="connsiteY5" fmla="*/ 0 h 1066600"/>
              <a:gd name="connsiteX6" fmla="*/ 1863149 w 3510319"/>
              <a:gd name="connsiteY6" fmla="*/ 0 h 1066600"/>
              <a:gd name="connsiteX7" fmla="*/ 2443720 w 3510319"/>
              <a:gd name="connsiteY7" fmla="*/ 0 h 1066600"/>
              <a:gd name="connsiteX8" fmla="*/ 2669456 w 3510319"/>
              <a:gd name="connsiteY8" fmla="*/ 225737 h 1066600"/>
              <a:gd name="connsiteX9" fmla="*/ 2933579 w 3510319"/>
              <a:gd name="connsiteY9" fmla="*/ 489860 h 1066600"/>
              <a:gd name="connsiteX10" fmla="*/ 3510319 w 3510319"/>
              <a:gd name="connsiteY10" fmla="*/ 1066600 h 1066600"/>
              <a:gd name="connsiteX11" fmla="*/ 2929748 w 3510319"/>
              <a:gd name="connsiteY11" fmla="*/ 1066600 h 1066600"/>
              <a:gd name="connsiteX12" fmla="*/ 2808312 w 3510319"/>
              <a:gd name="connsiteY12" fmla="*/ 1066600 h 1066600"/>
              <a:gd name="connsiteX13" fmla="*/ 2349177 w 3510319"/>
              <a:gd name="connsiteY13" fmla="*/ 1066600 h 1066600"/>
              <a:gd name="connsiteX14" fmla="*/ 2227741 w 3510319"/>
              <a:gd name="connsiteY14" fmla="*/ 1066600 h 1066600"/>
              <a:gd name="connsiteX15" fmla="*/ 1768606 w 3510319"/>
              <a:gd name="connsiteY15" fmla="*/ 1066600 h 1066600"/>
              <a:gd name="connsiteX16" fmla="*/ 1647170 w 3510319"/>
              <a:gd name="connsiteY16" fmla="*/ 1066600 h 1066600"/>
              <a:gd name="connsiteX17" fmla="*/ 1066599 w 3510319"/>
              <a:gd name="connsiteY17" fmla="*/ 1066600 h 1066600"/>
              <a:gd name="connsiteX18" fmla="*/ 840863 w 3510319"/>
              <a:gd name="connsiteY18" fmla="*/ 840863 h 1066600"/>
              <a:gd name="connsiteX19" fmla="*/ 576740 w 3510319"/>
              <a:gd name="connsiteY19" fmla="*/ 576741 h 106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10319" h="1066600">
                <a:moveTo>
                  <a:pt x="0" y="0"/>
                </a:moveTo>
                <a:lnTo>
                  <a:pt x="580571" y="0"/>
                </a:lnTo>
                <a:lnTo>
                  <a:pt x="702007" y="0"/>
                </a:lnTo>
                <a:lnTo>
                  <a:pt x="1161142" y="0"/>
                </a:lnTo>
                <a:lnTo>
                  <a:pt x="1282578" y="0"/>
                </a:lnTo>
                <a:lnTo>
                  <a:pt x="1741713" y="0"/>
                </a:lnTo>
                <a:lnTo>
                  <a:pt x="1863149" y="0"/>
                </a:lnTo>
                <a:lnTo>
                  <a:pt x="2443720" y="0"/>
                </a:lnTo>
                <a:lnTo>
                  <a:pt x="2669456" y="225737"/>
                </a:lnTo>
                <a:lnTo>
                  <a:pt x="2933579" y="489860"/>
                </a:lnTo>
                <a:lnTo>
                  <a:pt x="3510319" y="1066600"/>
                </a:lnTo>
                <a:lnTo>
                  <a:pt x="2929748" y="1066600"/>
                </a:lnTo>
                <a:lnTo>
                  <a:pt x="2808312" y="1066600"/>
                </a:lnTo>
                <a:lnTo>
                  <a:pt x="2349177" y="1066600"/>
                </a:lnTo>
                <a:lnTo>
                  <a:pt x="2227741" y="1066600"/>
                </a:lnTo>
                <a:lnTo>
                  <a:pt x="1768606" y="1066600"/>
                </a:lnTo>
                <a:lnTo>
                  <a:pt x="1647170" y="1066600"/>
                </a:lnTo>
                <a:lnTo>
                  <a:pt x="1066599" y="1066600"/>
                </a:lnTo>
                <a:lnTo>
                  <a:pt x="840863" y="840863"/>
                </a:lnTo>
                <a:lnTo>
                  <a:pt x="576740" y="57674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4" name="Shape 1074"/>
          <p:cNvSpPr/>
          <p:nvPr userDrawn="1"/>
        </p:nvSpPr>
        <p:spPr>
          <a:xfrm>
            <a:off x="-47160" y="3386772"/>
            <a:ext cx="12286319" cy="1"/>
          </a:xfrm>
          <a:prstGeom prst="line">
            <a:avLst/>
          </a:prstGeom>
          <a:ln w="25400">
            <a:solidFill>
              <a:srgbClr val="E8E8E8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2109766" y="2998792"/>
            <a:ext cx="427479" cy="451481"/>
            <a:chOff x="5049803" y="2998792"/>
            <a:chExt cx="427479" cy="451481"/>
          </a:xfrm>
          <a:solidFill>
            <a:schemeClr val="accent1"/>
          </a:solidFill>
        </p:grpSpPr>
        <p:cxnSp>
          <p:nvCxnSpPr>
            <p:cNvPr id="6" name="Straight Connector 5"/>
            <p:cNvCxnSpPr/>
            <p:nvPr/>
          </p:nvCxnSpPr>
          <p:spPr>
            <a:xfrm flipV="1">
              <a:off x="5103693" y="2998792"/>
              <a:ext cx="373589" cy="373588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Shape 1071"/>
            <p:cNvSpPr/>
            <p:nvPr/>
          </p:nvSpPr>
          <p:spPr>
            <a:xfrm>
              <a:off x="5049803" y="3323272"/>
              <a:ext cx="127001" cy="127001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Roboto"/>
                </a:defRPr>
              </a:pPr>
              <a:endParaRPr sz="1600">
                <a:sym typeface="Segoe Print" panose="02000600000000000000" charset="0"/>
              </a:endParaRPr>
            </a:p>
          </p:txBody>
        </p:sp>
      </p:grpSp>
      <p:grpSp>
        <p:nvGrpSpPr>
          <p:cNvPr id="8" name="Group 7"/>
          <p:cNvGrpSpPr/>
          <p:nvPr userDrawn="1"/>
        </p:nvGrpSpPr>
        <p:grpSpPr>
          <a:xfrm flipV="1">
            <a:off x="6353819" y="3323272"/>
            <a:ext cx="427479" cy="451481"/>
            <a:chOff x="5049803" y="2998792"/>
            <a:chExt cx="427479" cy="451481"/>
          </a:xfrm>
          <a:solidFill>
            <a:schemeClr val="accent1"/>
          </a:solidFill>
        </p:grpSpPr>
        <p:cxnSp>
          <p:nvCxnSpPr>
            <p:cNvPr id="9" name="Straight Connector 8"/>
            <p:cNvCxnSpPr/>
            <p:nvPr/>
          </p:nvCxnSpPr>
          <p:spPr>
            <a:xfrm flipV="1">
              <a:off x="5103693" y="2998792"/>
              <a:ext cx="373589" cy="373588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Shape 1071"/>
            <p:cNvSpPr/>
            <p:nvPr/>
          </p:nvSpPr>
          <p:spPr>
            <a:xfrm>
              <a:off x="5049803" y="3323272"/>
              <a:ext cx="127001" cy="127001"/>
            </a:xfrm>
            <a:prstGeom prst="ellipse">
              <a:avLst/>
            </a:prstGeom>
            <a:grpFill/>
            <a:ln w="12700">
              <a:solidFill>
                <a:schemeClr val="accent1"/>
              </a:solidFill>
              <a:miter lim="400000"/>
            </a:ln>
          </p:spPr>
          <p:txBody>
            <a:bodyPr lIns="25400" tIns="25400" rIns="25400" bIns="25400" anchor="ctr"/>
            <a:lstStyle/>
            <a:p>
              <a:pPr>
                <a:lnSpc>
                  <a:spcPct val="100000"/>
                </a:lnSpc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Roboto"/>
                </a:defRPr>
              </a:pPr>
              <a:endParaRPr sz="1600">
                <a:sym typeface="Segoe Print" panose="02000600000000000000" charset="0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4" grpId="0" bldLvl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D8FB1-1056-4944-B4DC-E30EFF424156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9A24-3B4D-4283-B090-936955F7CA3F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E960-D4D1-49C1-A4C4-BE2BAF0B1F4F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301E-309B-4C61-B840-974D2CEB04A6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uliaintro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5" t="6671" r="15209" b="10317"/>
          <a:stretch>
            <a:fillRect/>
          </a:stretch>
        </p:blipFill>
        <p:spPr bwMode="auto">
          <a:xfrm>
            <a:off x="10138410" y="102871"/>
            <a:ext cx="193167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7320-3529-4EEB-B0D3-083C31BCDE12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4806315" y="6162674"/>
            <a:ext cx="2743200" cy="365125"/>
          </a:xfrm>
        </p:spPr>
        <p:txBody>
          <a:bodyPr/>
          <a:lstStyle>
            <a:lvl1pPr algn="ctr">
              <a:defRPr sz="3200" b="1">
                <a:solidFill>
                  <a:schemeClr val="bg2">
                    <a:lumMod val="90000"/>
                  </a:schemeClr>
                </a:solidFill>
                <a:latin typeface="Comic Sans MS" panose="030F0702030302020204" pitchFamily="66" charset="0"/>
              </a:defRPr>
            </a:lvl1pPr>
          </a:lstStyle>
          <a:p>
            <a:fld id="{CE7238B2-56FA-4B4E-A31C-A031085D42F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2CC90-A00E-4DF6-AD47-A5381817C204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57330-9790-43A8-8EBE-013A8A6208C0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AA9C-7628-4C05-98B6-E44100243AD4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AA9C-7628-4C05-98B6-E44100243AD4}" type="datetime1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238B2-56FA-4B4E-A31C-A031085D42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41595" y="2829545"/>
            <a:ext cx="6417141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 fontAlgn="auto">
              <a:spcAft>
                <a:spcPts val="600"/>
              </a:spcAft>
            </a:pPr>
            <a:r>
              <a:rPr lang="zh-CN" altLang="en-US" sz="5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Land 康熙字典體試用版" charset="-120"/>
                <a:ea typeface="TypeLand 康熙字典體試用版" charset="-120"/>
              </a:rPr>
              <a:t>芝士盒子</a:t>
            </a:r>
            <a:r>
              <a:rPr lang="en-US" altLang="zh-CN" sz="5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Land 康熙字典體試用版" charset="-120"/>
                <a:ea typeface="TypeLand 康熙字典體試用版" charset="-120"/>
              </a:rPr>
              <a:t>—</a:t>
            </a:r>
            <a:r>
              <a:rPr lang="zh-CN" altLang="en-US" sz="5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Land 康熙字典體試用版" charset="-120"/>
                <a:ea typeface="TypeLand 康熙字典體試用版" charset="-120"/>
              </a:rPr>
              <a:t>测试报告</a:t>
            </a:r>
            <a:endParaRPr lang="zh-CN" altLang="en-US" sz="5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ypeLand 康熙字典體試用版" charset="-120"/>
              <a:ea typeface="TypeLand 康熙字典體試用版" charset="-120"/>
            </a:endParaRPr>
          </a:p>
        </p:txBody>
      </p:sp>
      <p:pic>
        <p:nvPicPr>
          <p:cNvPr id="6" name="图片 5" descr="00f7d2b6ca32d4935733d1b662a2fba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60000">
            <a:off x="554355" y="593090"/>
            <a:ext cx="2446020" cy="1889760"/>
          </a:xfrm>
          <a:prstGeom prst="round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57381" y="5855414"/>
            <a:ext cx="7523964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l"/>
            <a:endParaRPr lang="zh-CN" altLang="en-US" sz="20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华文细黑" panose="02010600040101010101" charset="-122"/>
              </a:rPr>
              <a:t>张荣侨  </a:t>
            </a:r>
            <a:r>
              <a:rPr lang="zh-CN" altLang="en-US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华文细黑" panose="02010600040101010101" charset="-122"/>
              </a:rPr>
              <a:t>韩</a:t>
            </a:r>
            <a:r>
              <a:rPr lang="zh-CN" altLang="en-US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华文细黑" panose="02010600040101010101" charset="-122"/>
              </a:rPr>
              <a:t>思雨  李孟达  孟令寰  田宇君 张蕙心  章舟宇  </a:t>
            </a: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华文细黑" panose="02010600040101010101" charset="-122"/>
                <a:sym typeface="+mn-ea"/>
              </a:rPr>
              <a:t>晏博</a:t>
            </a:r>
            <a:endParaRPr lang="zh-CN" altLang="en-US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11 0.043684 C 0.019107 -0.040993 0.047785 -0.094473 0.079650 -0.094473 C 0.111515 -0.094473 0.140193 -0.040993 0.159311 0.043684 C 0.140193 0.128361 0.111515 0.181841 0.079650 0.181841 C 0.047785 0.181841 0.019107 0.128361 -0.000011 0.043684 Z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22837" y="2941515"/>
            <a:ext cx="272605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 fontAlgn="auto">
              <a:spcAft>
                <a:spcPts val="600"/>
              </a:spcAft>
            </a:pPr>
            <a:r>
              <a:rPr lang="zh-CN" altLang="en-US" sz="6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ypeLand 康熙字典體試用版" charset="-120"/>
                <a:ea typeface="TypeLand 康熙字典體試用版" charset="-120"/>
              </a:rPr>
              <a:t>谢谢！</a:t>
            </a:r>
          </a:p>
        </p:txBody>
      </p:sp>
      <p:pic>
        <p:nvPicPr>
          <p:cNvPr id="6" name="图片 5" descr="00f7d2b6ca32d4935733d1b662a2fba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60000">
            <a:off x="554355" y="593090"/>
            <a:ext cx="2446020" cy="188976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1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11 0.043684 C 0.019107 -0.040993 0.047785 -0.094473 0.079650 -0.094473 C 0.111515 -0.094473 0.140193 -0.040993 0.159311 0.043684 C 0.140193 0.128361 0.111515 0.181841 0.079650 0.181841 C 0.047785 0.181841 0.019107 0.128361 -0.000011 0.043684 Z " pathEditMode="relative" rAng="0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325" y="498972"/>
            <a:ext cx="94518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4737" y="1445564"/>
            <a:ext cx="8347075" cy="55308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457200" lvl="0" indent="-457200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测试环境</a:t>
            </a:r>
            <a:endParaRPr lang="en-US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0" indent="-457200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</a:t>
            </a:r>
            <a:r>
              <a:rPr lang="zh-CN" altLang="en-US" sz="20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范围</a:t>
            </a:r>
            <a:endParaRPr lang="en-US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0" indent="-457200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测试策略</a:t>
            </a:r>
            <a:endParaRPr lang="en-US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0" indent="-457200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单元测试</a:t>
            </a:r>
            <a:endParaRPr lang="en-US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0" indent="-457200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集成测试</a:t>
            </a:r>
            <a:endParaRPr lang="en-US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0" indent="-457200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zh-CN" altLang="en-US" sz="2000" kern="1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测试结果</a:t>
            </a:r>
            <a:endParaRPr lang="en-US" altLang="zh-CN" sz="2000" kern="1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493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75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75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5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75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 bldLvl="0"/>
      <p:bldP spid="1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325" y="498972"/>
            <a:ext cx="94518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测试环境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4737" y="1445564"/>
            <a:ext cx="8347075" cy="55308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lvl="0" indent="266700">
              <a:lnSpc>
                <a:spcPct val="150000"/>
              </a:lnSpc>
              <a:spcBef>
                <a:spcPts val="600"/>
              </a:spcBef>
              <a:buClrTx/>
              <a:buSzTx/>
              <a:buFontTx/>
            </a:pPr>
            <a:endParaRPr sz="2400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325" y="1445563"/>
            <a:ext cx="10970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CN" sz="3600" dirty="0" smtClean="0"/>
              <a:t>Linux(</a:t>
            </a:r>
            <a:r>
              <a:rPr lang="en-US" altLang="zh-CN" sz="3600" dirty="0" err="1" smtClean="0"/>
              <a:t>Manjaro</a:t>
            </a:r>
            <a:r>
              <a:rPr lang="en-US" altLang="zh-CN" sz="3600" dirty="0" smtClean="0"/>
              <a:t> </a:t>
            </a:r>
            <a:r>
              <a:rPr lang="en-US" altLang="zh-CN" sz="3600" dirty="0"/>
              <a:t>20.2, Kernel </a:t>
            </a:r>
            <a:r>
              <a:rPr lang="en-US" altLang="zh-CN" sz="3600" dirty="0" smtClean="0"/>
              <a:t>5.8.18), Python3.9 </a:t>
            </a:r>
            <a:r>
              <a:rPr lang="en-US" altLang="zh-CN" sz="3600" dirty="0"/>
              <a:t>&amp; Python </a:t>
            </a:r>
            <a:r>
              <a:rPr lang="en-US" altLang="zh-CN" sz="3600" dirty="0" smtClean="0"/>
              <a:t>3.7</a:t>
            </a:r>
          </a:p>
          <a:p>
            <a:pPr marL="742950" indent="-742950">
              <a:buAutoNum type="arabicPeriod"/>
            </a:pPr>
            <a:r>
              <a:rPr lang="en-US" altLang="zh-CN" sz="3600" dirty="0" smtClean="0"/>
              <a:t>Windows </a:t>
            </a:r>
            <a:r>
              <a:rPr lang="en-US" altLang="zh-CN" sz="3600" dirty="0"/>
              <a:t>10, Python 3.9 &amp; Python 3.7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472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 bldLvl="0"/>
      <p:bldP spid="1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325" y="498972"/>
            <a:ext cx="94518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4737" y="1445564"/>
            <a:ext cx="8347075" cy="55308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lvl="0" indent="266700">
              <a:lnSpc>
                <a:spcPct val="150000"/>
              </a:lnSpc>
              <a:spcBef>
                <a:spcPts val="600"/>
              </a:spcBef>
              <a:buClrTx/>
              <a:buSzTx/>
              <a:buFontTx/>
            </a:pPr>
            <a:endParaRPr sz="2400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5326" y="1445563"/>
            <a:ext cx="5499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采用单元测试、集成测试以及系统测试对于软件的功能进行验证和测试，此外不进行特别的程序性能以及其他非功能的测试，比如程序的静态测试。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77915" y="1445563"/>
            <a:ext cx="49554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首先根据类图的设计，对于功能类进行单元测试，测试覆盖软件</a:t>
            </a:r>
            <a:r>
              <a:rPr lang="en-US" altLang="zh-CN" sz="2400" dirty="0" err="1"/>
              <a:t>util</a:t>
            </a:r>
            <a:r>
              <a:rPr lang="zh-CN" altLang="en-US" sz="2400" dirty="0"/>
              <a:t>和</a:t>
            </a:r>
            <a:r>
              <a:rPr lang="en-US" altLang="zh-CN" sz="2400" dirty="0"/>
              <a:t>pipe</a:t>
            </a:r>
            <a:r>
              <a:rPr lang="zh-CN" altLang="en-US" sz="2400" dirty="0"/>
              <a:t>包下所有的类。单元测试完成后对于各个模块进行组合，按照</a:t>
            </a:r>
            <a:r>
              <a:rPr lang="en-US" altLang="zh-CN" sz="2400" dirty="0"/>
              <a:t>UI</a:t>
            </a:r>
            <a:r>
              <a:rPr lang="zh-CN" altLang="en-US" sz="2400" dirty="0"/>
              <a:t>、逻辑两个思路进行集成测试。单元测试和集成测试都使用白盒方法。最后对于整体软件系统，按照软件需求中的涉及到的用例，使用黑盒测试覆盖所有用例。</a:t>
            </a:r>
          </a:p>
        </p:txBody>
      </p:sp>
    </p:spTree>
    <p:extLst>
      <p:ext uri="{BB962C8B-B14F-4D97-AF65-F5344CB8AC3E}">
        <p14:creationId xmlns:p14="http://schemas.microsoft.com/office/powerpoint/2010/main" val="53806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 bldLvl="0"/>
      <p:bldP spid="1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325" y="498972"/>
            <a:ext cx="94518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4737" y="1445564"/>
            <a:ext cx="8347075" cy="55308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lvl="0" indent="266700">
              <a:lnSpc>
                <a:spcPct val="150000"/>
              </a:lnSpc>
              <a:spcBef>
                <a:spcPts val="600"/>
              </a:spcBef>
              <a:buClrTx/>
              <a:buSzTx/>
              <a:buFontTx/>
            </a:pPr>
            <a:endParaRPr sz="2400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8677" y="1445563"/>
            <a:ext cx="9298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对于软件中的最小可测试单元进行验证和检查，包括但不限于数据结构、网络通信等非</a:t>
            </a:r>
            <a:r>
              <a:rPr lang="en-US" altLang="zh-CN" sz="2400" dirty="0"/>
              <a:t>UI</a:t>
            </a:r>
            <a:r>
              <a:rPr lang="zh-CN" altLang="en-US" sz="2400" dirty="0"/>
              <a:t>的部分，此外，将软件的独立单元与软件的其余部分独立开来进行测试。对于程序的白盒测试，在编写程序同时进行。使用</a:t>
            </a:r>
            <a:r>
              <a:rPr lang="en-US" altLang="zh-CN" sz="2400" dirty="0" err="1"/>
              <a:t>PyTest</a:t>
            </a:r>
            <a:r>
              <a:rPr lang="zh-CN" altLang="en-US" sz="2400" dirty="0"/>
              <a:t>进行自动化测试，重点测试非</a:t>
            </a:r>
            <a:r>
              <a:rPr lang="en-US" altLang="zh-CN" sz="2400" dirty="0"/>
              <a:t>UI</a:t>
            </a:r>
            <a:r>
              <a:rPr lang="zh-CN" altLang="en-US" sz="2400" dirty="0"/>
              <a:t>功能的实现</a:t>
            </a:r>
            <a:r>
              <a:rPr lang="en-US" altLang="zh-CN" sz="2400" dirty="0"/>
              <a:t>(</a:t>
            </a:r>
            <a:r>
              <a:rPr lang="zh-CN" altLang="en-US" sz="2400" dirty="0"/>
              <a:t>比如数据结构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0907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 bldLvl="0"/>
      <p:bldP spid="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325" y="498972"/>
            <a:ext cx="94518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4737" y="1445564"/>
            <a:ext cx="8347075" cy="55308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lvl="0" indent="266700">
              <a:lnSpc>
                <a:spcPct val="150000"/>
              </a:lnSpc>
              <a:spcBef>
                <a:spcPts val="600"/>
              </a:spcBef>
              <a:buClrTx/>
              <a:buSzTx/>
              <a:buFontTx/>
            </a:pPr>
            <a:endParaRPr sz="2400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8677" y="1445563"/>
            <a:ext cx="929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在单元测试的基础上按照设计架构封装为的子系统进行集成测试，重点测试每个子系统是否功能工作正常，此外系统之间通信是否正常</a:t>
            </a:r>
            <a:r>
              <a:rPr lang="en-US" altLang="zh-CN" sz="2400" dirty="0"/>
              <a:t>(UI</a:t>
            </a:r>
            <a:r>
              <a:rPr lang="zh-CN" altLang="en-US" sz="2400" dirty="0"/>
              <a:t>相关，测试信号与槽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4930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 bldLvl="0"/>
      <p:bldP spid="1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38B2-56FA-4B4E-A31C-A031085D42F8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95325" y="498972"/>
            <a:ext cx="9451852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系统测试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4737" y="1445564"/>
            <a:ext cx="8347075" cy="55308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lvl="0" indent="266700">
              <a:lnSpc>
                <a:spcPct val="150000"/>
              </a:lnSpc>
              <a:spcBef>
                <a:spcPts val="600"/>
              </a:spcBef>
              <a:buClrTx/>
              <a:buSzTx/>
              <a:buFontTx/>
            </a:pPr>
            <a:endParaRPr sz="2400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8677" y="1445563"/>
            <a:ext cx="9298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考虑到需求文档里面涉及到的用例，使用黑盒测试的方式对于整个软件系统进行测试。如果时间充分，部分用例可以使用自动化框架进行白盒测试。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4" y="3211766"/>
            <a:ext cx="9708657" cy="257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7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 bldLvl="0"/>
      <p:bldP spid="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027112"/>
            <a:ext cx="6341416" cy="48164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25" y="1027112"/>
            <a:ext cx="4526672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0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619857"/>
            <a:ext cx="5601185" cy="50753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25" y="498475"/>
            <a:ext cx="2796782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5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339</Words>
  <Application>Microsoft Office PowerPoint</Application>
  <PresentationFormat>宽屏</PresentationFormat>
  <Paragraphs>29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TypeLand 康熙字典體試用版</vt:lpstr>
      <vt:lpstr>等线</vt:lpstr>
      <vt:lpstr>等线 Light</vt:lpstr>
      <vt:lpstr>华文细黑</vt:lpstr>
      <vt:lpstr>微软雅黑</vt:lpstr>
      <vt:lpstr>Arial</vt:lpstr>
      <vt:lpstr>Comic Sans MS</vt:lpstr>
      <vt:lpstr>Segoe Print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Sylvia</dc:creator>
  <cp:lastModifiedBy>Linghuan Meng</cp:lastModifiedBy>
  <cp:revision>147</cp:revision>
  <dcterms:created xsi:type="dcterms:W3CDTF">2020-09-26T03:25:00Z</dcterms:created>
  <dcterms:modified xsi:type="dcterms:W3CDTF">2020-12-11T12:41:23Z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