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1" r:id="rId4"/>
    <p:sldId id="272" r:id="rId5"/>
    <p:sldId id="286" r:id="rId6"/>
    <p:sldId id="275" r:id="rId7"/>
    <p:sldId id="274" r:id="rId8"/>
    <p:sldId id="283" r:id="rId9"/>
    <p:sldId id="276" r:id="rId10"/>
    <p:sldId id="278" r:id="rId11"/>
    <p:sldId id="279" r:id="rId12"/>
    <p:sldId id="280" r:id="rId13"/>
    <p:sldId id="285" r:id="rId14"/>
    <p:sldId id="2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8">
          <p15:clr>
            <a:srgbClr val="A4A3A4"/>
          </p15:clr>
        </p15:guide>
        <p15:guide id="2" pos="438">
          <p15:clr>
            <a:srgbClr val="A4A3A4"/>
          </p15:clr>
        </p15:guide>
        <p15:guide id="3" orient="horz" pos="798">
          <p15:clr>
            <a:srgbClr val="A4A3A4"/>
          </p15:clr>
        </p15:guide>
        <p15:guide id="4" orient="horz" pos="314">
          <p15:clr>
            <a:srgbClr val="A4A3A4"/>
          </p15:clr>
        </p15:guide>
        <p15:guide id="5" pos="3902">
          <p15:clr>
            <a:srgbClr val="A4A3A4"/>
          </p15:clr>
        </p15:guide>
        <p15:guide id="6" pos="74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DC0"/>
    <a:srgbClr val="6BAB5B"/>
    <a:srgbClr val="D66661"/>
    <a:srgbClr val="6B8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98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666"/>
      </p:cViewPr>
      <p:guideLst>
        <p:guide orient="horz" pos="3798"/>
        <p:guide pos="438"/>
        <p:guide orient="horz" pos="798"/>
        <p:guide orient="horz" pos="314"/>
        <p:guide pos="3902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727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186D2-2D8D-4633-8014-A6D4A284FF0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E9F9E-E65C-492A-801D-6191D6018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143-117C-4A6E-83E9-047F335E9E94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F202E-2989-4942-AB61-011713066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43CD-33F1-4D01-B863-A3728CDE074D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403E-0826-45A6-B68A-E2DCE6731358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2826-1A07-4272-B6BE-CF0997716812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3545-79F6-46C1-A134-4BECDD0D8BD9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43CD-33F1-4D01-B863-A3728CDE074D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15BC-83F8-49BD-9243-907372FC3886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B1-1056-4944-B4DC-E30EFF424156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9A24-3B4D-4283-B090-936955F7CA3F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E960-D4D1-49C1-A4C4-BE2BAF0B1F4F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301E-309B-4C61-B840-974D2CEB04A6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7320-3529-4EEB-B0D3-083C31BCDE12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4806315" y="6162674"/>
            <a:ext cx="2743200" cy="365125"/>
          </a:xfrm>
        </p:spPr>
        <p:txBody>
          <a:bodyPr/>
          <a:lstStyle>
            <a:lvl1pPr algn="ctr">
              <a:defRPr sz="3200" b="1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CE7238B2-56FA-4B4E-A31C-A031085D42F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6" name="图片 5" descr="00f7d2b6ca32d4935733d1b662a2fba1">
            <a:extLst>
              <a:ext uri="{FF2B5EF4-FFF2-40B4-BE49-F238E27FC236}">
                <a16:creationId xmlns:a16="http://schemas.microsoft.com/office/drawing/2014/main" id="{2F9E131C-02BA-4526-A074-116A9ABF9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5530" y="118975"/>
            <a:ext cx="1521581" cy="1175552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4375 C 0.01914 -0.04097 0.04779 -0.09445 0.07969 -0.09445 C 0.11146 -0.09445 0.14024 -0.04097 0.15938 0.04375 C 0.14024 0.12847 0.11146 0.18194 0.07969 0.18194 C 0.04779 0.18194 0.01914 0.12847 -3.75E-6 0.04375 Z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15BC-83F8-49BD-9243-907372FC3886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C90-A00E-4DF6-AD47-A5381817C204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7330-9790-43A8-8EBE-013A8A6208C0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403E-0826-45A6-B68A-E2DCE6731358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2826-1A07-4272-B6BE-CF0997716812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3545-79F6-46C1-A134-4BECDD0D8BD9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 flipH="1">
            <a:off x="5480017" y="2198191"/>
            <a:ext cx="3833755" cy="1164875"/>
          </a:xfrm>
          <a:custGeom>
            <a:avLst/>
            <a:gdLst>
              <a:gd name="connsiteX0" fmla="*/ 0 w 3510319"/>
              <a:gd name="connsiteY0" fmla="*/ 0 h 1066600"/>
              <a:gd name="connsiteX1" fmla="*/ 580571 w 3510319"/>
              <a:gd name="connsiteY1" fmla="*/ 0 h 1066600"/>
              <a:gd name="connsiteX2" fmla="*/ 702007 w 3510319"/>
              <a:gd name="connsiteY2" fmla="*/ 0 h 1066600"/>
              <a:gd name="connsiteX3" fmla="*/ 1161142 w 3510319"/>
              <a:gd name="connsiteY3" fmla="*/ 0 h 1066600"/>
              <a:gd name="connsiteX4" fmla="*/ 1282578 w 3510319"/>
              <a:gd name="connsiteY4" fmla="*/ 0 h 1066600"/>
              <a:gd name="connsiteX5" fmla="*/ 1741713 w 3510319"/>
              <a:gd name="connsiteY5" fmla="*/ 0 h 1066600"/>
              <a:gd name="connsiteX6" fmla="*/ 1863149 w 3510319"/>
              <a:gd name="connsiteY6" fmla="*/ 0 h 1066600"/>
              <a:gd name="connsiteX7" fmla="*/ 2443720 w 3510319"/>
              <a:gd name="connsiteY7" fmla="*/ 0 h 1066600"/>
              <a:gd name="connsiteX8" fmla="*/ 2669456 w 3510319"/>
              <a:gd name="connsiteY8" fmla="*/ 225737 h 1066600"/>
              <a:gd name="connsiteX9" fmla="*/ 2933579 w 3510319"/>
              <a:gd name="connsiteY9" fmla="*/ 489860 h 1066600"/>
              <a:gd name="connsiteX10" fmla="*/ 3510319 w 3510319"/>
              <a:gd name="connsiteY10" fmla="*/ 1066600 h 1066600"/>
              <a:gd name="connsiteX11" fmla="*/ 2929748 w 3510319"/>
              <a:gd name="connsiteY11" fmla="*/ 1066600 h 1066600"/>
              <a:gd name="connsiteX12" fmla="*/ 2808312 w 3510319"/>
              <a:gd name="connsiteY12" fmla="*/ 1066600 h 1066600"/>
              <a:gd name="connsiteX13" fmla="*/ 2349177 w 3510319"/>
              <a:gd name="connsiteY13" fmla="*/ 1066600 h 1066600"/>
              <a:gd name="connsiteX14" fmla="*/ 2227741 w 3510319"/>
              <a:gd name="connsiteY14" fmla="*/ 1066600 h 1066600"/>
              <a:gd name="connsiteX15" fmla="*/ 1768606 w 3510319"/>
              <a:gd name="connsiteY15" fmla="*/ 1066600 h 1066600"/>
              <a:gd name="connsiteX16" fmla="*/ 1647170 w 3510319"/>
              <a:gd name="connsiteY16" fmla="*/ 1066600 h 1066600"/>
              <a:gd name="connsiteX17" fmla="*/ 1066599 w 3510319"/>
              <a:gd name="connsiteY17" fmla="*/ 1066600 h 1066600"/>
              <a:gd name="connsiteX18" fmla="*/ 840863 w 3510319"/>
              <a:gd name="connsiteY18" fmla="*/ 840863 h 1066600"/>
              <a:gd name="connsiteX19" fmla="*/ 576740 w 3510319"/>
              <a:gd name="connsiteY19" fmla="*/ 576741 h 106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10319" h="1066600">
                <a:moveTo>
                  <a:pt x="0" y="0"/>
                </a:moveTo>
                <a:lnTo>
                  <a:pt x="580571" y="0"/>
                </a:lnTo>
                <a:lnTo>
                  <a:pt x="702007" y="0"/>
                </a:lnTo>
                <a:lnTo>
                  <a:pt x="1161142" y="0"/>
                </a:lnTo>
                <a:lnTo>
                  <a:pt x="1282578" y="0"/>
                </a:lnTo>
                <a:lnTo>
                  <a:pt x="1741713" y="0"/>
                </a:lnTo>
                <a:lnTo>
                  <a:pt x="1863149" y="0"/>
                </a:lnTo>
                <a:lnTo>
                  <a:pt x="2443720" y="0"/>
                </a:lnTo>
                <a:lnTo>
                  <a:pt x="2669456" y="225737"/>
                </a:lnTo>
                <a:lnTo>
                  <a:pt x="2933579" y="489860"/>
                </a:lnTo>
                <a:lnTo>
                  <a:pt x="3510319" y="1066600"/>
                </a:lnTo>
                <a:lnTo>
                  <a:pt x="2929748" y="1066600"/>
                </a:lnTo>
                <a:lnTo>
                  <a:pt x="2808312" y="1066600"/>
                </a:lnTo>
                <a:lnTo>
                  <a:pt x="2349177" y="1066600"/>
                </a:lnTo>
                <a:lnTo>
                  <a:pt x="2227741" y="1066600"/>
                </a:lnTo>
                <a:lnTo>
                  <a:pt x="1768606" y="1066600"/>
                </a:lnTo>
                <a:lnTo>
                  <a:pt x="1647170" y="1066600"/>
                </a:lnTo>
                <a:lnTo>
                  <a:pt x="1066599" y="1066600"/>
                </a:lnTo>
                <a:lnTo>
                  <a:pt x="840863" y="840863"/>
                </a:lnTo>
                <a:lnTo>
                  <a:pt x="576740" y="576741"/>
                </a:lnTo>
                <a:close/>
              </a:path>
            </a:pathLst>
          </a:custGeom>
          <a:solidFill>
            <a:schemeClr val="accent2"/>
          </a:solidFill>
        </p:spPr>
      </p:sp>
      <p:sp>
        <p:nvSpPr>
          <p:cNvPr id="4" name="Shape 1085"/>
          <p:cNvSpPr/>
          <p:nvPr userDrawn="1"/>
        </p:nvSpPr>
        <p:spPr>
          <a:xfrm>
            <a:off x="-5959" y="3386772"/>
            <a:ext cx="9286652" cy="1"/>
          </a:xfrm>
          <a:prstGeom prst="line">
            <a:avLst/>
          </a:prstGeom>
          <a:ln w="25400">
            <a:solidFill>
              <a:srgbClr val="E8E8E8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279485" y="2910523"/>
            <a:ext cx="952501" cy="952501"/>
            <a:chOff x="9279485" y="2910523"/>
            <a:chExt cx="952501" cy="952501"/>
          </a:xfrm>
        </p:grpSpPr>
        <p:sp>
          <p:nvSpPr>
            <p:cNvPr id="5" name="Shape 1086"/>
            <p:cNvSpPr/>
            <p:nvPr userDrawn="1"/>
          </p:nvSpPr>
          <p:spPr>
            <a:xfrm>
              <a:off x="9279485" y="2910523"/>
              <a:ext cx="952501" cy="952501"/>
            </a:xfrm>
            <a:prstGeom prst="ellipse">
              <a:avLst/>
            </a:prstGeom>
            <a:ln w="25400">
              <a:solidFill>
                <a:srgbClr val="E8E8E8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E8E8E8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  <p:sp>
          <p:nvSpPr>
            <p:cNvPr id="6" name="Shape 1093"/>
            <p:cNvSpPr/>
            <p:nvPr userDrawn="1"/>
          </p:nvSpPr>
          <p:spPr>
            <a:xfrm>
              <a:off x="9618190" y="3266845"/>
              <a:ext cx="275090" cy="23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0"/>
                  </a:moveTo>
                  <a:lnTo>
                    <a:pt x="0" y="6695"/>
                  </a:lnTo>
                  <a:lnTo>
                    <a:pt x="10813" y="13362"/>
                  </a:lnTo>
                  <a:lnTo>
                    <a:pt x="21600" y="6695"/>
                  </a:lnTo>
                  <a:lnTo>
                    <a:pt x="10813" y="0"/>
                  </a:lnTo>
                  <a:close/>
                  <a:moveTo>
                    <a:pt x="10813" y="1805"/>
                  </a:moveTo>
                  <a:lnTo>
                    <a:pt x="18580" y="6695"/>
                  </a:lnTo>
                  <a:lnTo>
                    <a:pt x="10813" y="11528"/>
                  </a:lnTo>
                  <a:lnTo>
                    <a:pt x="3020" y="6695"/>
                  </a:lnTo>
                  <a:lnTo>
                    <a:pt x="10813" y="1805"/>
                  </a:lnTo>
                  <a:close/>
                  <a:moveTo>
                    <a:pt x="1041" y="9898"/>
                  </a:moveTo>
                  <a:lnTo>
                    <a:pt x="431" y="11324"/>
                  </a:lnTo>
                  <a:lnTo>
                    <a:pt x="10813" y="17233"/>
                  </a:lnTo>
                  <a:lnTo>
                    <a:pt x="21143" y="11324"/>
                  </a:lnTo>
                  <a:lnTo>
                    <a:pt x="20585" y="9898"/>
                  </a:lnTo>
                  <a:lnTo>
                    <a:pt x="10813" y="15399"/>
                  </a:lnTo>
                  <a:lnTo>
                    <a:pt x="1041" y="9898"/>
                  </a:lnTo>
                  <a:close/>
                  <a:moveTo>
                    <a:pt x="1041" y="14264"/>
                  </a:moveTo>
                  <a:lnTo>
                    <a:pt x="431" y="15749"/>
                  </a:lnTo>
                  <a:lnTo>
                    <a:pt x="10813" y="21600"/>
                  </a:lnTo>
                  <a:lnTo>
                    <a:pt x="21143" y="15749"/>
                  </a:lnTo>
                  <a:lnTo>
                    <a:pt x="20585" y="14264"/>
                  </a:lnTo>
                  <a:lnTo>
                    <a:pt x="10813" y="19679"/>
                  </a:lnTo>
                  <a:lnTo>
                    <a:pt x="1041" y="14264"/>
                  </a:lnTo>
                  <a:close/>
                </a:path>
              </a:pathLst>
            </a:custGeom>
            <a:solidFill>
              <a:srgbClr val="55555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900">
                <a:sym typeface="Segoe Print" panose="02000600000000000000" charset="0"/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 flipV="1">
            <a:off x="1741652" y="3323272"/>
            <a:ext cx="427479" cy="451481"/>
            <a:chOff x="5049803" y="2998792"/>
            <a:chExt cx="427479" cy="451481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103693" y="2998792"/>
              <a:ext cx="373589" cy="373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hape 1071"/>
            <p:cNvSpPr/>
            <p:nvPr/>
          </p:nvSpPr>
          <p:spPr>
            <a:xfrm>
              <a:off x="5049803" y="3323272"/>
              <a:ext cx="127001" cy="127001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5387302" y="2998792"/>
            <a:ext cx="427479" cy="451481"/>
            <a:chOff x="5049803" y="2998792"/>
            <a:chExt cx="427479" cy="451481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5103693" y="2998792"/>
              <a:ext cx="373589" cy="373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hape 1071"/>
            <p:cNvSpPr/>
            <p:nvPr/>
          </p:nvSpPr>
          <p:spPr>
            <a:xfrm>
              <a:off x="5049803" y="3323272"/>
              <a:ext cx="127001" cy="127001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 dirty="0">
                <a:sym typeface="Segoe Print" panose="02000600000000000000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096731" y="2314505"/>
            <a:ext cx="1768607" cy="1066600"/>
          </a:xfrm>
          <a:custGeom>
            <a:avLst/>
            <a:gdLst>
              <a:gd name="connsiteX0" fmla="*/ 1066600 w 1768607"/>
              <a:gd name="connsiteY0" fmla="*/ 0 h 1066600"/>
              <a:gd name="connsiteX1" fmla="*/ 1768607 w 1768607"/>
              <a:gd name="connsiteY1" fmla="*/ 0 h 1066600"/>
              <a:gd name="connsiteX2" fmla="*/ 1191866 w 1768607"/>
              <a:gd name="connsiteY2" fmla="*/ 576741 h 1066600"/>
              <a:gd name="connsiteX3" fmla="*/ 927744 w 1768607"/>
              <a:gd name="connsiteY3" fmla="*/ 840863 h 1066600"/>
              <a:gd name="connsiteX4" fmla="*/ 702007 w 1768607"/>
              <a:gd name="connsiteY4" fmla="*/ 1066600 h 1066600"/>
              <a:gd name="connsiteX5" fmla="*/ 0 w 1768607"/>
              <a:gd name="connsiteY5" fmla="*/ 1066600 h 1066600"/>
              <a:gd name="connsiteX6" fmla="*/ 576740 w 1768607"/>
              <a:gd name="connsiteY6" fmla="*/ 489860 h 1066600"/>
              <a:gd name="connsiteX7" fmla="*/ 840863 w 1768607"/>
              <a:gd name="connsiteY7" fmla="*/ 225737 h 106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8607" h="1066600">
                <a:moveTo>
                  <a:pt x="1066600" y="0"/>
                </a:moveTo>
                <a:lnTo>
                  <a:pt x="1768607" y="0"/>
                </a:lnTo>
                <a:lnTo>
                  <a:pt x="1191866" y="576741"/>
                </a:lnTo>
                <a:lnTo>
                  <a:pt x="927744" y="840863"/>
                </a:lnTo>
                <a:lnTo>
                  <a:pt x="702007" y="1066600"/>
                </a:lnTo>
                <a:lnTo>
                  <a:pt x="0" y="1066600"/>
                </a:lnTo>
                <a:lnTo>
                  <a:pt x="576740" y="489860"/>
                </a:lnTo>
                <a:lnTo>
                  <a:pt x="840863" y="2257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739319" y="3382560"/>
            <a:ext cx="1768606" cy="1066600"/>
          </a:xfrm>
          <a:custGeom>
            <a:avLst/>
            <a:gdLst>
              <a:gd name="connsiteX0" fmla="*/ 0 w 1768606"/>
              <a:gd name="connsiteY0" fmla="*/ 0 h 1066600"/>
              <a:gd name="connsiteX1" fmla="*/ 702007 w 1768606"/>
              <a:gd name="connsiteY1" fmla="*/ 0 h 1066600"/>
              <a:gd name="connsiteX2" fmla="*/ 927743 w 1768606"/>
              <a:gd name="connsiteY2" fmla="*/ 225737 h 1066600"/>
              <a:gd name="connsiteX3" fmla="*/ 1191866 w 1768606"/>
              <a:gd name="connsiteY3" fmla="*/ 489860 h 1066600"/>
              <a:gd name="connsiteX4" fmla="*/ 1768606 w 1768606"/>
              <a:gd name="connsiteY4" fmla="*/ 1066600 h 1066600"/>
              <a:gd name="connsiteX5" fmla="*/ 1066599 w 1768606"/>
              <a:gd name="connsiteY5" fmla="*/ 1066600 h 1066600"/>
              <a:gd name="connsiteX6" fmla="*/ 840863 w 1768606"/>
              <a:gd name="connsiteY6" fmla="*/ 840863 h 1066600"/>
              <a:gd name="connsiteX7" fmla="*/ 576740 w 1768606"/>
              <a:gd name="connsiteY7" fmla="*/ 576741 h 106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8606" h="1066600">
                <a:moveTo>
                  <a:pt x="0" y="0"/>
                </a:moveTo>
                <a:lnTo>
                  <a:pt x="702007" y="0"/>
                </a:lnTo>
                <a:lnTo>
                  <a:pt x="927743" y="225737"/>
                </a:lnTo>
                <a:lnTo>
                  <a:pt x="1191866" y="489860"/>
                </a:lnTo>
                <a:lnTo>
                  <a:pt x="1768606" y="1066600"/>
                </a:lnTo>
                <a:lnTo>
                  <a:pt x="1066599" y="1066600"/>
                </a:lnTo>
                <a:lnTo>
                  <a:pt x="840863" y="840863"/>
                </a:lnTo>
                <a:lnTo>
                  <a:pt x="576740" y="57674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" name="Shape 1064"/>
          <p:cNvSpPr/>
          <p:nvPr userDrawn="1"/>
        </p:nvSpPr>
        <p:spPr>
          <a:xfrm>
            <a:off x="3979864" y="3386773"/>
            <a:ext cx="8212136" cy="0"/>
          </a:xfrm>
          <a:prstGeom prst="line">
            <a:avLst/>
          </a:prstGeom>
          <a:ln w="25400">
            <a:solidFill>
              <a:srgbClr val="E8E8E8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33955" y="2910523"/>
            <a:ext cx="952501" cy="952501"/>
            <a:chOff x="3033955" y="2910523"/>
            <a:chExt cx="952501" cy="952501"/>
          </a:xfrm>
        </p:grpSpPr>
        <p:sp>
          <p:nvSpPr>
            <p:cNvPr id="7" name="Shape 1065"/>
            <p:cNvSpPr/>
            <p:nvPr/>
          </p:nvSpPr>
          <p:spPr>
            <a:xfrm>
              <a:off x="3033955" y="2910523"/>
              <a:ext cx="952501" cy="952501"/>
            </a:xfrm>
            <a:prstGeom prst="ellipse">
              <a:avLst/>
            </a:prstGeom>
            <a:ln w="25400">
              <a:solidFill>
                <a:srgbClr val="E8E8E8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E8E8E8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  <p:sp>
          <p:nvSpPr>
            <p:cNvPr id="8" name="Shape 1066"/>
            <p:cNvSpPr/>
            <p:nvPr/>
          </p:nvSpPr>
          <p:spPr>
            <a:xfrm>
              <a:off x="3372660" y="3262328"/>
              <a:ext cx="275090" cy="248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11" y="0"/>
                  </a:moveTo>
                  <a:cubicBezTo>
                    <a:pt x="2916" y="0"/>
                    <a:pt x="0" y="3232"/>
                    <a:pt x="0" y="7112"/>
                  </a:cubicBezTo>
                  <a:cubicBezTo>
                    <a:pt x="0" y="8844"/>
                    <a:pt x="547" y="10518"/>
                    <a:pt x="1483" y="11765"/>
                  </a:cubicBezTo>
                  <a:lnTo>
                    <a:pt x="10979" y="21600"/>
                  </a:lnTo>
                  <a:lnTo>
                    <a:pt x="11960" y="20463"/>
                  </a:lnTo>
                  <a:lnTo>
                    <a:pt x="2512" y="10787"/>
                  </a:lnTo>
                  <a:cubicBezTo>
                    <a:pt x="1763" y="9817"/>
                    <a:pt x="1340" y="8465"/>
                    <a:pt x="1340" y="7218"/>
                  </a:cubicBezTo>
                  <a:cubicBezTo>
                    <a:pt x="1340" y="4135"/>
                    <a:pt x="3665" y="1560"/>
                    <a:pt x="6411" y="1560"/>
                  </a:cubicBezTo>
                  <a:cubicBezTo>
                    <a:pt x="7908" y="1560"/>
                    <a:pt x="9295" y="2261"/>
                    <a:pt x="10262" y="3543"/>
                  </a:cubicBezTo>
                  <a:lnTo>
                    <a:pt x="10812" y="4204"/>
                  </a:lnTo>
                  <a:lnTo>
                    <a:pt x="11338" y="3543"/>
                  </a:lnTo>
                  <a:cubicBezTo>
                    <a:pt x="12274" y="2330"/>
                    <a:pt x="13699" y="1560"/>
                    <a:pt x="15165" y="1560"/>
                  </a:cubicBezTo>
                  <a:cubicBezTo>
                    <a:pt x="17942" y="1560"/>
                    <a:pt x="20260" y="4135"/>
                    <a:pt x="20260" y="7218"/>
                  </a:cubicBezTo>
                  <a:cubicBezTo>
                    <a:pt x="20260" y="8465"/>
                    <a:pt x="19861" y="9817"/>
                    <a:pt x="19112" y="10787"/>
                  </a:cubicBezTo>
                  <a:lnTo>
                    <a:pt x="11745" y="18189"/>
                  </a:lnTo>
                  <a:lnTo>
                    <a:pt x="12606" y="19353"/>
                  </a:lnTo>
                  <a:lnTo>
                    <a:pt x="20045" y="11871"/>
                  </a:lnTo>
                  <a:lnTo>
                    <a:pt x="20093" y="11765"/>
                  </a:lnTo>
                  <a:cubicBezTo>
                    <a:pt x="21060" y="10449"/>
                    <a:pt x="21600" y="8775"/>
                    <a:pt x="21600" y="7112"/>
                  </a:cubicBezTo>
                  <a:cubicBezTo>
                    <a:pt x="21600" y="3232"/>
                    <a:pt x="18691" y="0"/>
                    <a:pt x="15165" y="0"/>
                  </a:cubicBezTo>
                  <a:cubicBezTo>
                    <a:pt x="13574" y="0"/>
                    <a:pt x="11966" y="779"/>
                    <a:pt x="10812" y="1956"/>
                  </a:cubicBezTo>
                  <a:cubicBezTo>
                    <a:pt x="9657" y="675"/>
                    <a:pt x="8033" y="0"/>
                    <a:pt x="6411" y="0"/>
                  </a:cubicBezTo>
                  <a:close/>
                  <a:moveTo>
                    <a:pt x="6339" y="3067"/>
                  </a:moveTo>
                  <a:cubicBezTo>
                    <a:pt x="4306" y="3067"/>
                    <a:pt x="2631" y="4922"/>
                    <a:pt x="2631" y="7165"/>
                  </a:cubicBezTo>
                  <a:cubicBezTo>
                    <a:pt x="2631" y="8062"/>
                    <a:pt x="2904" y="8970"/>
                    <a:pt x="3373" y="9729"/>
                  </a:cubicBezTo>
                  <a:lnTo>
                    <a:pt x="10214" y="16735"/>
                  </a:lnTo>
                  <a:lnTo>
                    <a:pt x="11171" y="15625"/>
                  </a:lnTo>
                  <a:lnTo>
                    <a:pt x="4473" y="8751"/>
                  </a:lnTo>
                  <a:cubicBezTo>
                    <a:pt x="4129" y="8302"/>
                    <a:pt x="3995" y="7717"/>
                    <a:pt x="3995" y="7165"/>
                  </a:cubicBezTo>
                  <a:cubicBezTo>
                    <a:pt x="3995" y="5750"/>
                    <a:pt x="5057" y="4574"/>
                    <a:pt x="6339" y="4574"/>
                  </a:cubicBezTo>
                  <a:lnTo>
                    <a:pt x="6339" y="3067"/>
                  </a:lnTo>
                  <a:close/>
                  <a:moveTo>
                    <a:pt x="15524" y="3331"/>
                  </a:moveTo>
                  <a:cubicBezTo>
                    <a:pt x="15040" y="3267"/>
                    <a:pt x="14534" y="3299"/>
                    <a:pt x="14065" y="3437"/>
                  </a:cubicBezTo>
                  <a:cubicBezTo>
                    <a:pt x="13127" y="3748"/>
                    <a:pt x="12317" y="4401"/>
                    <a:pt x="11817" y="5367"/>
                  </a:cubicBezTo>
                  <a:lnTo>
                    <a:pt x="13037" y="6134"/>
                  </a:lnTo>
                  <a:cubicBezTo>
                    <a:pt x="13381" y="5547"/>
                    <a:pt x="13861" y="5090"/>
                    <a:pt x="14424" y="4918"/>
                  </a:cubicBezTo>
                  <a:cubicBezTo>
                    <a:pt x="15018" y="4710"/>
                    <a:pt x="15686" y="4845"/>
                    <a:pt x="16218" y="5155"/>
                  </a:cubicBezTo>
                  <a:lnTo>
                    <a:pt x="16912" y="3807"/>
                  </a:lnTo>
                  <a:cubicBezTo>
                    <a:pt x="16474" y="3548"/>
                    <a:pt x="16009" y="3396"/>
                    <a:pt x="15524" y="3331"/>
                  </a:cubicBezTo>
                  <a:close/>
                </a:path>
              </a:pathLst>
            </a:custGeom>
            <a:solidFill>
              <a:srgbClr val="55555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900">
                <a:sym typeface="Segoe Print" panose="02000600000000000000" charset="0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5049803" y="2998792"/>
            <a:ext cx="427479" cy="451481"/>
            <a:chOff x="5049803" y="2998792"/>
            <a:chExt cx="427479" cy="451481"/>
          </a:xfrm>
          <a:solidFill>
            <a:schemeClr val="accent1"/>
          </a:solidFill>
        </p:grpSpPr>
        <p:cxnSp>
          <p:nvCxnSpPr>
            <p:cNvPr id="11" name="Straight Connector 10"/>
            <p:cNvCxnSpPr/>
            <p:nvPr/>
          </p:nvCxnSpPr>
          <p:spPr>
            <a:xfrm flipV="1">
              <a:off x="5103693" y="2998792"/>
              <a:ext cx="373589" cy="37358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hape 1071"/>
            <p:cNvSpPr/>
            <p:nvPr/>
          </p:nvSpPr>
          <p:spPr>
            <a:xfrm>
              <a:off x="5049803" y="3323272"/>
              <a:ext cx="127001" cy="127001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flipV="1">
            <a:off x="8694869" y="3323272"/>
            <a:ext cx="427479" cy="451481"/>
            <a:chOff x="5049803" y="2998792"/>
            <a:chExt cx="427479" cy="451481"/>
          </a:xfrm>
          <a:solidFill>
            <a:schemeClr val="accent1"/>
          </a:solidFill>
        </p:grpSpPr>
        <p:cxnSp>
          <p:nvCxnSpPr>
            <p:cNvPr id="14" name="Straight Connector 13"/>
            <p:cNvCxnSpPr/>
            <p:nvPr/>
          </p:nvCxnSpPr>
          <p:spPr>
            <a:xfrm flipV="1">
              <a:off x="5103693" y="2998792"/>
              <a:ext cx="373589" cy="37358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hape 1071"/>
            <p:cNvSpPr/>
            <p:nvPr/>
          </p:nvSpPr>
          <p:spPr>
            <a:xfrm>
              <a:off x="5049803" y="3323272"/>
              <a:ext cx="127001" cy="127001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4" grpId="0" bldLvl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163654" y="2314505"/>
            <a:ext cx="3510320" cy="1066600"/>
          </a:xfrm>
          <a:custGeom>
            <a:avLst/>
            <a:gdLst>
              <a:gd name="connsiteX0" fmla="*/ 1066600 w 3510320"/>
              <a:gd name="connsiteY0" fmla="*/ 0 h 1066600"/>
              <a:gd name="connsiteX1" fmla="*/ 1647171 w 3510320"/>
              <a:gd name="connsiteY1" fmla="*/ 0 h 1066600"/>
              <a:gd name="connsiteX2" fmla="*/ 1768607 w 3510320"/>
              <a:gd name="connsiteY2" fmla="*/ 0 h 1066600"/>
              <a:gd name="connsiteX3" fmla="*/ 2227742 w 3510320"/>
              <a:gd name="connsiteY3" fmla="*/ 0 h 1066600"/>
              <a:gd name="connsiteX4" fmla="*/ 2349178 w 3510320"/>
              <a:gd name="connsiteY4" fmla="*/ 0 h 1066600"/>
              <a:gd name="connsiteX5" fmla="*/ 2808313 w 3510320"/>
              <a:gd name="connsiteY5" fmla="*/ 0 h 1066600"/>
              <a:gd name="connsiteX6" fmla="*/ 2929749 w 3510320"/>
              <a:gd name="connsiteY6" fmla="*/ 0 h 1066600"/>
              <a:gd name="connsiteX7" fmla="*/ 3510320 w 3510320"/>
              <a:gd name="connsiteY7" fmla="*/ 0 h 1066600"/>
              <a:gd name="connsiteX8" fmla="*/ 2933579 w 3510320"/>
              <a:gd name="connsiteY8" fmla="*/ 576741 h 1066600"/>
              <a:gd name="connsiteX9" fmla="*/ 2669457 w 3510320"/>
              <a:gd name="connsiteY9" fmla="*/ 840863 h 1066600"/>
              <a:gd name="connsiteX10" fmla="*/ 2443720 w 3510320"/>
              <a:gd name="connsiteY10" fmla="*/ 1066600 h 1066600"/>
              <a:gd name="connsiteX11" fmla="*/ 1863149 w 3510320"/>
              <a:gd name="connsiteY11" fmla="*/ 1066600 h 1066600"/>
              <a:gd name="connsiteX12" fmla="*/ 1741713 w 3510320"/>
              <a:gd name="connsiteY12" fmla="*/ 1066600 h 1066600"/>
              <a:gd name="connsiteX13" fmla="*/ 1282578 w 3510320"/>
              <a:gd name="connsiteY13" fmla="*/ 1066600 h 1066600"/>
              <a:gd name="connsiteX14" fmla="*/ 1161142 w 3510320"/>
              <a:gd name="connsiteY14" fmla="*/ 1066600 h 1066600"/>
              <a:gd name="connsiteX15" fmla="*/ 702007 w 3510320"/>
              <a:gd name="connsiteY15" fmla="*/ 1066600 h 1066600"/>
              <a:gd name="connsiteX16" fmla="*/ 580571 w 3510320"/>
              <a:gd name="connsiteY16" fmla="*/ 1066600 h 1066600"/>
              <a:gd name="connsiteX17" fmla="*/ 0 w 3510320"/>
              <a:gd name="connsiteY17" fmla="*/ 1066600 h 1066600"/>
              <a:gd name="connsiteX18" fmla="*/ 576740 w 3510320"/>
              <a:gd name="connsiteY18" fmla="*/ 489860 h 1066600"/>
              <a:gd name="connsiteX19" fmla="*/ 840863 w 3510320"/>
              <a:gd name="connsiteY19" fmla="*/ 225737 h 106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10320" h="1066600">
                <a:moveTo>
                  <a:pt x="1066600" y="0"/>
                </a:moveTo>
                <a:lnTo>
                  <a:pt x="1647171" y="0"/>
                </a:lnTo>
                <a:lnTo>
                  <a:pt x="1768607" y="0"/>
                </a:lnTo>
                <a:lnTo>
                  <a:pt x="2227742" y="0"/>
                </a:lnTo>
                <a:lnTo>
                  <a:pt x="2349178" y="0"/>
                </a:lnTo>
                <a:lnTo>
                  <a:pt x="2808313" y="0"/>
                </a:lnTo>
                <a:lnTo>
                  <a:pt x="2929749" y="0"/>
                </a:lnTo>
                <a:lnTo>
                  <a:pt x="3510320" y="0"/>
                </a:lnTo>
                <a:lnTo>
                  <a:pt x="2933579" y="576741"/>
                </a:lnTo>
                <a:lnTo>
                  <a:pt x="2669457" y="840863"/>
                </a:lnTo>
                <a:lnTo>
                  <a:pt x="2443720" y="1066600"/>
                </a:lnTo>
                <a:lnTo>
                  <a:pt x="1863149" y="1066600"/>
                </a:lnTo>
                <a:lnTo>
                  <a:pt x="1741713" y="1066600"/>
                </a:lnTo>
                <a:lnTo>
                  <a:pt x="1282578" y="1066600"/>
                </a:lnTo>
                <a:lnTo>
                  <a:pt x="1161142" y="1066600"/>
                </a:lnTo>
                <a:lnTo>
                  <a:pt x="702007" y="1066600"/>
                </a:lnTo>
                <a:lnTo>
                  <a:pt x="580571" y="1066600"/>
                </a:lnTo>
                <a:lnTo>
                  <a:pt x="0" y="1066600"/>
                </a:lnTo>
                <a:lnTo>
                  <a:pt x="576740" y="489860"/>
                </a:lnTo>
                <a:lnTo>
                  <a:pt x="840863" y="2257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6381115" y="3382560"/>
            <a:ext cx="3510319" cy="1066600"/>
          </a:xfrm>
          <a:custGeom>
            <a:avLst/>
            <a:gdLst>
              <a:gd name="connsiteX0" fmla="*/ 0 w 3510319"/>
              <a:gd name="connsiteY0" fmla="*/ 0 h 1066600"/>
              <a:gd name="connsiteX1" fmla="*/ 580571 w 3510319"/>
              <a:gd name="connsiteY1" fmla="*/ 0 h 1066600"/>
              <a:gd name="connsiteX2" fmla="*/ 702007 w 3510319"/>
              <a:gd name="connsiteY2" fmla="*/ 0 h 1066600"/>
              <a:gd name="connsiteX3" fmla="*/ 1161142 w 3510319"/>
              <a:gd name="connsiteY3" fmla="*/ 0 h 1066600"/>
              <a:gd name="connsiteX4" fmla="*/ 1282578 w 3510319"/>
              <a:gd name="connsiteY4" fmla="*/ 0 h 1066600"/>
              <a:gd name="connsiteX5" fmla="*/ 1741713 w 3510319"/>
              <a:gd name="connsiteY5" fmla="*/ 0 h 1066600"/>
              <a:gd name="connsiteX6" fmla="*/ 1863149 w 3510319"/>
              <a:gd name="connsiteY6" fmla="*/ 0 h 1066600"/>
              <a:gd name="connsiteX7" fmla="*/ 2443720 w 3510319"/>
              <a:gd name="connsiteY7" fmla="*/ 0 h 1066600"/>
              <a:gd name="connsiteX8" fmla="*/ 2669456 w 3510319"/>
              <a:gd name="connsiteY8" fmla="*/ 225737 h 1066600"/>
              <a:gd name="connsiteX9" fmla="*/ 2933579 w 3510319"/>
              <a:gd name="connsiteY9" fmla="*/ 489860 h 1066600"/>
              <a:gd name="connsiteX10" fmla="*/ 3510319 w 3510319"/>
              <a:gd name="connsiteY10" fmla="*/ 1066600 h 1066600"/>
              <a:gd name="connsiteX11" fmla="*/ 2929748 w 3510319"/>
              <a:gd name="connsiteY11" fmla="*/ 1066600 h 1066600"/>
              <a:gd name="connsiteX12" fmla="*/ 2808312 w 3510319"/>
              <a:gd name="connsiteY12" fmla="*/ 1066600 h 1066600"/>
              <a:gd name="connsiteX13" fmla="*/ 2349177 w 3510319"/>
              <a:gd name="connsiteY13" fmla="*/ 1066600 h 1066600"/>
              <a:gd name="connsiteX14" fmla="*/ 2227741 w 3510319"/>
              <a:gd name="connsiteY14" fmla="*/ 1066600 h 1066600"/>
              <a:gd name="connsiteX15" fmla="*/ 1768606 w 3510319"/>
              <a:gd name="connsiteY15" fmla="*/ 1066600 h 1066600"/>
              <a:gd name="connsiteX16" fmla="*/ 1647170 w 3510319"/>
              <a:gd name="connsiteY16" fmla="*/ 1066600 h 1066600"/>
              <a:gd name="connsiteX17" fmla="*/ 1066599 w 3510319"/>
              <a:gd name="connsiteY17" fmla="*/ 1066600 h 1066600"/>
              <a:gd name="connsiteX18" fmla="*/ 840863 w 3510319"/>
              <a:gd name="connsiteY18" fmla="*/ 840863 h 1066600"/>
              <a:gd name="connsiteX19" fmla="*/ 576740 w 3510319"/>
              <a:gd name="connsiteY19" fmla="*/ 576741 h 106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10319" h="1066600">
                <a:moveTo>
                  <a:pt x="0" y="0"/>
                </a:moveTo>
                <a:lnTo>
                  <a:pt x="580571" y="0"/>
                </a:lnTo>
                <a:lnTo>
                  <a:pt x="702007" y="0"/>
                </a:lnTo>
                <a:lnTo>
                  <a:pt x="1161142" y="0"/>
                </a:lnTo>
                <a:lnTo>
                  <a:pt x="1282578" y="0"/>
                </a:lnTo>
                <a:lnTo>
                  <a:pt x="1741713" y="0"/>
                </a:lnTo>
                <a:lnTo>
                  <a:pt x="1863149" y="0"/>
                </a:lnTo>
                <a:lnTo>
                  <a:pt x="2443720" y="0"/>
                </a:lnTo>
                <a:lnTo>
                  <a:pt x="2669456" y="225737"/>
                </a:lnTo>
                <a:lnTo>
                  <a:pt x="2933579" y="489860"/>
                </a:lnTo>
                <a:lnTo>
                  <a:pt x="3510319" y="1066600"/>
                </a:lnTo>
                <a:lnTo>
                  <a:pt x="2929748" y="1066600"/>
                </a:lnTo>
                <a:lnTo>
                  <a:pt x="2808312" y="1066600"/>
                </a:lnTo>
                <a:lnTo>
                  <a:pt x="2349177" y="1066600"/>
                </a:lnTo>
                <a:lnTo>
                  <a:pt x="2227741" y="1066600"/>
                </a:lnTo>
                <a:lnTo>
                  <a:pt x="1768606" y="1066600"/>
                </a:lnTo>
                <a:lnTo>
                  <a:pt x="1647170" y="1066600"/>
                </a:lnTo>
                <a:lnTo>
                  <a:pt x="1066599" y="1066600"/>
                </a:lnTo>
                <a:lnTo>
                  <a:pt x="840863" y="840863"/>
                </a:lnTo>
                <a:lnTo>
                  <a:pt x="576740" y="57674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4" name="Shape 1074"/>
          <p:cNvSpPr/>
          <p:nvPr userDrawn="1"/>
        </p:nvSpPr>
        <p:spPr>
          <a:xfrm>
            <a:off x="-47160" y="3386772"/>
            <a:ext cx="12286319" cy="1"/>
          </a:xfrm>
          <a:prstGeom prst="line">
            <a:avLst/>
          </a:prstGeom>
          <a:ln w="25400">
            <a:solidFill>
              <a:srgbClr val="E8E8E8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109766" y="2998792"/>
            <a:ext cx="427479" cy="451481"/>
            <a:chOff x="5049803" y="2998792"/>
            <a:chExt cx="427479" cy="451481"/>
          </a:xfrm>
          <a:solidFill>
            <a:schemeClr val="accent1"/>
          </a:solidFill>
        </p:grpSpPr>
        <p:cxnSp>
          <p:nvCxnSpPr>
            <p:cNvPr id="6" name="Straight Connector 5"/>
            <p:cNvCxnSpPr/>
            <p:nvPr/>
          </p:nvCxnSpPr>
          <p:spPr>
            <a:xfrm flipV="1">
              <a:off x="5103693" y="2998792"/>
              <a:ext cx="373589" cy="37358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hape 1071"/>
            <p:cNvSpPr/>
            <p:nvPr/>
          </p:nvSpPr>
          <p:spPr>
            <a:xfrm>
              <a:off x="5049803" y="3323272"/>
              <a:ext cx="127001" cy="127001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>
          <a:xfrm flipV="1">
            <a:off x="6353819" y="3323272"/>
            <a:ext cx="427479" cy="451481"/>
            <a:chOff x="5049803" y="2998792"/>
            <a:chExt cx="427479" cy="451481"/>
          </a:xfrm>
          <a:solidFill>
            <a:schemeClr val="accent1"/>
          </a:solidFill>
        </p:grpSpPr>
        <p:cxnSp>
          <p:nvCxnSpPr>
            <p:cNvPr id="9" name="Straight Connector 8"/>
            <p:cNvCxnSpPr/>
            <p:nvPr/>
          </p:nvCxnSpPr>
          <p:spPr>
            <a:xfrm flipV="1">
              <a:off x="5103693" y="2998792"/>
              <a:ext cx="373589" cy="37358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hape 1071"/>
            <p:cNvSpPr/>
            <p:nvPr/>
          </p:nvSpPr>
          <p:spPr>
            <a:xfrm>
              <a:off x="5049803" y="3323272"/>
              <a:ext cx="127001" cy="127001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4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B1-1056-4944-B4DC-E30EFF424156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9A24-3B4D-4283-B090-936955F7CA3F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E960-D4D1-49C1-A4C4-BE2BAF0B1F4F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301E-309B-4C61-B840-974D2CEB04A6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uliaintr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6671" r="15209" b="10317"/>
          <a:stretch>
            <a:fillRect/>
          </a:stretch>
        </p:blipFill>
        <p:spPr bwMode="auto">
          <a:xfrm>
            <a:off x="10138410" y="102871"/>
            <a:ext cx="193167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7320-3529-4EEB-B0D3-083C31BCDE12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4806315" y="6162674"/>
            <a:ext cx="2743200" cy="365125"/>
          </a:xfrm>
        </p:spPr>
        <p:txBody>
          <a:bodyPr/>
          <a:lstStyle>
            <a:lvl1pPr algn="ctr">
              <a:defRPr sz="3200" b="1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CE7238B2-56FA-4B4E-A31C-A031085D42F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C90-A00E-4DF6-AD47-A5381817C204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7330-9790-43A8-8EBE-013A8A6208C0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AA9C-7628-4C05-98B6-E44100243AD4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AA9C-7628-4C05-98B6-E44100243AD4}" type="datetime1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47108" y="2871527"/>
            <a:ext cx="84946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Land 康熙字典體試用版" charset="-120"/>
                <a:ea typeface="TypeLand 康熙字典體試用版" charset="-120"/>
              </a:rPr>
              <a:t>芝士盒子</a:t>
            </a:r>
            <a:r>
              <a:rPr lang="en-US" altLang="zh-CN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Land 康熙字典體試用版" charset="-120"/>
                <a:ea typeface="TypeLand 康熙字典體試用版" charset="-120"/>
              </a:rPr>
              <a:t>—</a:t>
            </a:r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Land 康熙字典體試用版" charset="-120"/>
                <a:ea typeface="TypeLand 康熙字典體試用版" charset="-120"/>
              </a:rPr>
              <a:t>需求与设计展示</a:t>
            </a:r>
          </a:p>
        </p:txBody>
      </p:sp>
      <p:pic>
        <p:nvPicPr>
          <p:cNvPr id="6" name="图片 5" descr="00f7d2b6ca32d4935733d1b662a2fb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60000">
            <a:off x="554355" y="593090"/>
            <a:ext cx="2446020" cy="1889760"/>
          </a:xfrm>
          <a:prstGeom prst="round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7381" y="5855414"/>
            <a:ext cx="7523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endParaRPr lang="zh-CN" altLang="en-US" sz="20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细黑" panose="02010600040101010101" charset="-122"/>
              </a:rPr>
              <a:t>张荣侨  韩思雨  李孟达  孟令寰  田宇君 张蕙心  章舟宇  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细黑" panose="02010600040101010101" charset="-122"/>
                <a:sym typeface="+mn-ea"/>
              </a:rPr>
              <a:t>晏博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750721" y="6306464"/>
            <a:ext cx="2743200" cy="365125"/>
          </a:xfrm>
        </p:spPr>
        <p:txBody>
          <a:bodyPr/>
          <a:lstStyle/>
          <a:p>
            <a:fld id="{CE7238B2-56FA-4B4E-A31C-A031085D42F8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367482"/>
            <a:ext cx="1963889" cy="43024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46" y="1480438"/>
            <a:ext cx="3893891" cy="2792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854" y="27231"/>
            <a:ext cx="3808758" cy="28041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346" y="1266825"/>
            <a:ext cx="1773534" cy="10148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237" y="2925971"/>
            <a:ext cx="3480231" cy="33342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8854" y="5564668"/>
            <a:ext cx="1857375" cy="6988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2997" y="10756"/>
            <a:ext cx="1357615" cy="605441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6979FC7-C376-46DA-95E1-DB85446D90F7}"/>
              </a:ext>
            </a:extLst>
          </p:cNvPr>
          <p:cNvSpPr/>
          <p:nvPr/>
        </p:nvSpPr>
        <p:spPr>
          <a:xfrm>
            <a:off x="340687" y="1306692"/>
            <a:ext cx="1857376" cy="4719108"/>
          </a:xfrm>
          <a:prstGeom prst="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82B5E6-6681-4902-9D8C-3B60B510773F}"/>
              </a:ext>
            </a:extLst>
          </p:cNvPr>
          <p:cNvSpPr/>
          <p:nvPr/>
        </p:nvSpPr>
        <p:spPr>
          <a:xfrm>
            <a:off x="2286788" y="1293730"/>
            <a:ext cx="3330859" cy="4732070"/>
          </a:xfrm>
          <a:prstGeom prst="rect">
            <a:avLst/>
          </a:prstGeom>
          <a:noFill/>
          <a:ln w="698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B0DD49-CE3D-4815-BBB7-682340E6F44D}"/>
              </a:ext>
            </a:extLst>
          </p:cNvPr>
          <p:cNvSpPr/>
          <p:nvPr/>
        </p:nvSpPr>
        <p:spPr>
          <a:xfrm>
            <a:off x="5820514" y="27679"/>
            <a:ext cx="3345936" cy="6131632"/>
          </a:xfrm>
          <a:prstGeom prst="rect">
            <a:avLst/>
          </a:prstGeom>
          <a:noFill/>
          <a:ln w="698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D3DA3C-4B1A-48DA-B849-28527C74547A}"/>
              </a:ext>
            </a:extLst>
          </p:cNvPr>
          <p:cNvSpPr/>
          <p:nvPr/>
        </p:nvSpPr>
        <p:spPr>
          <a:xfrm>
            <a:off x="9251789" y="49365"/>
            <a:ext cx="1405370" cy="6131632"/>
          </a:xfrm>
          <a:prstGeom prst="rect">
            <a:avLst/>
          </a:prstGeom>
          <a:noFill/>
          <a:ln w="698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7CBB44-21E3-4406-977C-6CE9925C01FF}"/>
              </a:ext>
            </a:extLst>
          </p:cNvPr>
          <p:cNvSpPr txBox="1"/>
          <p:nvPr/>
        </p:nvSpPr>
        <p:spPr>
          <a:xfrm>
            <a:off x="811658" y="6204042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UI</a:t>
            </a:r>
            <a:endParaRPr lang="zh-CN" altLang="en-US" sz="32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4C5095-F2C5-4C16-BF89-9498BCE618FA}"/>
              </a:ext>
            </a:extLst>
          </p:cNvPr>
          <p:cNvSpPr txBox="1"/>
          <p:nvPr/>
        </p:nvSpPr>
        <p:spPr>
          <a:xfrm>
            <a:off x="3515596" y="6204041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Pipe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CD9816-2EAC-4BE6-94F3-405F754A9220}"/>
              </a:ext>
            </a:extLst>
          </p:cNvPr>
          <p:cNvSpPr txBox="1"/>
          <p:nvPr/>
        </p:nvSpPr>
        <p:spPr>
          <a:xfrm>
            <a:off x="6999463" y="6204041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Logic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A358A7-B030-442E-97C1-16D96D1965BE}"/>
              </a:ext>
            </a:extLst>
          </p:cNvPr>
          <p:cNvSpPr txBox="1"/>
          <p:nvPr/>
        </p:nvSpPr>
        <p:spPr>
          <a:xfrm>
            <a:off x="9355419" y="627322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Utils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643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  <p:bldP spid="11" grpId="0" animBg="1"/>
      <p:bldP spid="13" grpId="0" animBg="1"/>
      <p:bldP spid="14" grpId="0" animBg="1"/>
      <p:bldP spid="15" grpId="0" animBg="1"/>
      <p:bldP spid="12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" y="1157244"/>
            <a:ext cx="9547654" cy="5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9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14878" r="3907" b="10515"/>
          <a:stretch/>
        </p:blipFill>
        <p:spPr>
          <a:xfrm>
            <a:off x="1305348" y="1998649"/>
            <a:ext cx="7001934" cy="40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22837" y="2941515"/>
            <a:ext cx="272605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 fontAlgn="auto">
              <a:spcAft>
                <a:spcPts val="600"/>
              </a:spcAft>
            </a:pPr>
            <a:r>
              <a:rPr lang="zh-CN" altLang="en-US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Land 康熙字典體試用版" charset="-120"/>
                <a:ea typeface="TypeLand 康熙字典體試用版" charset="-120"/>
              </a:rPr>
              <a:t>谢谢！</a:t>
            </a:r>
          </a:p>
        </p:txBody>
      </p:sp>
      <p:pic>
        <p:nvPicPr>
          <p:cNvPr id="6" name="图片 5" descr="00f7d2b6ca32d4935733d1b662a2fb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60000">
            <a:off x="554355" y="593090"/>
            <a:ext cx="2446020" cy="18897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1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11 0.043684 C 0.019107 -0.040993 0.047785 -0.094473 0.079650 -0.094473 C 0.111515 -0.094473 0.140193 -0.040993 0.159311 0.043684 C 0.140193 0.128361 0.111515 0.181841 0.079650 0.181841 C 0.047785 0.181841 0.019107 0.128361 -0.000011 0.043684 Z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用例描述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活动图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时序图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协作图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架构设计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包图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类图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界面设计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49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75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75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 bldLvl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79" y="1266825"/>
            <a:ext cx="10229911" cy="52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用例描述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18" y="1158395"/>
            <a:ext cx="4831233" cy="2782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7" y="3951736"/>
            <a:ext cx="4956514" cy="27290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00" y="1267323"/>
            <a:ext cx="5172998" cy="26919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400" y="3959307"/>
            <a:ext cx="5264131" cy="257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形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1" y="290381"/>
            <a:ext cx="4314439" cy="634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形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4" b="51136"/>
          <a:stretch/>
        </p:blipFill>
        <p:spPr bwMode="auto">
          <a:xfrm>
            <a:off x="695326" y="1194487"/>
            <a:ext cx="4708696" cy="426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形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48575"/>
          <a:stretch/>
        </p:blipFill>
        <p:spPr bwMode="auto">
          <a:xfrm>
            <a:off x="6104238" y="1097783"/>
            <a:ext cx="4940900" cy="477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5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协作图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3" descr="图示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13" y="1212849"/>
            <a:ext cx="656907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5" y="1266825"/>
            <a:ext cx="6924675" cy="453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808" y="1746561"/>
            <a:ext cx="3914364" cy="40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4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83" y="1151047"/>
            <a:ext cx="7991294" cy="570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91</Words>
  <Application>Microsoft Office PowerPoint</Application>
  <PresentationFormat>宽屏</PresentationFormat>
  <Paragraphs>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TypeLand 康熙字典體試用版</vt:lpstr>
      <vt:lpstr>等线</vt:lpstr>
      <vt:lpstr>等线 Light</vt:lpstr>
      <vt:lpstr>华文细黑</vt:lpstr>
      <vt:lpstr>微软雅黑</vt:lpstr>
      <vt:lpstr>Arial</vt:lpstr>
      <vt:lpstr>Comic Sans MS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Sylvia</dc:creator>
  <cp:lastModifiedBy>randolf</cp:lastModifiedBy>
  <cp:revision>155</cp:revision>
  <dcterms:created xsi:type="dcterms:W3CDTF">2020-09-26T03:25:00Z</dcterms:created>
  <dcterms:modified xsi:type="dcterms:W3CDTF">2020-11-20T13:17:19Z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