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3FE9F-1D79-4C85-BBA8-058F7B8A0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98E6AB-CFE1-467B-93B6-C4D255B394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AF4238-88C9-4AAE-B95E-53922D73E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E739-B072-4E2F-85C2-1B73914BB899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16036E-3893-4E6E-B672-2CC7E7A6B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AC6CF4-7F24-4241-878E-C627024EC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26B2-C1EC-4938-BD6B-7C506CD04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510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9E679D-DBA7-481E-BFCE-C7773C844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92B218-B5AE-4B4A-95AC-9A0ACF60B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986D8E-4A80-479E-98A4-5A7FEFD12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E739-B072-4E2F-85C2-1B73914BB899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5A8404-A5B1-4F42-97E1-DD77327CA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B66BD8-8761-4885-A65C-99E65937B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26B2-C1EC-4938-BD6B-7C506CD04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669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FDF8E33-5216-4DEF-8F58-8D1B075657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2EB696-A125-478C-A066-F2106F938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DC6A26-A94F-49F4-900F-477B0813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E739-B072-4E2F-85C2-1B73914BB899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9E57A1-4027-49C7-8C9C-B2FEBACDD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20F4C8-CE02-454A-8121-582630562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26B2-C1EC-4938-BD6B-7C506CD04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520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8CACC6-B6BB-4528-87BA-1930C2153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4EFE8C-1247-4846-9087-B72C818C7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A25975-2671-48BD-B4A6-6B4308F0D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E739-B072-4E2F-85C2-1B73914BB899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3B7F71-820E-40C8-BA5E-B01B6774F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0E06BA-C00D-435F-82C4-8C19A91D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26B2-C1EC-4938-BD6B-7C506CD04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675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C2841C-3B63-4D5A-9590-A335D8306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EB51CD-5D34-42A2-AEE1-72BDC9862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1F4969-09D7-4416-A5CD-1C45E4715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E739-B072-4E2F-85C2-1B73914BB899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5C43C1-21D9-4CD5-9FA5-0A850C36D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051248-0D67-4025-875D-9C663AAC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26B2-C1EC-4938-BD6B-7C506CD04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668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58EBDF-06F6-42BE-8B87-7F6BF8535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5A09E1-D9EA-454F-AEB6-9F4B8ACE85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E8FC19-D2FB-4404-B00E-60BA1B421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30B3A8-6A7E-4DA5-9A05-56FDFE567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E739-B072-4E2F-85C2-1B73914BB899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A556F7-6977-4B27-A36C-75F65017A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802B51-287A-4D13-BEA5-01349731A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26B2-C1EC-4938-BD6B-7C506CD04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769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84CE89-DF05-43AB-B1CC-01D6DD5B8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C605DA-5471-4C80-8D08-8A8D9AF4C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4E0FB6-7262-4F3F-818A-725E7D639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1D4633D-47F0-4DBD-B2E1-6497257DC9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1DD4557-211F-4B94-A679-8BED82B9A3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2F02BC3-D4C0-4CE6-807E-D9B923E80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E739-B072-4E2F-85C2-1B73914BB899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6F0353D-5998-420F-A684-F43E31343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F5A27E0-6E71-4E0E-A2CA-3C2851B83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26B2-C1EC-4938-BD6B-7C506CD04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739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8B63F5-8BBB-4832-8FA7-A5176458C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C78E09E-ADDC-4A67-8537-21AF680CD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E739-B072-4E2F-85C2-1B73914BB899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8C2410C-1CA3-43F8-A6BA-50A15417E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B2BAFC-6DD3-4C29-A583-861B3490B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26B2-C1EC-4938-BD6B-7C506CD04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644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D765B37-E177-411B-B4C4-36B17CE3C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E739-B072-4E2F-85C2-1B73914BB899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404B951-A9CF-4D76-A8A0-7E437179B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69D6C7-943F-45B4-812F-011A73F78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26B2-C1EC-4938-BD6B-7C506CD04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133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333BC1-311C-4360-86B3-6A6FFA111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70E191-843E-404C-90F0-FFD927493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1DEB4F-FD54-4C14-8DE1-80B8EB024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C8181B-E8AC-4A98-AAA3-A7C801ADF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E739-B072-4E2F-85C2-1B73914BB899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18915B-3651-4D4F-9248-811B2880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5F9C63-D855-40B6-A6D9-D4FDC4CEB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26B2-C1EC-4938-BD6B-7C506CD04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140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51AF9B-A39A-4F11-A71A-A962E94C6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69EDB6-186D-47FB-B85B-82C42E3515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562981-6A17-476E-82EE-66B0A20990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5129FA-83DC-4C7F-B64E-8CE5F4670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E739-B072-4E2F-85C2-1B73914BB899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414DDC-5467-4208-98BE-BDB7106D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DB7B74-92BE-4F8F-BA02-2858EED69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26B2-C1EC-4938-BD6B-7C506CD04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541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DEFC82B-E9C7-4244-8C01-7F9A74438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ADD28F-AAF8-4E99-A471-FB915C8FE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46858C-4C5C-451C-B6AD-FD11C27FBB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6E739-B072-4E2F-85C2-1B73914BB899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94E3FC-3086-4CFB-8864-ADD20424A7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C34260-2A49-4450-8B2B-524D82BEE3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526B2-C1EC-4938-BD6B-7C506CD04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639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6AFFAF7-EF24-4D46-84CC-EA360ED224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8889" y1="14630" x2="52222" y2="43519"/>
                        <a14:foregroundMark x1="49074" y1="16667" x2="49074" y2="37037"/>
                        <a14:backgroundMark x1="15741" y1="22593" x2="29259" y2="42778"/>
                        <a14:backgroundMark x1="29259" y1="42778" x2="31852" y2="52593"/>
                        <a14:backgroundMark x1="31852" y1="52593" x2="23704" y2="76296"/>
                        <a14:backgroundMark x1="82407" y1="28333" x2="77037" y2="34259"/>
                        <a14:backgroundMark x1="77037" y1="34259" x2="73889" y2="40926"/>
                        <a14:backgroundMark x1="73889" y1="40926" x2="75370" y2="66111"/>
                        <a14:backgroundMark x1="75370" y1="66111" x2="80370" y2="76296"/>
                        <a14:backgroundMark x1="80370" y1="76296" x2="85000" y2="80926"/>
                        <a14:backgroundMark x1="74630" y1="68704" x2="72778" y2="78889"/>
                        <a14:backgroundMark x1="72778" y1="78889" x2="75185" y2="86852"/>
                        <a14:backgroundMark x1="75185" y1="86852" x2="78889" y2="88148"/>
                        <a14:backgroundMark x1="65185" y1="74259" x2="71852" y2="74259"/>
                        <a14:backgroundMark x1="35926" y1="79815" x2="50556" y2="79815"/>
                        <a14:backgroundMark x1="50556" y1="79815" x2="59444" y2="79815"/>
                        <a14:backgroundMark x1="27593" y1="63333" x2="39630" y2="75926"/>
                        <a14:backgroundMark x1="40000" y1="74259" x2="44074" y2="74815"/>
                        <a14:backgroundMark x1="31852" y1="72593" x2="33333" y2="75000"/>
                        <a14:backgroundMark x1="14259" y1="26111" x2="15370" y2="83333"/>
                        <a14:backgroundMark x1="15370" y1="83333" x2="22963" y2="87593"/>
                        <a14:backgroundMark x1="22963" y1="87593" x2="25185" y2="87778"/>
                        <a14:backgroundMark x1="19259" y1="25741" x2="26667" y2="25741"/>
                        <a14:backgroundMark x1="39444" y1="37593" x2="31296" y2="43889"/>
                        <a14:backgroundMark x1="31296" y1="43889" x2="26481" y2="44444"/>
                        <a14:backgroundMark x1="55185" y1="36852" x2="64444" y2="37407"/>
                        <a14:backgroundMark x1="58148" y1="79444" x2="65185" y2="78519"/>
                        <a14:backgroundMark x1="65185" y1="78519" x2="65185" y2="78519"/>
                        <a14:backgroundMark x1="66852" y1="76852" x2="70185" y2="81296"/>
                        <a14:backgroundMark x1="65741" y1="75185" x2="65741" y2="78333"/>
                        <a14:backgroundMark x1="65000" y1="71481" x2="65000" y2="71481"/>
                        <a14:backgroundMark x1="65370" y1="71481" x2="65370" y2="71481"/>
                        <a14:backgroundMark x1="61111" y1="35926" x2="69444" y2="39630"/>
                        <a14:backgroundMark x1="69444" y1="39630" x2="69815" y2="39630"/>
                        <a14:backgroundMark x1="54630" y1="33333" x2="56111" y2="3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915" t="9908" r="27819" b="22569"/>
          <a:stretch/>
        </p:blipFill>
        <p:spPr>
          <a:xfrm>
            <a:off x="3808601" y="578840"/>
            <a:ext cx="2692867" cy="463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505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randolf Y</dc:creator>
  <cp:lastModifiedBy>randolf Y</cp:lastModifiedBy>
  <cp:revision>5</cp:revision>
  <dcterms:created xsi:type="dcterms:W3CDTF">2019-11-20T15:18:51Z</dcterms:created>
  <dcterms:modified xsi:type="dcterms:W3CDTF">2019-11-20T15:29:54Z</dcterms:modified>
</cp:coreProperties>
</file>