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FF65-BC18-2F6B-B53B-C08F55BE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088E5-EAC2-61F8-50D0-D07258CC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62767-3AD0-B4E4-D142-C7663B7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6ECAE-9075-C40D-5986-51D23621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A31F6-3BCB-BF54-F4C4-5989D38E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9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10D7-B91F-3283-DBE0-3AA14A10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61FD0-545F-651F-4628-4E3DE7B6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1FDA6-F9F5-144E-F61A-C31B81F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200A0-28D6-ABDB-018C-609C7295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DEF4-7B0C-C6A0-6E99-F468358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CF331-AE69-7848-BAF0-6D27045A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160A4-B298-4233-A750-4691FFAC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27C0B-3B0C-C38E-0881-2F07B5A5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79E1E-EE58-3226-1B98-D0384BF0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935AA-E8E2-0BB7-5CC6-23079A55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EECB-B5E0-30EF-A753-589B65B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7DC85-4EB4-A358-9C0F-E681A5B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EBECC-B027-85F7-7419-D36510C7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20D1-F1EB-C416-42BE-59A00BA4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45110-0673-2D9D-47A2-BCBC5D7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3B50-2374-44FB-EE8C-31ABA685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D3EF1-453C-DFA2-B41C-7EA2DD8B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C37E2-12AC-7C93-3A05-90C1733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6DF0-5DED-A8EA-41CC-43CB82C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63E9-625B-46FE-33FF-2CBC666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4731-1034-3299-DF8E-ABB5B260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4043A-8E58-6B47-E76A-AC3514048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AA27A-D564-033D-A35D-8F03C963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49071-245C-F7F7-CC6D-44570F8C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BC38B-6E02-778B-70AE-606E1DF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41C2E-4D14-6490-83E3-7857A07A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CE4A-9928-DEBE-01C9-1FDF5789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9A8C3-4860-EAD2-E088-D2419D87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52B6C-1370-E558-71CD-07977732A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6A8995-76C9-B636-A835-DADF9256F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70CB-62F8-09BC-400D-67F0C026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15C292-C03C-A3C1-3245-25310B59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EBB05-9D1C-864A-1CE5-CFE5060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2E8DB8-2CA4-882A-E0AA-9D95FEB5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D0B0-1389-D344-9621-CBA9E135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3D225-BDEB-FC22-BD62-08A99198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C830D-1823-1B50-5EA3-A5A19E4A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E9F9A-F5D0-7D3C-5100-BB49B5B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80C8A-2E94-3084-0F58-443A0E1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1BC0B-3DAA-4A7B-0FA0-CD41C90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DCF3D-98AB-0E6A-E0F4-7F71DE7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44D0-15A9-FFEC-0F95-F38232E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834FC-87BA-9994-135B-3A1E6D0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9CDA5-E7F3-853C-9590-9EF116A2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1B629-2F07-FAEF-F3FC-660F282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147B4-DFC5-49C4-455A-E1179437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5EE83-6656-4EF2-73F4-978CED1D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97D2D-345B-3329-283B-D9A0BBF1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08BD6-3ABB-1481-FBE0-FBAA72F6A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B1F5D-9A69-187D-EC32-25B413879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130A9-525F-4B3F-3F16-C9B3E85E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5A86D-416F-DC61-60DA-2D9CBF05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98387-56BC-B014-0A1B-07FAA7D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1C61F-072B-7327-A57D-564672FA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86DE0-C301-ABD8-F99A-086D5231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95235-AF3D-67FD-DCB0-BAE558C3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01AE-C816-4F54-A96F-C68D29071516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A8323-3FB9-2866-C5C9-7F19C751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BE99-1DCD-063F-FA41-DF6EAFFC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t="2264" b="-1"/>
          <a:stretch/>
        </p:blipFill>
        <p:spPr>
          <a:xfrm>
            <a:off x="10005060" y="647700"/>
            <a:ext cx="1028700" cy="3289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Datalog </a:t>
            </a:r>
            <a:r>
              <a:rPr lang="zh-CN" altLang="en-US" dirty="0"/>
              <a:t>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21" t="-9735" r="1" b="-2"/>
          <a:stretch/>
        </p:blipFill>
        <p:spPr>
          <a:xfrm>
            <a:off x="9502140" y="607316"/>
            <a:ext cx="1531620" cy="36933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50CC0F-7FC8-0FE1-4C1D-A78EC859D364}"/>
              </a:ext>
            </a:extLst>
          </p:cNvPr>
          <p:cNvSpPr/>
          <p:nvPr/>
        </p:nvSpPr>
        <p:spPr>
          <a:xfrm>
            <a:off x="3749040" y="2363748"/>
            <a:ext cx="3139440" cy="425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DataLog</a:t>
            </a:r>
            <a:r>
              <a:rPr lang="en-US" altLang="zh-CN" dirty="0"/>
              <a:t> Params Select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1E142-4679-E269-5297-E0DB6DD3FC2D}"/>
              </a:ext>
            </a:extLst>
          </p:cNvPr>
          <p:cNvSpPr/>
          <p:nvPr/>
        </p:nvSpPr>
        <p:spPr>
          <a:xfrm>
            <a:off x="7056120" y="2363748"/>
            <a:ext cx="3139440" cy="425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GraphPlot</a:t>
            </a:r>
            <a:r>
              <a:rPr lang="en-US" altLang="zh-CN" dirty="0"/>
              <a:t> Params Select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924B80-7E5D-6A22-3C13-325732812AB3}"/>
              </a:ext>
            </a:extLst>
          </p:cNvPr>
          <p:cNvSpPr/>
          <p:nvPr/>
        </p:nvSpPr>
        <p:spPr>
          <a:xfrm>
            <a:off x="3749040" y="1836420"/>
            <a:ext cx="4160520" cy="413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Ads Symbols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07A7C0-1E2E-A563-0E16-3DE7BE7D0FC6}"/>
              </a:ext>
            </a:extLst>
          </p:cNvPr>
          <p:cNvSpPr/>
          <p:nvPr/>
        </p:nvSpPr>
        <p:spPr>
          <a:xfrm>
            <a:off x="7997190" y="1806714"/>
            <a:ext cx="47244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7C8694-F20B-36AF-855A-5FB3EECB081C}"/>
              </a:ext>
            </a:extLst>
          </p:cNvPr>
          <p:cNvSpPr txBox="1"/>
          <p:nvPr/>
        </p:nvSpPr>
        <p:spPr>
          <a:xfrm>
            <a:off x="7780022" y="1118368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获取变量树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D659AE1-326E-AE8C-E9EA-7D62DF3E8088}"/>
              </a:ext>
            </a:extLst>
          </p:cNvPr>
          <p:cNvSpPr/>
          <p:nvPr/>
        </p:nvSpPr>
        <p:spPr>
          <a:xfrm>
            <a:off x="9635490" y="1806714"/>
            <a:ext cx="47244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23042A-A3CE-61A8-A26C-957A2845AD83}"/>
              </a:ext>
            </a:extLst>
          </p:cNvPr>
          <p:cNvSpPr txBox="1"/>
          <p:nvPr/>
        </p:nvSpPr>
        <p:spPr>
          <a:xfrm>
            <a:off x="9502140" y="1118368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</a:t>
            </a:r>
            <a:br>
              <a:rPr lang="en-US" altLang="zh-CN" dirty="0"/>
            </a:br>
            <a:r>
              <a:rPr lang="zh-CN" altLang="en-US" dirty="0"/>
              <a:t>记录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259E48-6ABA-2B1C-0556-44D88B857E96}"/>
              </a:ext>
            </a:extLst>
          </p:cNvPr>
          <p:cNvSpPr/>
          <p:nvPr/>
        </p:nvSpPr>
        <p:spPr>
          <a:xfrm>
            <a:off x="8713470" y="1806714"/>
            <a:ext cx="47244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547C39-ECCA-403A-B3FC-EF5A72B5BD4B}"/>
              </a:ext>
            </a:extLst>
          </p:cNvPr>
          <p:cNvSpPr txBox="1"/>
          <p:nvPr/>
        </p:nvSpPr>
        <p:spPr>
          <a:xfrm>
            <a:off x="8625840" y="1118368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记录</a:t>
            </a:r>
            <a:br>
              <a:rPr lang="en-US" altLang="zh-CN"/>
            </a:br>
            <a:r>
              <a:rPr lang="zh-CN" altLang="en-US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2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Datalog </a:t>
            </a:r>
            <a:r>
              <a:rPr lang="zh-CN" altLang="en-US" dirty="0"/>
              <a:t>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t="2264" b="-1"/>
          <a:stretch/>
        </p:blipFill>
        <p:spPr>
          <a:xfrm>
            <a:off x="10005060" y="647700"/>
            <a:ext cx="1028700" cy="3289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3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55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randolf</dc:creator>
  <cp:lastModifiedBy>Y randolf</cp:lastModifiedBy>
  <cp:revision>43</cp:revision>
  <dcterms:created xsi:type="dcterms:W3CDTF">2024-08-08T07:15:18Z</dcterms:created>
  <dcterms:modified xsi:type="dcterms:W3CDTF">2024-08-09T13:41:26Z</dcterms:modified>
</cp:coreProperties>
</file>