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8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68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8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0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2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50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4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06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600" y="245477"/>
            <a:ext cx="11674389" cy="1964323"/>
          </a:xfrm>
        </p:spPr>
        <p:txBody>
          <a:bodyPr>
            <a:normAutofit fontScale="90000"/>
          </a:bodyPr>
          <a:lstStyle/>
          <a:p>
            <a:pPr algn="ctr"/>
            <a:r>
              <a:rPr lang="es-GT" sz="8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II</a:t>
            </a:r>
            <a:r>
              <a:rPr lang="es-G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G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G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G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G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600" y="3111262"/>
            <a:ext cx="8795265" cy="775252"/>
          </a:xfrm>
        </p:spPr>
        <p:txBody>
          <a:bodyPr>
            <a:noAutofit/>
          </a:bodyPr>
          <a:lstStyle/>
          <a:p>
            <a:pPr algn="ctr"/>
            <a:r>
              <a:rPr lang="es-G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DE GENOVIA</a:t>
            </a:r>
            <a:endParaRPr lang="es-GT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868616" y="4471488"/>
            <a:ext cx="8795265" cy="19643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Erick Vinicio Castellanos Santos		   9312677</a:t>
            </a:r>
          </a:p>
          <a:p>
            <a:pPr algn="l"/>
            <a:r>
              <a:rPr lang="es-GT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Randolph</a:t>
            </a:r>
            <a:r>
              <a:rPr lang="es-G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Estuardo Muy </a:t>
            </a:r>
            <a:r>
              <a:rPr lang="es-GT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Chanchavac</a:t>
            </a:r>
            <a:r>
              <a:rPr lang="es-G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201314112</a:t>
            </a:r>
          </a:p>
          <a:p>
            <a:pPr algn="l"/>
            <a:r>
              <a:rPr lang="es-G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Javier Estuardo Lima Abrego		201612098</a:t>
            </a:r>
            <a:endParaRPr lang="es-GT" sz="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26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8734"/>
            <a:ext cx="10440365" cy="1432285"/>
          </a:xfrm>
          <a:noFill/>
        </p:spPr>
        <p:txBody>
          <a:bodyPr>
            <a:normAutofit/>
          </a:bodyPr>
          <a:lstStyle/>
          <a:p>
            <a:r>
              <a:rPr lang="es-G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Requerimientos</a:t>
            </a:r>
            <a:endParaRPr lang="es-G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8164" y="2236573"/>
            <a:ext cx="11230689" cy="413440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le solicita que desarrolle la red del país </a:t>
            </a:r>
            <a:r>
              <a:rPr lang="es-ES" dirty="0" err="1"/>
              <a:t>Genovia</a:t>
            </a:r>
            <a:r>
              <a:rPr lang="es-ES" dirty="0"/>
              <a:t>, la cual esta compuesta por 3 </a:t>
            </a:r>
            <a:r>
              <a:rPr lang="es-ES" dirty="0" smtClean="0"/>
              <a:t>proveedores </a:t>
            </a:r>
            <a:r>
              <a:rPr lang="en-US" dirty="0" smtClean="0"/>
              <a:t>de </a:t>
            </a:r>
            <a:r>
              <a:rPr lang="en-US" dirty="0" err="1" smtClean="0"/>
              <a:t>Telecomunicaciones</a:t>
            </a:r>
            <a:r>
              <a:rPr lang="en-US" dirty="0" smtClean="0"/>
              <a:t> </a:t>
            </a:r>
            <a:r>
              <a:rPr lang="en-US" dirty="0"/>
              <a:t>(ISP Providers): </a:t>
            </a:r>
            <a:r>
              <a:rPr lang="en-US" dirty="0" err="1" smtClean="0"/>
              <a:t>Vodafone,Telefonica</a:t>
            </a:r>
            <a:r>
              <a:rPr lang="en-US" dirty="0" smtClean="0"/>
              <a:t> </a:t>
            </a:r>
            <a:r>
              <a:rPr lang="en-US" dirty="0"/>
              <a:t>y Orange se genera un </a:t>
            </a:r>
            <a:r>
              <a:rPr lang="en-US" dirty="0" err="1" smtClean="0"/>
              <a:t>comité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s-ES" dirty="0" smtClean="0"/>
              <a:t>ara </a:t>
            </a:r>
            <a:r>
              <a:rPr lang="es-ES" dirty="0"/>
              <a:t>encontrar a un Ingeniero calificado para desarrollar su red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n-US" dirty="0" smtClean="0"/>
              <a:t>Se </a:t>
            </a:r>
            <a:r>
              <a:rPr lang="en-US" dirty="0" err="1" smtClean="0"/>
              <a:t>desea</a:t>
            </a:r>
            <a:r>
              <a:rPr lang="en-US" dirty="0" smtClean="0"/>
              <a:t> que </a:t>
            </a:r>
            <a:r>
              <a:rPr lang="es-ES" dirty="0" smtClean="0"/>
              <a:t>muestre </a:t>
            </a:r>
            <a:r>
              <a:rPr lang="es-ES" dirty="0"/>
              <a:t>una solución que contenga el diseño de la red, una simulación de la misma </a:t>
            </a:r>
            <a:r>
              <a:rPr lang="es-ES" dirty="0" smtClean="0"/>
              <a:t>y una </a:t>
            </a:r>
            <a:r>
              <a:rPr lang="es-ES" dirty="0"/>
              <a:t>presentación para tanto el comité como cada Ingenio individual.</a:t>
            </a:r>
            <a:endParaRPr lang="es-ES" dirty="0" smtClean="0"/>
          </a:p>
          <a:p>
            <a:pPr lvl="1" algn="just"/>
            <a:endParaRPr lang="es-GT" dirty="0" smtClean="0"/>
          </a:p>
          <a:p>
            <a:pPr lvl="1" algn="just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944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80" y="661462"/>
            <a:ext cx="10440365" cy="1377639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G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solicitado</a:t>
            </a:r>
            <a:endParaRPr lang="es-G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26" y="2194085"/>
            <a:ext cx="6325166" cy="4333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073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90310"/>
            <a:ext cx="10463514" cy="944022"/>
          </a:xfrm>
          <a:noFill/>
        </p:spPr>
        <p:txBody>
          <a:bodyPr>
            <a:normAutofit fontScale="90000"/>
          </a:bodyPr>
          <a:lstStyle/>
          <a:p>
            <a:r>
              <a:rPr lang="es-G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G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G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G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sugerido</a:t>
            </a:r>
            <a:endParaRPr lang="es-G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33" y="2119475"/>
            <a:ext cx="6802575" cy="4482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67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513" y="846674"/>
            <a:ext cx="8258052" cy="941926"/>
          </a:xfrm>
        </p:spPr>
        <p:txBody>
          <a:bodyPr>
            <a:normAutofit fontScale="90000"/>
          </a:bodyPr>
          <a:lstStyle/>
          <a:p>
            <a:r>
              <a:rPr lang="es-G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Autónomo Vodafone</a:t>
            </a:r>
            <a:endParaRPr lang="es-G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65" y="2238456"/>
            <a:ext cx="5476875" cy="4333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06830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39200" y="783501"/>
            <a:ext cx="9524731" cy="941926"/>
          </a:xfrm>
        </p:spPr>
        <p:txBody>
          <a:bodyPr>
            <a:normAutofit/>
          </a:bodyPr>
          <a:lstStyle/>
          <a:p>
            <a:r>
              <a:rPr lang="es-G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Autónomo </a:t>
            </a:r>
            <a:r>
              <a:rPr lang="es-G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Telefónica</a:t>
            </a:r>
            <a:endParaRPr lang="es-G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52" y="2146434"/>
            <a:ext cx="4852504" cy="4449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1218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567158"/>
            <a:ext cx="10463513" cy="1435261"/>
          </a:xfrm>
          <a:noFill/>
        </p:spPr>
        <p:txBody>
          <a:bodyPr>
            <a:normAutofit/>
          </a:bodyPr>
          <a:lstStyle/>
          <a:p>
            <a:r>
              <a:rPr lang="es-G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Sistema </a:t>
            </a:r>
            <a:r>
              <a:rPr lang="es-G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Autónomo </a:t>
            </a:r>
            <a:r>
              <a:rPr lang="es-G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Orange</a:t>
            </a:r>
            <a:endParaRPr lang="es-G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31" y="2137232"/>
            <a:ext cx="7353300" cy="4505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8980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01884"/>
            <a:ext cx="10492353" cy="1388962"/>
          </a:xfrm>
          <a:noFill/>
        </p:spPr>
        <p:txBody>
          <a:bodyPr>
            <a:noAutofit/>
          </a:bodyPr>
          <a:lstStyle/>
          <a:p>
            <a:r>
              <a:rPr lang="es-G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Costo del Proyecto</a:t>
            </a:r>
            <a:endParaRPr lang="es-G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98164" y="3301139"/>
            <a:ext cx="11230689" cy="3069843"/>
          </a:xfrm>
        </p:spPr>
        <p:txBody>
          <a:bodyPr>
            <a:normAutofit/>
          </a:bodyPr>
          <a:lstStyle/>
          <a:p>
            <a:pPr algn="ctr"/>
            <a:r>
              <a:rPr lang="es-GT" sz="6600" dirty="0" smtClean="0"/>
              <a:t>$.254,500.00</a:t>
            </a:r>
            <a:endParaRPr lang="es-ES" sz="6600" dirty="0" smtClean="0"/>
          </a:p>
          <a:p>
            <a:pPr lvl="1" algn="just"/>
            <a:endParaRPr lang="es-GT" dirty="0" smtClean="0"/>
          </a:p>
          <a:p>
            <a:pPr lvl="1" algn="just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441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756</TotalTime>
  <Words>103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REDES II  </vt:lpstr>
      <vt:lpstr>  Requerimientos</vt:lpstr>
      <vt:lpstr>Diseño solicitado</vt:lpstr>
      <vt:lpstr>     Diseño sugerido</vt:lpstr>
      <vt:lpstr>Sistema Autónomo Vodafone</vt:lpstr>
      <vt:lpstr>Sistema Autónomo Telefónica</vt:lpstr>
      <vt:lpstr>  Sistema Autónomo Orange</vt:lpstr>
      <vt:lpstr> Costo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Gabriel Alejandro castellanos Urbina</dc:title>
  <dc:creator>CastellanosS</dc:creator>
  <cp:lastModifiedBy>CastellanosU</cp:lastModifiedBy>
  <cp:revision>48</cp:revision>
  <dcterms:created xsi:type="dcterms:W3CDTF">2020-10-06T17:21:42Z</dcterms:created>
  <dcterms:modified xsi:type="dcterms:W3CDTF">2020-10-10T05:57:12Z</dcterms:modified>
</cp:coreProperties>
</file>