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메타윤리학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메타윤리학</a:t>
            </a:r>
          </a:p>
        </p:txBody>
      </p:sp>
      <p:sp>
        <p:nvSpPr>
          <p:cNvPr id="120" name="김택민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김택민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사회 시뮬레이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사회 시뮬레이션</a:t>
            </a:r>
          </a:p>
        </p:txBody>
      </p:sp>
      <p:sp>
        <p:nvSpPr>
          <p:cNvPr id="123" name="공리주의에 기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공리주의에 기반</a:t>
            </a:r>
          </a:p>
          <a:p>
            <a:pPr/>
            <a:r>
              <a:t>단기적 감정, 장기적 정신건강, 신체적 건강, 돈, 건강한 인간관계, 자유 등의 가치 중 어떤 것을 윤리로 삼는 사회인지를 플레이어가 조절: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상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상세</a:t>
            </a:r>
          </a:p>
        </p:txBody>
      </p:sp>
      <p:sp>
        <p:nvSpPr>
          <p:cNvPr id="126" name="사회의 윤리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사회의 윤리: </a:t>
            </a:r>
          </a:p>
          <a:p>
            <a:pPr/>
            <a:r>
              <a:t>사회의 행복총합 = w1*감정 + w2*정신건강 + w3*신체건강 + w4*돈 + w5*인간관계 + w6*자유 (Σwi = 1), 모든 인간은 사회의 행복총합을 최대로 만들 행위가 무엇인지를 계산하여 그것을 </a:t>
            </a:r>
            <a:r>
              <a:rPr b="1"/>
              <a:t>윤리적 행위</a:t>
            </a:r>
            <a:r>
              <a:t>로 삼는다. </a:t>
            </a:r>
          </a:p>
          <a:p>
            <a:pPr/>
            <a:r>
              <a:t>자연적 욕망에 의해 의지하게 되는 행위는 </a:t>
            </a:r>
            <a:r>
              <a:rPr b="1"/>
              <a:t>자연적 행위</a:t>
            </a:r>
            <a:r>
              <a:t>로 삼는다.</a:t>
            </a:r>
          </a:p>
          <a:p>
            <a:pPr/>
            <a:r>
              <a:t>플레이어가 사회 전반의 자유도를 높게 설정할수록 윤리적 행위 대신 자연적 행위를 선택할 확률이 높아진다.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상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상세</a:t>
            </a:r>
          </a:p>
        </p:txBody>
      </p:sp>
      <p:sp>
        <p:nvSpPr>
          <p:cNvPr id="129" name="class Person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2912"/>
            </a:pPr>
            <a:r>
              <a:t>class Person {</a:t>
            </a:r>
          </a:p>
          <a:p>
            <a:pPr marL="404495" indent="-404495" defTabSz="531622">
              <a:spcBef>
                <a:spcPts val="3800"/>
              </a:spcBef>
              <a:defRPr sz="2912"/>
            </a:pPr>
            <a:r>
              <a:t>감정, 정신건강, 신체건강, 돈, 인간관계=[ ], 관계건강, 자유</a:t>
            </a:r>
          </a:p>
          <a:p>
            <a:pPr marL="404495" indent="-404495" defTabSz="531622">
              <a:spcBef>
                <a:spcPts val="3800"/>
              </a:spcBef>
              <a:defRPr sz="2912"/>
            </a:pPr>
            <a:r>
              <a:t>1인행동: 잠자기, 일하기, 혼자있기(치유&lt;—&gt;자살)</a:t>
            </a:r>
          </a:p>
          <a:p>
            <a:pPr marL="404495" indent="-404495" defTabSz="531622">
              <a:spcBef>
                <a:spcPts val="3800"/>
              </a:spcBef>
              <a:defRPr sz="2912"/>
            </a:pPr>
            <a:r>
              <a:t>2인행동: 사랑&lt;—&gt;살인</a:t>
            </a:r>
          </a:p>
          <a:p>
            <a:pPr marL="404495" indent="-404495" defTabSz="531622">
              <a:spcBef>
                <a:spcPts val="3800"/>
              </a:spcBef>
              <a:defRPr sz="2912"/>
            </a:pPr>
            <a:r>
              <a:t>인간관계: 자비&lt;—&gt;증오</a:t>
            </a:r>
          </a:p>
          <a:p>
            <a:pPr marL="404495" indent="-404495" defTabSz="531622">
              <a:spcBef>
                <a:spcPts val="3800"/>
              </a:spcBef>
              <a:defRPr sz="2912"/>
            </a:pPr>
            <a:r>
              <a:t>모든 행동이 자신과 주위 모두의 모든 파라미터를 변동시킴</a:t>
            </a:r>
          </a:p>
          <a:p>
            <a:pPr marL="404495" indent="-404495" defTabSz="531622">
              <a:spcBef>
                <a:spcPts val="3800"/>
              </a:spcBef>
              <a:defRPr sz="2912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인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인간</a:t>
            </a:r>
          </a:p>
        </p:txBody>
      </p:sp>
      <p:sp>
        <p:nvSpPr>
          <p:cNvPr id="132" name="사랑은 좋다. 그러나 모두를 사랑하면 질투를 산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336"/>
            </a:pPr>
            <a:r>
              <a:t>사랑은 좋다. 그러나 모두를 사랑하면 질투를 산다.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윤리적 행위는 모두를 행복하게 하려는 노력이다. 그러나 내 자유를 해친다.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살인은 나쁘다. 그러나 사랑하는 사람을 죽인 살인자는 살해하고 싶을 것이다.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세계의 반이 굶주리고 있다고 해서 나머지 반 전원이 기부할 의향이 있는 것은 아니다.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장기적으로 봤을 때 아무리 나쁜 결과가 뒤따른다고 하더라도 마약중독자는 단기적쾌락에 대한 중독에서 빠져나올 수 없다.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그냥 너무 좋은 사람이 있고 그냥 너무 싫은 사람이 있다.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폭력이 나쁘다는 것은 모두가 공유하는 상식이다. 그럼에도 폭력은 늘 어디선가 일어난다. </a:t>
            </a:r>
          </a:p>
          <a:p>
            <a:pPr marL="324485" indent="-324485" defTabSz="426466">
              <a:spcBef>
                <a:spcPts val="3000"/>
              </a:spcBef>
              <a:defRPr b="1" sz="2336"/>
            </a:pPr>
            <a:r>
              <a:t>좋고 나쁨이 없는 이러한 인간사회의 아이러니를 뼈대만 가지고 적나라하게 표현하고자 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프로토타입 시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프로토타입 시연</a:t>
            </a:r>
          </a:p>
        </p:txBody>
      </p:sp>
      <p:sp>
        <p:nvSpPr>
          <p:cNvPr id="135" name="아직 버그가 많은 스케치버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아직 버그가 많은 스케치버전</a:t>
            </a:r>
          </a:p>
          <a:p>
            <a:pPr/>
            <a:r>
              <a:t>코드를 버그 없게 정리하고 시각적인 아이디어를 발전시켜서 완성하고 싶습니다.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chouchou.jpg" descr="choucho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927" y="263717"/>
            <a:ext cx="6768946" cy="9226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339" y="464633"/>
            <a:ext cx="3251201" cy="264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4.jpg" descr="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1371" y="5117441"/>
            <a:ext cx="10160001" cy="574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5.jpeg" descr="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85581" y="4151975"/>
            <a:ext cx="2816806" cy="3176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3.png" descr="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11808" y="-458901"/>
            <a:ext cx="7620001" cy="505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6.png" descr="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20338" y="2608059"/>
            <a:ext cx="7620001" cy="3738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7.png" descr="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108022" y="6351359"/>
            <a:ext cx="7620001" cy="354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