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25"/>
  </p:normalViewPr>
  <p:slideViewPr>
    <p:cSldViewPr snapToGrid="0" snapToObjects="1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84F2-DEF2-3A4D-A184-7E16CF851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28332-3361-714E-A52A-7BC33A884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F6BB-0D10-A944-9B55-58EDD835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1F7C-0480-FC4F-BF0A-EE4F3292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3DA2-5F76-4245-B376-C034D384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7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BC8-C3E8-884D-9B96-AC916D7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A8DCD-653F-B54D-9F38-0DE9DD29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73C6-E606-084A-BDF8-034289C0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53BD-EF43-8C40-905F-016CD63E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8776-E74F-3D40-B3AC-DD40EBCC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D323C-D427-6948-8DD9-46597B340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291BA-E116-624F-BDB1-E74C15C37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6B3D-1AC9-714B-8DB9-6543F2DD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6C3F-15DC-F245-945F-F3D7A70D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6DAA-DFEB-644F-A649-DC39988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4536-3418-034B-93EF-1755EDB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F8DA-EDAA-CE4A-BDAD-955DF076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8E4F5-7A9F-FE4D-AE70-265007DF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56D4-3108-9444-9BEF-3C804B1C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F85D-828D-6340-BAC6-71158BF3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B424-D3E0-8F4C-A04F-346268A5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F1F00-489C-B943-9F8D-AED66753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54C3-71B7-E44C-A73E-600109E1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80CB-B141-6D42-A5C0-3256C2AB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476B-0536-B349-AEC6-A61CA08E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DEB-4402-904B-A980-46400A87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E9A6-C602-AD43-B522-25221CFA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D9741-EBC7-8E4D-BCAC-CAEF0839F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0AAF-B7A3-D04B-8D97-8016E922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DD2A1-2CA6-0747-A49E-7742D105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4F73B-3C45-254B-8813-59177401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37F6-22A4-9942-9EB4-B7A9F211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4101C-379F-C840-9F36-EE2457A1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6149-B9F8-AA42-A39E-1D5D21F85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A60D7-8944-5345-8687-48A177840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049A32-DE52-9149-871F-3F28F28C1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37763-E618-DC42-BF0F-32BC4012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5D5A4-E5FF-F24E-AE9A-8EB37AB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DA904-4032-CF47-9ACD-8D51528D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EB26-FAA1-1549-9130-F7FEB39F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5A4BD-6D12-3D44-9FE1-A02B4797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1F5A4-F334-5C44-A336-1190A17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5766A-E0EF-C348-B53A-EA09D869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6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92985-0C03-F146-AD28-73044499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2CB2B-8225-B34E-8D8A-655D7C6F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47995-DB9A-4844-9589-256202F1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0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27E0-C1D7-784C-BFC7-4473C379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BC07-33B4-4340-B6A8-D50413BE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8E76A-259F-4047-A102-865F3539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8F9ED-2CC8-854D-807B-0C44FC8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8FC3A-40AD-0247-B606-CDA8500F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2C28-A718-8F4D-AAAE-4831D62F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456E-6F3B-794F-896B-1F4A0681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83750-4873-7C44-87B5-D820423D7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4D917-9F3D-9447-B6FD-699490798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B1E6-8DA3-0645-820A-9848B139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24CE3-EA35-4F47-A593-8A41D570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33FE-48B6-2C48-B24D-BF25FC69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5945A-513D-4D4E-BB47-243970AE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37D5-8D65-F54E-A786-B7F7A71E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524C-2D4B-6743-B843-13EC0003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CC5D-2991-3F41-B792-683ACA78B7B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D71D2-4E4A-9C47-853D-2393955E1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ED12-7BB0-5645-B025-3B886255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9750-4B24-734E-B2F2-36399E652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C5DC-2DE8-7049-8352-E7B4E6551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2D019-050E-AE48-B848-C2D834A10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activity</a:t>
            </a:r>
          </a:p>
        </p:txBody>
      </p:sp>
    </p:spTree>
    <p:extLst>
      <p:ext uri="{BB962C8B-B14F-4D97-AF65-F5344CB8AC3E}">
        <p14:creationId xmlns:p14="http://schemas.microsoft.com/office/powerpoint/2010/main" val="205483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BBC6-A489-0E4B-9F45-6EDB6B4A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A561-482D-384F-BD96-E5FFB182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Create a new </a:t>
            </a:r>
            <a:r>
              <a:rPr lang="en-US" i="1" dirty="0" err="1"/>
              <a:t>PlayList</a:t>
            </a:r>
            <a:r>
              <a:rPr lang="en-US" i="1" dirty="0"/>
              <a:t> object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is required to create the object?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PlayList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playList</a:t>
            </a:r>
            <a:r>
              <a:rPr lang="en-GB" dirty="0">
                <a:solidFill>
                  <a:srgbClr val="FF0000"/>
                </a:solidFill>
              </a:rPr>
              <a:t> = new </a:t>
            </a:r>
            <a:r>
              <a:rPr lang="en-GB" dirty="0" err="1">
                <a:solidFill>
                  <a:srgbClr val="FF0000"/>
                </a:solidFill>
              </a:rPr>
              <a:t>PlayList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719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1601-6B93-B943-A955-407DF2D7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155DF-5752-054F-BB01-079EF491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Aim - add one of the Movie objects to the </a:t>
            </a:r>
            <a:r>
              <a:rPr lang="en-US" i="1" dirty="0" err="1"/>
              <a:t>PlayList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What method is used to do this?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addToPlayList</a:t>
            </a:r>
            <a:r>
              <a:rPr lang="en-GB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class does this method belong to?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It belongs to the class </a:t>
            </a:r>
            <a:r>
              <a:rPr lang="en-US" dirty="0" err="1">
                <a:solidFill>
                  <a:srgbClr val="FF0000"/>
                </a:solidFill>
              </a:rPr>
              <a:t>PlayList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should the parameter for this method be?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parameter should be a Movie object: </a:t>
            </a:r>
            <a:r>
              <a:rPr lang="en-GB" dirty="0" err="1">
                <a:solidFill>
                  <a:srgbClr val="FF0000"/>
                </a:solidFill>
              </a:rPr>
              <a:t>playList.addToPlayList</a:t>
            </a:r>
            <a:r>
              <a:rPr lang="en-GB" dirty="0">
                <a:solidFill>
                  <a:srgbClr val="FF0000"/>
                </a:solidFill>
              </a:rPr>
              <a:t>(movie1);</a:t>
            </a:r>
          </a:p>
        </p:txBody>
      </p:sp>
    </p:spTree>
    <p:extLst>
      <p:ext uri="{BB962C8B-B14F-4D97-AF65-F5344CB8AC3E}">
        <p14:creationId xmlns:p14="http://schemas.microsoft.com/office/powerpoint/2010/main" val="33791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80E2-E31E-DB4D-9178-DBE80933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9B0D-D4F4-AD4B-A144-BC1F52BF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Look at the pop-up menu with the methods available for a </a:t>
            </a:r>
            <a:r>
              <a:rPr lang="en-US" i="1" dirty="0" err="1"/>
              <a:t>PlayList</a:t>
            </a:r>
            <a:r>
              <a:rPr lang="en-US" i="1" dirty="0"/>
              <a:t> object</a:t>
            </a:r>
          </a:p>
          <a:p>
            <a:endParaRPr lang="en-US" i="1" dirty="0"/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is required to add the other Movie object to the </a:t>
            </a:r>
            <a:r>
              <a:rPr lang="en-US" dirty="0" err="1"/>
              <a:t>PlayList</a:t>
            </a:r>
            <a:r>
              <a:rPr lang="en-US" dirty="0"/>
              <a:t> and to show the list?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playList.addToPlayList</a:t>
            </a:r>
            <a:r>
              <a:rPr lang="en-GB" dirty="0">
                <a:solidFill>
                  <a:srgbClr val="FF0000"/>
                </a:solidFill>
              </a:rPr>
              <a:t>(movie2)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br>
              <a:rPr lang="en-GB" b="1" dirty="0">
                <a:solidFill>
                  <a:srgbClr val="FF0000"/>
                </a:solidFill>
              </a:rPr>
            </a:br>
            <a:r>
              <a:rPr lang="en-GB" dirty="0" err="1">
                <a:solidFill>
                  <a:srgbClr val="FF0000"/>
                </a:solidFill>
              </a:rPr>
              <a:t>playList.showList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3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2442-E15F-5A48-809D-28DBAFB5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019C-5477-6D49-964A-0149903B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tutor will put a </a:t>
            </a:r>
            <a:r>
              <a:rPr lang="en-US" b="1" dirty="0" err="1"/>
              <a:t>padlet</a:t>
            </a:r>
            <a:r>
              <a:rPr lang="en-US" dirty="0"/>
              <a:t> URL in the text in Collaborate Ultra</a:t>
            </a:r>
          </a:p>
          <a:p>
            <a:r>
              <a:rPr lang="en-US" dirty="0"/>
              <a:t>Copy the URL to your browser to open this </a:t>
            </a:r>
            <a:r>
              <a:rPr lang="en-US" dirty="0" err="1"/>
              <a:t>padlet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EE70-52B0-264D-8C88-AE963119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8FED-B126-444E-AD00-4EC15F0B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an IntelliJ project with classes </a:t>
            </a:r>
            <a:r>
              <a:rPr lang="en-US" b="1" dirty="0"/>
              <a:t>Movie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/>
              <a:t>Playlist, </a:t>
            </a:r>
            <a:r>
              <a:rPr lang="en-US" dirty="0"/>
              <a:t>and a </a:t>
            </a:r>
            <a:r>
              <a:rPr lang="en-US" b="1" dirty="0"/>
              <a:t>Main</a:t>
            </a:r>
            <a:r>
              <a:rPr lang="en-US" dirty="0"/>
              <a:t> class with the </a:t>
            </a:r>
            <a:r>
              <a:rPr lang="en-US" b="1" dirty="0"/>
              <a:t>main</a:t>
            </a:r>
            <a:r>
              <a:rPr lang="en-US" dirty="0"/>
              <a:t> method</a:t>
            </a:r>
          </a:p>
          <a:p>
            <a:r>
              <a:rPr lang="en-US" dirty="0"/>
              <a:t>Could be a (small) part of a movie streaming service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For each question, the tutor will describe an </a:t>
            </a:r>
            <a:br>
              <a:rPr lang="en-US" dirty="0"/>
            </a:br>
            <a:r>
              <a:rPr lang="en-US" dirty="0"/>
              <a:t>action using these classes</a:t>
            </a:r>
          </a:p>
          <a:p>
            <a:r>
              <a:rPr lang="en-US" dirty="0"/>
              <a:t>Then, you answer the question or questions about the action on the Padlet</a:t>
            </a:r>
          </a:p>
        </p:txBody>
      </p:sp>
    </p:spTree>
    <p:extLst>
      <p:ext uri="{BB962C8B-B14F-4D97-AF65-F5344CB8AC3E}">
        <p14:creationId xmlns:p14="http://schemas.microsoft.com/office/powerpoint/2010/main" val="174806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A3CD-5A0F-6440-992D-F25A10E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B2A6-45E5-0B43-A4DC-53B10913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Aim - to create a new Movie object</a:t>
            </a:r>
          </a:p>
          <a:p>
            <a:endParaRPr lang="en-US" dirty="0"/>
          </a:p>
          <a:p>
            <a:r>
              <a:rPr lang="en-US" dirty="0"/>
              <a:t>Where should the code to create the object be placed?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code to instantiate the object should be placed in Main.java.</a:t>
            </a:r>
          </a:p>
          <a:p>
            <a:r>
              <a:rPr lang="en-US" dirty="0"/>
              <a:t>What is the </a:t>
            </a:r>
            <a:r>
              <a:rPr lang="en-US" b="1" dirty="0"/>
              <a:t>type</a:t>
            </a:r>
            <a:r>
              <a:rPr lang="en-US" dirty="0"/>
              <a:t> of the object to be created?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Movie</a:t>
            </a:r>
          </a:p>
          <a:p>
            <a:r>
              <a:rPr lang="en-US" dirty="0"/>
              <a:t>Suggest a </a:t>
            </a:r>
            <a:r>
              <a:rPr lang="en-US" b="1" dirty="0"/>
              <a:t>name</a:t>
            </a:r>
            <a:r>
              <a:rPr lang="en-US" dirty="0"/>
              <a:t> of the object created?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E.g., movie1</a:t>
            </a:r>
          </a:p>
          <a:p>
            <a:r>
              <a:rPr lang="en-US" dirty="0"/>
              <a:t>What important word will appear in the </a:t>
            </a:r>
            <a:r>
              <a:rPr lang="en-US" b="1" dirty="0"/>
              <a:t>code</a:t>
            </a:r>
            <a:r>
              <a:rPr lang="en-US" dirty="0"/>
              <a:t> to show a new object has been created?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 (https://www.geeksforgeeks.org/java/new-operator-java/)</a:t>
            </a:r>
          </a:p>
        </p:txBody>
      </p:sp>
    </p:spTree>
    <p:extLst>
      <p:ext uri="{BB962C8B-B14F-4D97-AF65-F5344CB8AC3E}">
        <p14:creationId xmlns:p14="http://schemas.microsoft.com/office/powerpoint/2010/main" val="41065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7104-F5D1-E343-A50A-690A44B7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5C8F-811E-5C46-8E1D-BFFE1BAD0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Aim - create another new Movie object</a:t>
            </a:r>
          </a:p>
          <a:p>
            <a:endParaRPr lang="en-US" dirty="0"/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is required to create a movie object?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E.g.: Movie movie1 = new Movie();   </a:t>
            </a:r>
          </a:p>
          <a:p>
            <a:r>
              <a:rPr lang="en-US" dirty="0"/>
              <a:t>Can we control what the </a:t>
            </a:r>
            <a:r>
              <a:rPr lang="en-US" i="1" dirty="0"/>
              <a:t>title</a:t>
            </a:r>
            <a:r>
              <a:rPr lang="en-US" dirty="0"/>
              <a:t> </a:t>
            </a:r>
            <a:r>
              <a:rPr lang="en-US" b="1" dirty="0"/>
              <a:t>property</a:t>
            </a:r>
            <a:r>
              <a:rPr lang="en-US" dirty="0"/>
              <a:t> of the new movie object will be?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Yes, e.g.: Movie movie2 = new Movie("The Godfather", 175);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This is because there is a Movie constructor which job is to take the information as we feed in, and assign it to the designated properties.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9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2120-0CFA-EA4E-A5A4-372F173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96D2-DF8E-BC47-96BD-05EAB879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Aim - find the running time of one of a Movie object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name of the </a:t>
            </a:r>
            <a:r>
              <a:rPr lang="en-US" b="1" dirty="0"/>
              <a:t>method</a:t>
            </a:r>
            <a:r>
              <a:rPr lang="en-US" dirty="0"/>
              <a:t> used for this?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getRunningTime</a:t>
            </a:r>
            <a:r>
              <a:rPr lang="en-GB" dirty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is required to call this method and print the result?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E.g.: </a:t>
            </a:r>
            <a:r>
              <a:rPr lang="en-US" dirty="0" err="1">
                <a:solidFill>
                  <a:srgbClr val="FF0000"/>
                </a:solidFill>
              </a:rPr>
              <a:t>System.out.println</a:t>
            </a:r>
            <a:r>
              <a:rPr lang="en-US" dirty="0">
                <a:solidFill>
                  <a:srgbClr val="FF0000"/>
                </a:solidFill>
              </a:rPr>
              <a:t>(movie1.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getRunningTime</a:t>
            </a:r>
            <a:r>
              <a:rPr lang="en-GB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843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E5B-37CC-7E43-843C-761FF37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456A-BE11-6E41-93D4-309090DF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Aim - to play the movie</a:t>
            </a:r>
          </a:p>
          <a:p>
            <a:endParaRPr lang="en-US" dirty="0"/>
          </a:p>
          <a:p>
            <a:r>
              <a:rPr lang="en-US" dirty="0"/>
              <a:t>What is the name of the method used for this?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play()</a:t>
            </a:r>
            <a:endParaRPr lang="en-US" dirty="0"/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is required to call this method?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E.g.: </a:t>
            </a:r>
            <a:r>
              <a:rPr lang="en-GB" dirty="0">
                <a:solidFill>
                  <a:srgbClr val="FF0000"/>
                </a:solidFill>
              </a:rPr>
              <a:t>movie2.play()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57E5-F058-3E46-A1B5-5830726D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2E74-1C20-6440-94F7-AC7E7FF9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Look at the popup menu with the methods available for a Movie object</a:t>
            </a:r>
          </a:p>
          <a:p>
            <a:endParaRPr lang="en-US" dirty="0"/>
          </a:p>
          <a:p>
            <a:r>
              <a:rPr lang="en-US" dirty="0"/>
              <a:t>What method should be called to stop the movie playing?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stop()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would be needed for this?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E.g.: movie2.stop()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</a:t>
            </a:r>
            <a:r>
              <a:rPr lang="en-US" b="1" dirty="0"/>
              <a:t>code</a:t>
            </a:r>
            <a:r>
              <a:rPr lang="en-US" dirty="0"/>
              <a:t> would be needed to find the time reached in playing the movie?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E.g.: </a:t>
            </a:r>
            <a:r>
              <a:rPr lang="en-GB" dirty="0">
                <a:solidFill>
                  <a:srgbClr val="FF0000"/>
                </a:solidFill>
              </a:rPr>
              <a:t>movie2.getTimeReached()</a:t>
            </a:r>
            <a:r>
              <a:rPr lang="en-GB" b="1" dirty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8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E23B-3061-874F-B606-E186D72B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AB8F-5990-0D4D-BD4D-8039532D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The instructor will write code to call the play, stop and resume methods a few times, and call the </a:t>
            </a:r>
            <a:r>
              <a:rPr lang="en-US" i="1" dirty="0" err="1"/>
              <a:t>getTimeReached</a:t>
            </a:r>
            <a:r>
              <a:rPr lang="en-US" i="1" dirty="0"/>
              <a:t> method after each one</a:t>
            </a:r>
          </a:p>
          <a:p>
            <a:endParaRPr lang="en-US" dirty="0"/>
          </a:p>
          <a:p>
            <a:r>
              <a:rPr lang="en-US" dirty="0"/>
              <a:t>What can you deduce about what these methods actually do?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play() – sets time reached property to 10 (initially it was set to 0 as default), and playing to true (set to false as default). It also prints “Playing…” to the console.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stop() – sets playing to false and prints “Stopped…” to console.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resume() – sets playing to true, increments time reached attribute by 10, and prints “Playing…” to console.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BFE8B-E895-F841-BCD8-C3F7F3CC1943}"/>
              </a:ext>
            </a:extLst>
          </p:cNvPr>
          <p:cNvSpPr txBox="1"/>
          <p:nvPr/>
        </p:nvSpPr>
        <p:spPr>
          <a:xfrm>
            <a:off x="14675005" y="44381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674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Programming 1</vt:lpstr>
      <vt:lpstr>Padlet</vt:lpstr>
      <vt:lpstr>Scenario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JP</dc:creator>
  <cp:lastModifiedBy>Marta Nabais</cp:lastModifiedBy>
  <cp:revision>22</cp:revision>
  <dcterms:created xsi:type="dcterms:W3CDTF">2020-10-11T19:22:13Z</dcterms:created>
  <dcterms:modified xsi:type="dcterms:W3CDTF">2025-09-22T11:49:38Z</dcterms:modified>
</cp:coreProperties>
</file>