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10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1BE8-3E1B-417B-BAAC-4DFA1D828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2E53F-F3E5-4DFD-AD65-A835E431D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9AE76-B698-4B16-A9D0-863D881E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B0B5-72F4-4E93-8691-68EE7D896196}" type="datetimeFigureOut">
              <a:rPr lang="en-AT" smtClean="0"/>
              <a:t>03/02/2020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63466-0199-42F7-B524-2612B24D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9B968-382A-4E26-954F-EC63DAAD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6B7A-7614-433A-A5E1-55B37CB3907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7831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1D15-3876-4A20-97B1-A7E146721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B2CAC-EC52-4B63-B95B-6ED3DBBB1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E5542-7AC9-4EDC-A812-B5E2CE39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B0B5-72F4-4E93-8691-68EE7D896196}" type="datetimeFigureOut">
              <a:rPr lang="en-AT" smtClean="0"/>
              <a:t>03/02/2020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C223A-00BC-47BE-9770-F6966C6F6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6EC92-6E7C-4F1B-BFFB-12892D192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6B7A-7614-433A-A5E1-55B37CB3907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7107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696B76-B23D-4150-9D94-DC60E41B7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BBA2F-8037-4808-A4D7-345EC4717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AB371-7B0A-47D8-BA92-A31A6BAB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B0B5-72F4-4E93-8691-68EE7D896196}" type="datetimeFigureOut">
              <a:rPr lang="en-AT" smtClean="0"/>
              <a:t>03/02/2020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145A8-A3C4-4FD6-8C0F-884C9CC0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5D560-F838-4A7F-ADCB-4CAFE0FB8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6B7A-7614-433A-A5E1-55B37CB3907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89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526B-024E-48B7-9ACB-5CD9A283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576E-D41F-4BBD-9D39-415F8C0A6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5FF5D-4322-49AA-B618-4761F6BC4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B0B5-72F4-4E93-8691-68EE7D896196}" type="datetimeFigureOut">
              <a:rPr lang="en-AT" smtClean="0"/>
              <a:t>03/02/2020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3A84C-8430-40FD-81E3-CEE7763C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D085A-AE2E-4FF2-A56A-9466EDAD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6B7A-7614-433A-A5E1-55B37CB3907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7270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EB5C-34FF-4D54-BA24-972B8DE1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AB756-F2A9-4858-9C86-FE77AE75F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06E2D-6701-4DCF-A467-FD0EE313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B0B5-72F4-4E93-8691-68EE7D896196}" type="datetimeFigureOut">
              <a:rPr lang="en-AT" smtClean="0"/>
              <a:t>03/02/2020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E4F28-9466-40B8-9C2D-D4AD38E9A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DEC8A-8484-4EA9-909D-095C272D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6B7A-7614-433A-A5E1-55B37CB3907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8223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A46E-F304-4AF1-B36D-FBABA9F5A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A5F1B-EC33-4A61-9AC2-8236028A8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BBD57-48AC-4A43-9783-99E1D4D09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85C2F-6CBE-459E-857D-0B4C0D586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B0B5-72F4-4E93-8691-68EE7D896196}" type="datetimeFigureOut">
              <a:rPr lang="en-AT" smtClean="0"/>
              <a:t>03/02/2020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960BD-FAEF-454C-BD10-19480A5F3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3573D-45C1-49D3-873E-855CFA76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6B7A-7614-433A-A5E1-55B37CB3907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9385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2F5AC-7D58-46CA-8B44-4E76194D9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D9303-4642-4344-A0B5-D499E7114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F3F76-3B93-4ED4-9BF1-CC7A9A53F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0B54DF-A413-4D02-AFFC-F7BA662CF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1B92EF-19F1-49C4-8705-802D15E8F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292736-F3A8-4505-97FD-1F09DB7C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B0B5-72F4-4E93-8691-68EE7D896196}" type="datetimeFigureOut">
              <a:rPr lang="en-AT" smtClean="0"/>
              <a:t>03/02/2020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FA568-9724-4ED8-BCDE-A09DC5124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613C88-0BB2-4064-B2C6-1720113D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6B7A-7614-433A-A5E1-55B37CB3907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3297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03DD2-5B51-4B8C-A473-D370C3C1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565EF4-E3B9-49A5-AAA4-BC3A5C51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B0B5-72F4-4E93-8691-68EE7D896196}" type="datetimeFigureOut">
              <a:rPr lang="en-AT" smtClean="0"/>
              <a:t>03/02/2020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4ED89-8E2F-441B-A09B-C6400777C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D80B5-87CD-40D7-8289-5B69A019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6B7A-7614-433A-A5E1-55B37CB3907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5968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9A8B8B-C70F-4913-97B2-964853AA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B0B5-72F4-4E93-8691-68EE7D896196}" type="datetimeFigureOut">
              <a:rPr lang="en-AT" smtClean="0"/>
              <a:t>03/02/2020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5D9CA9-E7B5-441C-A97C-A3EA3C76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53073-CBBD-4C2D-8FCE-33F30946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6B7A-7614-433A-A5E1-55B37CB3907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510128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D4C6-4BBD-4D1B-A109-86016ABD0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20B89-B7DB-41FE-89A5-14CD04DDF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7B10F-4C5C-4990-9E37-C2CACC46E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771E5-E569-41F1-B87A-3729B4DE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B0B5-72F4-4E93-8691-68EE7D896196}" type="datetimeFigureOut">
              <a:rPr lang="en-AT" smtClean="0"/>
              <a:t>03/02/2020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EC083-0301-4E86-B434-CA2D3BB6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5EF17-86A8-4DB3-844C-1CA12E07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6B7A-7614-433A-A5E1-55B37CB3907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7860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BBB8-B3C8-4343-9C52-EF9946CA8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D65BF6-AAA8-4D59-80FF-3452B2E3F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2EB0C-17F7-4428-B83A-500FB40E9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F5B4B-0A21-4894-90B3-D361690A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B0B5-72F4-4E93-8691-68EE7D896196}" type="datetimeFigureOut">
              <a:rPr lang="en-AT" smtClean="0"/>
              <a:t>03/02/2020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0E21B-3801-4F26-B38E-2D87746F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9C7F4-6815-4CF3-9C08-370E66C8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6B7A-7614-433A-A5E1-55B37CB3907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2061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DA9B9D-7178-47DC-84C5-9B9A9ECCD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65FD3-B361-4632-8F81-3E3FF5C30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B8B8B-CF12-4C4B-B97A-ACD9A6B82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6B0B5-72F4-4E93-8691-68EE7D896196}" type="datetimeFigureOut">
              <a:rPr lang="en-AT" smtClean="0"/>
              <a:t>03/02/2020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F38AE-DA11-4B28-B541-D42920683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B9D52-BE49-4691-9C61-418E3C975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06B7A-7614-433A-A5E1-55B37CB3907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6036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body of water&#10;&#10;Description automatically generated">
            <a:extLst>
              <a:ext uri="{FF2B5EF4-FFF2-40B4-BE49-F238E27FC236}">
                <a16:creationId xmlns:a16="http://schemas.microsoft.com/office/drawing/2014/main" id="{3623852A-9E7D-41B8-9595-3AA29869EF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4" t="10704" r="50000" b="8533"/>
          <a:stretch/>
        </p:blipFill>
        <p:spPr>
          <a:xfrm>
            <a:off x="8976947" y="1574094"/>
            <a:ext cx="1779764" cy="2453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CA9994-F4CC-470D-A278-F45FA01D0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305" y="1358709"/>
            <a:ext cx="1783265" cy="2669335"/>
          </a:xfrm>
          <a:prstGeom prst="rect">
            <a:avLst/>
          </a:prstGeom>
        </p:spPr>
      </p:pic>
      <p:pic>
        <p:nvPicPr>
          <p:cNvPr id="5" name="Picture 4" descr="A person in a black shirt&#10;&#10;Description automatically generated">
            <a:extLst>
              <a:ext uri="{FF2B5EF4-FFF2-40B4-BE49-F238E27FC236}">
                <a16:creationId xmlns:a16="http://schemas.microsoft.com/office/drawing/2014/main" id="{E6AC4380-26AA-4697-9261-2BC56956CC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05" y="341732"/>
            <a:ext cx="1752600" cy="1752600"/>
          </a:xfrm>
          <a:prstGeom prst="rect">
            <a:avLst/>
          </a:prstGeom>
        </p:spPr>
      </p:pic>
      <p:pic>
        <p:nvPicPr>
          <p:cNvPr id="10" name="Picture 9" descr="A picture containing black, water, light, photo&#10;&#10;Description automatically generated">
            <a:extLst>
              <a:ext uri="{FF2B5EF4-FFF2-40B4-BE49-F238E27FC236}">
                <a16:creationId xmlns:a16="http://schemas.microsoft.com/office/drawing/2014/main" id="{E83A3DC7-424C-4441-AB1C-4E89073EC1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91" y="89686"/>
            <a:ext cx="4009292" cy="4009292"/>
          </a:xfrm>
          <a:prstGeom prst="rect">
            <a:avLst/>
          </a:prstGeom>
        </p:spPr>
      </p:pic>
      <p:pic>
        <p:nvPicPr>
          <p:cNvPr id="21" name="Picture 20" descr="A person sitting on a rock&#10;&#10;Description automatically generated">
            <a:extLst>
              <a:ext uri="{FF2B5EF4-FFF2-40B4-BE49-F238E27FC236}">
                <a16:creationId xmlns:a16="http://schemas.microsoft.com/office/drawing/2014/main" id="{291AEE90-C02C-4693-9641-456E158FB57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6" t="3295" r="1582" b="73752"/>
          <a:stretch/>
        </p:blipFill>
        <p:spPr>
          <a:xfrm>
            <a:off x="8976947" y="456680"/>
            <a:ext cx="1779764" cy="1574094"/>
          </a:xfrm>
          <a:prstGeom prst="rect">
            <a:avLst/>
          </a:prstGeom>
        </p:spPr>
      </p:pic>
      <p:pic>
        <p:nvPicPr>
          <p:cNvPr id="16" name="Picture 15" descr="A picture containing black, water, light, photo&#10;&#10;Description automatically generated">
            <a:extLst>
              <a:ext uri="{FF2B5EF4-FFF2-40B4-BE49-F238E27FC236}">
                <a16:creationId xmlns:a16="http://schemas.microsoft.com/office/drawing/2014/main" id="{DECA1CD0-6E00-4469-9BF7-AA72B8229E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765" y="226044"/>
            <a:ext cx="4009292" cy="400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pond&#10;&#10;Description automatically generated">
            <a:extLst>
              <a:ext uri="{FF2B5EF4-FFF2-40B4-BE49-F238E27FC236}">
                <a16:creationId xmlns:a16="http://schemas.microsoft.com/office/drawing/2014/main" id="{15D46776-611F-4ADE-AD7E-00E0E2710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8242"/>
            <a:ext cx="2305296" cy="3452180"/>
          </a:xfrm>
          <a:prstGeom prst="rect">
            <a:avLst/>
          </a:prstGeom>
        </p:spPr>
      </p:pic>
      <p:pic>
        <p:nvPicPr>
          <p:cNvPr id="10" name="Picture 9" descr="A person holding a fish&#10;&#10;Description automatically generated">
            <a:extLst>
              <a:ext uri="{FF2B5EF4-FFF2-40B4-BE49-F238E27FC236}">
                <a16:creationId xmlns:a16="http://schemas.microsoft.com/office/drawing/2014/main" id="{7199F6E1-B726-42CD-9515-07B806A897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5" t="10244" r="28602" b="27070"/>
          <a:stretch/>
        </p:blipFill>
        <p:spPr>
          <a:xfrm>
            <a:off x="6032926" y="233448"/>
            <a:ext cx="2469269" cy="1860884"/>
          </a:xfrm>
          <a:prstGeom prst="rect">
            <a:avLst/>
          </a:prstGeom>
        </p:spPr>
      </p:pic>
      <p:pic>
        <p:nvPicPr>
          <p:cNvPr id="4" name="Picture 3" descr="A picture containing black, water, light, photo&#10;&#10;Description automatically generated">
            <a:extLst>
              <a:ext uri="{FF2B5EF4-FFF2-40B4-BE49-F238E27FC236}">
                <a16:creationId xmlns:a16="http://schemas.microsoft.com/office/drawing/2014/main" id="{E3A05E44-6578-4B96-9556-44268BAE7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915" y="97897"/>
            <a:ext cx="4009292" cy="400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3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unset over a snow covered mountain&#10;&#10;Description automatically generated">
            <a:extLst>
              <a:ext uri="{FF2B5EF4-FFF2-40B4-BE49-F238E27FC236}">
                <a16:creationId xmlns:a16="http://schemas.microsoft.com/office/drawing/2014/main" id="{60F15559-202F-4ACF-AFDC-BBFDCF6BB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17" y="914400"/>
            <a:ext cx="2610964" cy="3263705"/>
          </a:xfrm>
          <a:prstGeom prst="rect">
            <a:avLst/>
          </a:prstGeom>
        </p:spPr>
      </p:pic>
      <p:pic>
        <p:nvPicPr>
          <p:cNvPr id="12" name="Picture 1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917F612C-AEA2-4746-ABA0-394FC5808C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88"/>
          <a:stretch/>
        </p:blipFill>
        <p:spPr>
          <a:xfrm>
            <a:off x="1020150" y="168813"/>
            <a:ext cx="2211898" cy="19554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C83908-55D4-494B-A65D-FB081781D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8941" y="1459533"/>
            <a:ext cx="1783265" cy="2669335"/>
          </a:xfrm>
          <a:prstGeom prst="rect">
            <a:avLst/>
          </a:prstGeom>
        </p:spPr>
      </p:pic>
      <p:pic>
        <p:nvPicPr>
          <p:cNvPr id="15" name="Picture 14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12A3D1CA-12C2-4AAA-A3C3-5F79ABA43D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88"/>
          <a:stretch/>
        </p:blipFill>
        <p:spPr>
          <a:xfrm>
            <a:off x="8959953" y="134878"/>
            <a:ext cx="2211898" cy="1955409"/>
          </a:xfrm>
          <a:prstGeom prst="rect">
            <a:avLst/>
          </a:prstGeom>
        </p:spPr>
      </p:pic>
      <p:pic>
        <p:nvPicPr>
          <p:cNvPr id="4" name="Picture 3" descr="A picture containing black, water, light, photo&#10;&#10;Description automatically generated">
            <a:extLst>
              <a:ext uri="{FF2B5EF4-FFF2-40B4-BE49-F238E27FC236}">
                <a16:creationId xmlns:a16="http://schemas.microsoft.com/office/drawing/2014/main" id="{0D08F101-1CF4-46DC-8758-F7C7F19A8B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53" y="168813"/>
            <a:ext cx="4009292" cy="4009292"/>
          </a:xfrm>
          <a:prstGeom prst="rect">
            <a:avLst/>
          </a:prstGeom>
        </p:spPr>
      </p:pic>
      <p:pic>
        <p:nvPicPr>
          <p:cNvPr id="13" name="Picture 12" descr="A picture containing black, water, light, photo&#10;&#10;Description automatically generated">
            <a:extLst>
              <a:ext uri="{FF2B5EF4-FFF2-40B4-BE49-F238E27FC236}">
                <a16:creationId xmlns:a16="http://schemas.microsoft.com/office/drawing/2014/main" id="{930AE679-63F8-45B8-9B66-64416DA2D6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928" y="119576"/>
            <a:ext cx="4009292" cy="400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02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xofave</dc:creator>
  <cp:lastModifiedBy>xofave</cp:lastModifiedBy>
  <cp:revision>5</cp:revision>
  <dcterms:created xsi:type="dcterms:W3CDTF">2020-02-03T17:28:29Z</dcterms:created>
  <dcterms:modified xsi:type="dcterms:W3CDTF">2020-02-03T18:01:03Z</dcterms:modified>
</cp:coreProperties>
</file>