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 1" id="{1CA46CF7-019E-4A07-AEE4-E178E9B912F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552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3" autoAdjust="0"/>
    <p:restoredTop sz="94641" autoAdjust="0"/>
  </p:normalViewPr>
  <p:slideViewPr>
    <p:cSldViewPr snapToGrid="0">
      <p:cViewPr varScale="1">
        <p:scale>
          <a:sx n="81" d="100"/>
          <a:sy n="81" d="100"/>
        </p:scale>
        <p:origin x="878" y="53"/>
      </p:cViewPr>
      <p:guideLst>
        <p:guide orient="horz" pos="2184"/>
        <p:guide pos="552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E63EFB-A45E-45D2-917C-2262C9B2BC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B3576-EAA7-4886-8787-F094B8D8E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40A2C-D4F8-447C-8646-65B62384632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69D18-8FB0-418D-B70C-328BCC8125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EAB1-782C-4544-A059-833371A45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8B11-E9E4-46BC-B69D-DFCBD1517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14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FA415FA-D077-4CB7-8CBC-8F39C7C517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20399" y="811763"/>
            <a:ext cx="7443216" cy="5234474"/>
          </a:xfrm>
        </p:spPr>
        <p:txBody>
          <a:bodyPr anchor="ctr">
            <a:normAutofit/>
          </a:bodyPr>
          <a:lstStyle>
            <a:lvl1pPr algn="r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484D66F-7657-44F5-BAE9-F676B76CB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00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1979441F-BDF5-41C8-933A-7E284F670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52905"/>
            <a:ext cx="12192000" cy="85725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4C7544D-BD57-4504-AC5A-951E353C24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1E8F632-8E8C-80E0-9A0A-5F3AF53E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24" y="1760988"/>
            <a:ext cx="10378751" cy="2941639"/>
          </a:xfr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lang="en-US" sz="4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87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066358F-3531-4B96-B041-02BD18401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E4664-9EEE-4A2F-B223-5F295C6B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5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2624" y="715962"/>
            <a:ext cx="4227375" cy="4727907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4D0D78-72DF-43BD-8B4F-DE52DA01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AFD71A9-C105-43A7-88DA-9FFC5174C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59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4AC9B3-247D-45E3-9C91-C248ADAFB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8295CA-882D-4533-80DA-6D6EA012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292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4752" y="0"/>
            <a:ext cx="333724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305414"/>
            <a:ext cx="8257592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16FE3-61FA-728F-BBF7-E70E8DD36E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6571" y="1788302"/>
            <a:ext cx="8257592" cy="4670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2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49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tx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41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Agend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526" y="585332"/>
            <a:ext cx="7428723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accent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E7C59-4257-74DD-81F6-4498C968EC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90526" y="2002892"/>
            <a:ext cx="7428723" cy="4556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31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E98737-74D2-46C7-8655-74871A420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46B861-BC3C-4898-95DE-944AB08755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1560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4FBE5B2-2D6A-4DC6-9944-CF3D7EC50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9407BD0-C2EE-44A7-8749-433953FD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4128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4/28/2025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558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9" r:id="rId5"/>
    <p:sldLayoutId id="2147483730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2_Office Theme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FFFFFF"/>
      </a:accent6>
      <a:hlink>
        <a:srgbClr val="FFFFFF"/>
      </a:hlink>
      <a:folHlink>
        <a:srgbClr val="FFFFFF"/>
      </a:folHlink>
    </a:clrScheme>
    <a:fontScheme name="Heritage and Histor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panic Heritage Template_LW.pot  -  AutoRecovered" id="{0019F9B1-4944-4C3D-BD71-31454C82D899}" vid="{3EED11B8-4CEA-4EF8-BEA8-9CD170BA1D8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D7087E-F9AD-4FB2-8304-C563CC8DFA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480248-08AD-4620-9429-5404D963522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865C0B3-7604-4D93-9F1C-981C40B442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Segoe UI</vt:lpstr>
      <vt:lpstr>2_Office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2021-01-14T05:24:35Z</dcterms:created>
  <dcterms:modified xsi:type="dcterms:W3CDTF">2025-04-28T14:58:04Z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