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917" y="53"/>
      </p:cViewPr>
      <p:guideLst/>
    </p:cSldViewPr>
  </p:slideViewPr>
  <p:outlineViewPr>
    <p:cViewPr>
      <p:scale>
        <a:sx n="33" d="100"/>
        <a:sy n="33" d="100"/>
      </p:scale>
      <p:origin x="0" y="-39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0C3E0-C339-FC48-B675-7270D7DA4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E5E50-E9FE-5A92-78F7-73F845D37D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6818A-7A83-4A6E-91B3-BFCD663DE6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FF1FD-66C1-F042-4A0F-33536F95E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5D1B3-F0BB-C348-DF64-AE6994FBD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951A-16B0-4D4A-A78C-C7558C6C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78099" y="301844"/>
            <a:ext cx="6464713" cy="42432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0BEC8-89E5-F1A4-1015-4F748FC58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8099" y="5469235"/>
            <a:ext cx="6464712" cy="1086923"/>
          </a:xfr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7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7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6200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CFAB7A9-7212-86C7-B3BC-CDE982C09AED}"/>
              </a:ext>
            </a:extLst>
          </p:cNvPr>
          <p:cNvSpPr txBox="1">
            <a:spLocks/>
          </p:cNvSpPr>
          <p:nvPr userDrawn="1"/>
        </p:nvSpPr>
        <p:spPr>
          <a:xfrm>
            <a:off x="471996" y="99240"/>
            <a:ext cx="11248007" cy="14308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99C6FC-35F7-D54C-374A-A9F8F56FB1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1996" y="1530132"/>
            <a:ext cx="11248006" cy="5039344"/>
          </a:xfrm>
        </p:spPr>
        <p:txBody>
          <a:bodyPr lIns="0" tIns="0" rIns="0" bIns="0"/>
          <a:lstStyle>
            <a:lvl1pPr marL="345186" indent="-342900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1pPr>
            <a:lvl2pPr marL="802386" indent="-342900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2pPr>
            <a:lvl3pPr marL="1259586" indent="-342900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3pPr>
            <a:lvl4pPr marL="1488186" indent="-228600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4pPr>
            <a:lvl5pPr marL="1716786" indent="0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anchor="b" anchorCtr="0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730548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3399" y="207034"/>
            <a:ext cx="6690833" cy="109798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310359" y="814472"/>
            <a:ext cx="2433592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68402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4" name="Graphic 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8" name="Graphic 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aphic 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0FC7940-CA9E-C51C-1346-62A875BBA7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272" y="1305017"/>
            <a:ext cx="6678015" cy="5345949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Wingdings" panose="05000000000000000000" pitchFamily="2" charset="2"/>
              <a:buChar char="§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Wingdings" panose="05000000000000000000" pitchFamily="2" charset="2"/>
              <a:buChar char="§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Wingdings" panose="05000000000000000000" pitchFamily="2" charset="2"/>
              <a:buChar char="§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Wingdings" panose="05000000000000000000" pitchFamily="2" charset="2"/>
              <a:buChar char="§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Wingdings" panose="05000000000000000000" pitchFamily="2" charset="2"/>
              <a:buChar char="§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416" y="192813"/>
            <a:ext cx="5900623" cy="5045012"/>
          </a:xfrm>
        </p:spPr>
        <p:txBody>
          <a:bodyPr lIns="0" tIns="0" rIns="0" bIns="0" anchor="b">
            <a:noAutofit/>
          </a:bodyPr>
          <a:lstStyle>
            <a:lvl1pPr algn="l">
              <a:defRPr sz="6000" b="1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276186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22535" y="805621"/>
            <a:ext cx="5052499" cy="5023238"/>
            <a:chOff x="5299423" y="778123"/>
            <a:chExt cx="5332638" cy="5301755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29402" y="0"/>
            <a:ext cx="73625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5676" y="88776"/>
            <a:ext cx="6921421" cy="160555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7310" y="1947359"/>
            <a:ext cx="6879789" cy="4746404"/>
          </a:xfrm>
        </p:spPr>
        <p:txBody>
          <a:bodyPr lIns="0" tIns="0" rIns="0" bIns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01562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4689" y="753958"/>
            <a:ext cx="4186870" cy="5229056"/>
            <a:chOff x="652575" y="268779"/>
            <a:chExt cx="4575350" cy="5714235"/>
          </a:xfrm>
        </p:grpSpPr>
        <p:grpSp>
          <p:nvGrpSpPr>
            <p:cNvPr id="9" name="Graphic 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aphic 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6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73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80" r:id="rId5"/>
    <p:sldLayoutId id="2147483682" r:id="rId6"/>
    <p:sldLayoutId id="2147483685" r:id="rId7"/>
    <p:sldLayoutId id="2147483653" r:id="rId8"/>
    <p:sldLayoutId id="2147483665" r:id="rId9"/>
    <p:sldLayoutId id="2147483672" r:id="rId10"/>
    <p:sldLayoutId id="2147483681" r:id="rId11"/>
    <p:sldLayoutId id="2147483684" r:id="rId12"/>
    <p:sldLayoutId id="2147483670" r:id="rId13"/>
    <p:sldLayoutId id="2147483660" r:id="rId14"/>
    <p:sldLayoutId id="2147483654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acet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36BC04-D45B-4D5B-9546-CDF5EAACA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0E7228-D953-4029-B66D-451B76F536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5DFB7C4-E441-4D4B-91C8-474B93BCB8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Aptos</vt:lpstr>
      <vt:lpstr>Calibri</vt:lpstr>
      <vt:lpstr>Courier New</vt:lpstr>
      <vt:lpstr>Trebuchet MS</vt:lpstr>
      <vt:lpstr>Wingdings</vt:lpstr>
      <vt:lpstr>Wingdings 3</vt:lpstr>
      <vt:lpstr>Facet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Budget Meeting</dc:title>
  <cp:lastModifiedBy>Sanyam Purohit</cp:lastModifiedBy>
  <cp:revision>15</cp:revision>
  <dcterms:created xsi:type="dcterms:W3CDTF">2024-01-27T15:46:49Z</dcterms:created>
  <dcterms:modified xsi:type="dcterms:W3CDTF">2025-04-29T13:33:59Z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