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685800"/>
            <a:ext cx="3502241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479" y="685800"/>
            <a:ext cx="6409677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490484"/>
            <a:ext cx="10568865" cy="1515862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291" y="2006346"/>
            <a:ext cx="10568865" cy="4440174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17125"/>
            <a:ext cx="10204704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2379216"/>
            <a:ext cx="10204704" cy="418138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8" r:id="rId3"/>
    <p:sldLayoutId id="2147483670" r:id="rId4"/>
    <p:sldLayoutId id="2147483667" r:id="rId5"/>
    <p:sldLayoutId id="2147483671" r:id="rId6"/>
    <p:sldLayoutId id="2147483672" r:id="rId7"/>
    <p:sldLayoutId id="2147483674" r:id="rId8"/>
    <p:sldLayoutId id="2147483675" r:id="rId9"/>
    <p:sldLayoutId id="2147483676" r:id="rId10"/>
    <p:sldLayoutId id="2147483677" r:id="rId11"/>
    <p:sldLayoutId id="2147483649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Sanyam Purohit</cp:lastModifiedBy>
  <cp:revision>6</cp:revision>
  <dcterms:created xsi:type="dcterms:W3CDTF">2023-08-29T05:40:47Z</dcterms:created>
  <dcterms:modified xsi:type="dcterms:W3CDTF">2025-04-26T17:01:35Z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