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A1BD55-57CD-466E-0725-B6CBA11E0D12}" name="Lauren Weldy (ALLEGIS GROUP SERVICES)" initials="LW" userId="S::v-lweldy@microsoft.com::07a2285c-a352-4b96-8658-ecc34365c15e" providerId="AD"/>
  <p188:author id="{05079B93-9652-6626-7181-414354FAD15D}" name="Sher Dionisio" initials="SD" userId="Sher Dionisi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5" autoAdjust="0"/>
    <p:restoredTop sz="95274" autoAdjust="0"/>
  </p:normalViewPr>
  <p:slideViewPr>
    <p:cSldViewPr snapToGrid="0">
      <p:cViewPr varScale="1">
        <p:scale>
          <a:sx n="85" d="100"/>
          <a:sy n="85" d="100"/>
        </p:scale>
        <p:origin x="619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"/>
    </p:cViewPr>
  </p:sorter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4/27/2025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4/27/2025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9.png"/><Relationship Id="rId11" Type="http://schemas.openxmlformats.org/officeDocument/2006/relationships/image" Target="../media/image52.svg"/><Relationship Id="rId5" Type="http://schemas.openxmlformats.org/officeDocument/2006/relationships/image" Target="../media/image48.svg"/><Relationship Id="rId10" Type="http://schemas.openxmlformats.org/officeDocument/2006/relationships/image" Target="../media/image51.png"/><Relationship Id="rId4" Type="http://schemas.openxmlformats.org/officeDocument/2006/relationships/image" Target="../media/image47.png"/><Relationship Id="rId9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4.sv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svg"/><Relationship Id="rId3" Type="http://schemas.openxmlformats.org/officeDocument/2006/relationships/image" Target="../media/image2.svg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7.png"/><Relationship Id="rId11" Type="http://schemas.openxmlformats.org/officeDocument/2006/relationships/image" Target="../media/image12.svg"/><Relationship Id="rId5" Type="http://schemas.openxmlformats.org/officeDocument/2006/relationships/image" Target="../media/image56.svg"/><Relationship Id="rId10" Type="http://schemas.openxmlformats.org/officeDocument/2006/relationships/image" Target="../media/image1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20.sv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image" Target="../media/image2.svg"/><Relationship Id="rId5" Type="http://schemas.openxmlformats.org/officeDocument/2006/relationships/image" Target="../media/image30.svg"/><Relationship Id="rId10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1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12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0F7D96-EF52-191C-6070-DF4FBB43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8421624" cy="4215384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A913D94-05C3-4943-3A5A-68A54E9BF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-1"/>
            <a:ext cx="2604336" cy="244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8A215FC-A562-570C-4B81-BDACB41040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962" t="4804" r="2363" b="470"/>
          <a:stretch/>
        </p:blipFill>
        <p:spPr>
          <a:xfrm flipH="1">
            <a:off x="6829612" y="3962400"/>
            <a:ext cx="5362388" cy="2882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2075" r="-434" b="36144"/>
          <a:stretch/>
        </p:blipFill>
        <p:spPr>
          <a:xfrm rot="10800000">
            <a:off x="1919703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+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2576074-8A5F-7308-EC7D-96E98F2E3C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1" y="1943100"/>
            <a:ext cx="9354312" cy="39684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3A68D2-2F41-6DEA-B556-009D1C01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Pictur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9B8797B-5A64-AA88-89DF-4E8F1CDE845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330" b="330"/>
          <a:stretch/>
        </p:blipFill>
        <p:spPr>
          <a:xfrm>
            <a:off x="7445375" y="4414838"/>
            <a:ext cx="4152900" cy="22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4D03EA9-B8EA-C820-7047-334786CA52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5789152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579BEE5-3FD9-4DF0-230C-7FA6CCD929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3177" y="1944861"/>
            <a:ext cx="3535812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95BBB73D-2883-37F4-8E10-8E95FB6E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tent 2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58CF9A0-3FB8-D25D-7C0E-70C4447FCC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0"/>
            <a:ext cx="2604336" cy="244391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075" r="-434" b="36144"/>
          <a:stretch/>
        </p:blipFill>
        <p:spPr>
          <a:xfrm rot="10800000">
            <a:off x="253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9B0190A-8AD6-55FA-9511-16EF09FB2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904" r="644"/>
          <a:stretch/>
        </p:blipFill>
        <p:spPr>
          <a:xfrm>
            <a:off x="7465261" y="4429764"/>
            <a:ext cx="4104439" cy="22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563671"/>
            <a:ext cx="9729786" cy="3850416"/>
          </a:xfrm>
        </p:spPr>
        <p:txBody>
          <a:bodyPr tIns="91440" rIns="91440" bIns="0" anchor="b">
            <a:normAutofit/>
          </a:bodyPr>
          <a:lstStyle>
            <a:lvl1pPr algn="l">
              <a:lnSpc>
                <a:spcPct val="75000"/>
              </a:lnSpc>
              <a:defRPr sz="80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Agenda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230" y="460803"/>
            <a:ext cx="6706316" cy="914399"/>
          </a:xfrm>
        </p:spPr>
        <p:txBody>
          <a:bodyPr anchor="ctr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24894" b="34030"/>
          <a:stretch/>
        </p:blipFill>
        <p:spPr>
          <a:xfrm rot="5400000">
            <a:off x="-1203386" y="4964173"/>
            <a:ext cx="3097213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2761603-166B-5BAC-2CE7-DC4B59BFA9B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717AF7-E5A1-E433-89C4-DF7F5FC6695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6FE939-BBF8-FA85-BB1D-B7223365D9B2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id="{325B5DAA-F347-B710-E29A-24387F20B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89" r="3872"/>
          <a:stretch/>
        </p:blipFill>
        <p:spPr>
          <a:xfrm flipH="1">
            <a:off x="7305955" y="0"/>
            <a:ext cx="4010336" cy="68580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9B3571-DF8D-D7FC-5473-FD66B95C7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B1C98A15-472C-335C-3F9C-8DB73CF9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3D93DBF-FBFF-03A8-BE89-EA68DFAF9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55" y="1375202"/>
            <a:ext cx="6706316" cy="525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 b="1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04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9729786" cy="3862942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3" name="Picture Placeholder 9">
            <a:extLst>
              <a:ext uri="{FF2B5EF4-FFF2-40B4-BE49-F238E27FC236}">
                <a16:creationId xmlns:a16="http://schemas.microsoft.com/office/drawing/2014/main" id="{AE6FBA80-F1EC-1A7C-2AE6-56526A664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5" r="15223"/>
          <a:stretch/>
        </p:blipFill>
        <p:spPr>
          <a:xfrm>
            <a:off x="6815138" y="3946525"/>
            <a:ext cx="5376862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 Content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576" y="407540"/>
            <a:ext cx="9608040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-90" b="34030"/>
          <a:stretch/>
        </p:blipFill>
        <p:spPr>
          <a:xfrm>
            <a:off x="6451600" y="6167556"/>
            <a:ext cx="4127500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9EDCD41B-BD44-EFD9-098C-08EFF50B45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25616" y="3305998"/>
            <a:ext cx="425520" cy="2460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47A33B-958A-63D6-7735-E46458DDE428}"/>
              </a:ext>
            </a:extLst>
          </p:cNvPr>
          <p:cNvCxnSpPr>
            <a:cxnSpLocks/>
          </p:cNvCxnSpPr>
          <p:nvPr userDrawn="1"/>
        </p:nvCxnSpPr>
        <p:spPr>
          <a:xfrm>
            <a:off x="11738376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47F40E-13E2-21B6-B70A-15C733963D8B}"/>
              </a:ext>
            </a:extLst>
          </p:cNvPr>
          <p:cNvCxnSpPr>
            <a:cxnSpLocks/>
          </p:cNvCxnSpPr>
          <p:nvPr userDrawn="1"/>
        </p:nvCxnSpPr>
        <p:spPr>
          <a:xfrm>
            <a:off x="11738376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98D7631-E74E-FD57-E7A1-2F33A1AF4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96" t="3187" r="3772" b="1961"/>
          <a:stretch/>
        </p:blipFill>
        <p:spPr>
          <a:xfrm>
            <a:off x="257451" y="1943100"/>
            <a:ext cx="5181600" cy="49149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E582-732A-3B95-70A3-8414516C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7829" y="1324241"/>
            <a:ext cx="5997787" cy="53695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+ Subtitle 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4087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46B6B28-B1CF-CAFC-6B41-74A4AFFF6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6000"/>
          <a:stretch/>
        </p:blipFill>
        <p:spPr>
          <a:xfrm>
            <a:off x="7580649" y="3305998"/>
            <a:ext cx="3989051" cy="35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5C77874-9E90-144B-F071-3562BDA21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4688"/>
            <a:ext cx="4662488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5E76D-659C-5392-C974-020D3392EA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1656" y="1939481"/>
            <a:ext cx="4453128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E2DC87-2AEC-1A25-44D9-11DA7801A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980337-5E6C-4D7B-D56F-D5EA84AF76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3100"/>
            <a:ext cx="4662488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E0534C-0CE0-EE94-871B-6F1A1E77F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Placeholder 7">
            <a:extLst>
              <a:ext uri="{FF2B5EF4-FFF2-40B4-BE49-F238E27FC236}">
                <a16:creationId xmlns:a16="http://schemas.microsoft.com/office/drawing/2014/main" id="{1FCB7E19-EE32-92A1-47D9-990C3C76A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00" t="3175" r="5373" b="36147"/>
          <a:stretch/>
        </p:blipFill>
        <p:spPr>
          <a:xfrm>
            <a:off x="6286500" y="1943100"/>
            <a:ext cx="466248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439006B-1BD0-A0ED-C0A1-0C299E008A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3535811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F2009D0-1A1F-CB4B-86EF-4FD76B75DE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8241" y="1943099"/>
            <a:ext cx="5790739" cy="41386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613AEE-2A18-A24B-D500-1498BB34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+ 2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CD946FB-4B71-3BAE-5823-3EF7E82CF1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43012" y="1944688"/>
            <a:ext cx="3225884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3D44429-8F9B-DD54-E9BD-08AE1C44DD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2725" y="1943100"/>
            <a:ext cx="6341972" cy="414337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B98732-5DFC-F373-D2C5-F62F237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3011" y="1123948"/>
            <a:ext cx="9715373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011" y="2854862"/>
            <a:ext cx="9715373" cy="278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0" name="Date Placeholder 3">
            <a:extLst>
              <a:ext uri="{FF2B5EF4-FFF2-40B4-BE49-F238E27FC236}">
                <a16:creationId xmlns:a16="http://schemas.microsoft.com/office/drawing/2014/main" id="{1D3FE713-9579-9502-1340-9BB02438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67420" y="6364224"/>
            <a:ext cx="1616147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D6D97498-1909-257F-3B44-8830BA93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903" y="6364224"/>
            <a:ext cx="622300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6D1128-8E99-D739-8BA2-6483E11ECD0A}"/>
              </a:ext>
            </a:extLst>
          </p:cNvPr>
          <p:cNvSpPr/>
          <p:nvPr userDrawn="1"/>
        </p:nvSpPr>
        <p:spPr>
          <a:xfrm>
            <a:off x="10336085" y="6422055"/>
            <a:ext cx="622300" cy="4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E4994AF0-B8F6-76C7-C67E-7BC676CE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3012" y="6364224"/>
            <a:ext cx="5394391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cap="none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9" r:id="rId3"/>
    <p:sldLayoutId id="2147483672" r:id="rId4"/>
    <p:sldLayoutId id="2147483680" r:id="rId5"/>
    <p:sldLayoutId id="2147483677" r:id="rId6"/>
    <p:sldLayoutId id="2147483673" r:id="rId7"/>
    <p:sldLayoutId id="2147483681" r:id="rId8"/>
    <p:sldLayoutId id="2147483675" r:id="rId9"/>
    <p:sldLayoutId id="2147483692" r:id="rId10"/>
    <p:sldLayoutId id="2147483688" r:id="rId11"/>
    <p:sldLayoutId id="2147483691" r:id="rId12"/>
    <p:sldLayoutId id="214748368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8000" b="1" kern="1200" cap="all" baseline="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Back to School">
  <a:themeElements>
    <a:clrScheme name="TM00001082">
      <a:dk1>
        <a:srgbClr val="000000"/>
      </a:dk1>
      <a:lt1>
        <a:srgbClr val="FFFFFF"/>
      </a:lt1>
      <a:dk2>
        <a:srgbClr val="404040"/>
      </a:dk2>
      <a:lt2>
        <a:srgbClr val="D8D6D6"/>
      </a:lt2>
      <a:accent1>
        <a:srgbClr val="B068FF"/>
      </a:accent1>
      <a:accent2>
        <a:srgbClr val="FDD806"/>
      </a:accent2>
      <a:accent3>
        <a:srgbClr val="38A977"/>
      </a:accent3>
      <a:accent4>
        <a:srgbClr val="FF493E"/>
      </a:accent4>
      <a:accent5>
        <a:srgbClr val="8FB5D9"/>
      </a:accent5>
      <a:accent6>
        <a:srgbClr val="00C1AF"/>
      </a:accent6>
      <a:hlink>
        <a:srgbClr val="EB7F23"/>
      </a:hlink>
      <a:folHlink>
        <a:srgbClr val="404040"/>
      </a:folHlink>
    </a:clrScheme>
    <a:fontScheme name="Custom 18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001082_win32_LW_V5" id="{68224F35-5816-41A8-A35F-B0F69FCC33E2}" vid="{A5D116A5-6168-491E-BE29-8BDF072797AE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documentManagement/types"/>
    <ds:schemaRef ds:uri="230e9df3-be65-4c73-a93b-d1236ebd677e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D611AEB-4E68-45DF-9D2E-EDAA3467D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Cambria</vt:lpstr>
      <vt:lpstr>Back to School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Sanyam Purohit</cp:lastModifiedBy>
  <cp:revision>9</cp:revision>
  <dcterms:created xsi:type="dcterms:W3CDTF">2023-08-29T05:32:53Z</dcterms:created>
  <dcterms:modified xsi:type="dcterms:W3CDTF">2025-04-27T05:11:08Z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ediaServiceImageTags">
    <vt:lpwstr/>
  </property>
</Properties>
</file>