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9144000" cx="82296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886257" y="685800"/>
            <a:ext cx="30864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1886257" y="685800"/>
            <a:ext cx="30864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1886257" y="685800"/>
            <a:ext cx="30864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1886257" y="685800"/>
            <a:ext cx="30864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1886257" y="685800"/>
            <a:ext cx="30864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1886257" y="685800"/>
            <a:ext cx="30864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1886257" y="685800"/>
            <a:ext cx="30864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1886257" y="685800"/>
            <a:ext cx="30864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1886257" y="685800"/>
            <a:ext cx="30864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1886257" y="685800"/>
            <a:ext cx="30864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1886257" y="685800"/>
            <a:ext cx="30864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1886257" y="685800"/>
            <a:ext cx="30864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280538" y="1323689"/>
            <a:ext cx="7668300" cy="3649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280530" y="5038444"/>
            <a:ext cx="7668300" cy="1409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7625212" y="8290163"/>
            <a:ext cx="493800" cy="69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280530" y="1966444"/>
            <a:ext cx="7668300" cy="3490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280530" y="5603956"/>
            <a:ext cx="7668300" cy="231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7625212" y="8290163"/>
            <a:ext cx="493800" cy="69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7625212" y="8290163"/>
            <a:ext cx="493800" cy="69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280530" y="3823733"/>
            <a:ext cx="7668300" cy="149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7625212" y="8290163"/>
            <a:ext cx="493800" cy="69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280530" y="791156"/>
            <a:ext cx="7668300" cy="1018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280530" y="2048844"/>
            <a:ext cx="7668300" cy="607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7625212" y="8290163"/>
            <a:ext cx="493800" cy="69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280530" y="791156"/>
            <a:ext cx="7668300" cy="1018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280530" y="2048844"/>
            <a:ext cx="3600000" cy="607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349160" y="2048844"/>
            <a:ext cx="3600000" cy="607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7625212" y="8290163"/>
            <a:ext cx="493800" cy="69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280530" y="791156"/>
            <a:ext cx="7668300" cy="1018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7625212" y="8290163"/>
            <a:ext cx="493800" cy="69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280530" y="987733"/>
            <a:ext cx="2527200" cy="1343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280530" y="2470400"/>
            <a:ext cx="2527200" cy="5652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7625212" y="8290163"/>
            <a:ext cx="493800" cy="69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41225" y="800267"/>
            <a:ext cx="5730900" cy="727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7625212" y="8290163"/>
            <a:ext cx="493800" cy="69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114800" y="-222"/>
            <a:ext cx="4114800" cy="9144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38950" y="2192311"/>
            <a:ext cx="3640800" cy="2635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38950" y="4983244"/>
            <a:ext cx="3640800" cy="219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445550" y="1287244"/>
            <a:ext cx="3453000" cy="656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7625212" y="8290163"/>
            <a:ext cx="493800" cy="69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280530" y="7521022"/>
            <a:ext cx="5398800" cy="10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7625212" y="8290163"/>
            <a:ext cx="493800" cy="69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280530" y="791156"/>
            <a:ext cx="7668300" cy="10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280530" y="2048844"/>
            <a:ext cx="7668300" cy="60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7625212" y="8290163"/>
            <a:ext cx="493800" cy="69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hyperlink" Target="#slide=id.g2b5127abcb_0_33" TargetMode="External"/><Relationship Id="rId5" Type="http://schemas.openxmlformats.org/officeDocument/2006/relationships/hyperlink" Target="#slide=id.g2b5127abcb_0_30" TargetMode="External"/><Relationship Id="rId6" Type="http://schemas.openxmlformats.org/officeDocument/2006/relationships/hyperlink" Target="#slide=id.g2b5127abcb_0_21" TargetMode="External"/><Relationship Id="rId7" Type="http://schemas.openxmlformats.org/officeDocument/2006/relationships/hyperlink" Target="#slide=id.g2b5127abcb_0_27" TargetMode="External"/><Relationship Id="rId8" Type="http://schemas.openxmlformats.org/officeDocument/2006/relationships/hyperlink" Target="#slide=id.g2b5127abcb_0_10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9" Type="http://schemas.openxmlformats.org/officeDocument/2006/relationships/hyperlink" Target="#slide=id.g2b5127abcb_0_15" TargetMode="External"/><Relationship Id="rId5" Type="http://schemas.openxmlformats.org/officeDocument/2006/relationships/hyperlink" Target="#slide=id.g2b5127abcb_0_33" TargetMode="External"/><Relationship Id="rId6" Type="http://schemas.openxmlformats.org/officeDocument/2006/relationships/hyperlink" Target="#slide=id.g2b5127abcb_0_30" TargetMode="External"/><Relationship Id="rId7" Type="http://schemas.openxmlformats.org/officeDocument/2006/relationships/hyperlink" Target="#slide=id.g2b5127abcb_0_21" TargetMode="External"/><Relationship Id="rId8" Type="http://schemas.openxmlformats.org/officeDocument/2006/relationships/hyperlink" Target="#slide=id.g2b5127abcb_0_27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hyperlink" Target="#slide=id.g2b5127abcb_0_33" TargetMode="External"/><Relationship Id="rId6" Type="http://schemas.openxmlformats.org/officeDocument/2006/relationships/hyperlink" Target="#slide=id.g2b5127abcb_0_30" TargetMode="External"/><Relationship Id="rId7" Type="http://schemas.openxmlformats.org/officeDocument/2006/relationships/hyperlink" Target="#slide=id.g2b5127abcb_0_21" TargetMode="External"/><Relationship Id="rId8" Type="http://schemas.openxmlformats.org/officeDocument/2006/relationships/hyperlink" Target="#slide=id.g2b5127abcb_0_27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2.png"/><Relationship Id="rId10" Type="http://schemas.openxmlformats.org/officeDocument/2006/relationships/hyperlink" Target="#slide=id.g2b5127abcb_0_10" TargetMode="External"/><Relationship Id="rId9" Type="http://schemas.openxmlformats.org/officeDocument/2006/relationships/hyperlink" Target="#slide=id.g2b5127abcb_0_27" TargetMode="External"/><Relationship Id="rId5" Type="http://schemas.openxmlformats.org/officeDocument/2006/relationships/hyperlink" Target="#slide=next" TargetMode="External"/><Relationship Id="rId6" Type="http://schemas.openxmlformats.org/officeDocument/2006/relationships/hyperlink" Target="#slide=id.g2b5127abcb_0_33" TargetMode="External"/><Relationship Id="rId7" Type="http://schemas.openxmlformats.org/officeDocument/2006/relationships/hyperlink" Target="#slide=id.g2b5127abcb_0_30" TargetMode="External"/><Relationship Id="rId8" Type="http://schemas.openxmlformats.org/officeDocument/2006/relationships/hyperlink" Target="#slide=id.g2b5127abcb_0_21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2.png"/><Relationship Id="rId10" Type="http://schemas.openxmlformats.org/officeDocument/2006/relationships/hyperlink" Target="#slide=id.g2b5127abcb_0_18" TargetMode="External"/><Relationship Id="rId9" Type="http://schemas.openxmlformats.org/officeDocument/2006/relationships/hyperlink" Target="#slide=id.g2b5127abcb_0_24" TargetMode="External"/><Relationship Id="rId5" Type="http://schemas.openxmlformats.org/officeDocument/2006/relationships/hyperlink" Target="#slide=id.g2b5127abcb_0_33" TargetMode="External"/><Relationship Id="rId6" Type="http://schemas.openxmlformats.org/officeDocument/2006/relationships/hyperlink" Target="#slide=id.g2b5127abcb_0_30" TargetMode="External"/><Relationship Id="rId7" Type="http://schemas.openxmlformats.org/officeDocument/2006/relationships/hyperlink" Target="#slide=id.g2b5127abcb_0_21" TargetMode="External"/><Relationship Id="rId8" Type="http://schemas.openxmlformats.org/officeDocument/2006/relationships/hyperlink" Target="#slide=id.g2b5127abcb_0_27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hyperlink" Target="#slide=id.g2b5127abcb_0_15" TargetMode="External"/><Relationship Id="rId5" Type="http://schemas.openxmlformats.org/officeDocument/2006/relationships/hyperlink" Target="#slide=id.g2b5127abcb_0_33" TargetMode="External"/><Relationship Id="rId6" Type="http://schemas.openxmlformats.org/officeDocument/2006/relationships/hyperlink" Target="#slide=id.g2b5127abcb_0_30" TargetMode="External"/><Relationship Id="rId7" Type="http://schemas.openxmlformats.org/officeDocument/2006/relationships/hyperlink" Target="#slide=id.g2b5127abcb_0_21" TargetMode="External"/><Relationship Id="rId8" Type="http://schemas.openxmlformats.org/officeDocument/2006/relationships/hyperlink" Target="#slide=id.g2b5127abcb_0_27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2.png"/><Relationship Id="rId5" Type="http://schemas.openxmlformats.org/officeDocument/2006/relationships/hyperlink" Target="#slide=id.g2b5127abcb_0_33" TargetMode="External"/><Relationship Id="rId6" Type="http://schemas.openxmlformats.org/officeDocument/2006/relationships/hyperlink" Target="#slide=id.g2b5127abcb_0_30" TargetMode="External"/><Relationship Id="rId7" Type="http://schemas.openxmlformats.org/officeDocument/2006/relationships/hyperlink" Target="#slide=id.g2b5127abcb_0_21" TargetMode="External"/><Relationship Id="rId8" Type="http://schemas.openxmlformats.org/officeDocument/2006/relationships/hyperlink" Target="#slide=id.g2b5127abcb_0_27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2.png"/><Relationship Id="rId9" Type="http://schemas.openxmlformats.org/officeDocument/2006/relationships/hyperlink" Target="#slide=id.g2b5127abcb_0_36" TargetMode="External"/><Relationship Id="rId5" Type="http://schemas.openxmlformats.org/officeDocument/2006/relationships/hyperlink" Target="#slide=id.g2b5127abcb_0_33" TargetMode="External"/><Relationship Id="rId6" Type="http://schemas.openxmlformats.org/officeDocument/2006/relationships/hyperlink" Target="#slide=id.g2b5127abcb_0_30" TargetMode="External"/><Relationship Id="rId7" Type="http://schemas.openxmlformats.org/officeDocument/2006/relationships/hyperlink" Target="#slide=id.g2b5127abcb_0_21" TargetMode="External"/><Relationship Id="rId8" Type="http://schemas.openxmlformats.org/officeDocument/2006/relationships/hyperlink" Target="#slide=id.g2b5127abcb_0_27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.gif"/><Relationship Id="rId10" Type="http://schemas.openxmlformats.org/officeDocument/2006/relationships/hyperlink" Target="#slide=previous" TargetMode="External"/><Relationship Id="rId9" Type="http://schemas.openxmlformats.org/officeDocument/2006/relationships/hyperlink" Target="#slide=id.g2b5127abcb_0_27" TargetMode="External"/><Relationship Id="rId5" Type="http://schemas.openxmlformats.org/officeDocument/2006/relationships/image" Target="../media/image2.png"/><Relationship Id="rId6" Type="http://schemas.openxmlformats.org/officeDocument/2006/relationships/hyperlink" Target="#slide=id.g2b5127abcb_0_33" TargetMode="External"/><Relationship Id="rId7" Type="http://schemas.openxmlformats.org/officeDocument/2006/relationships/hyperlink" Target="#slide=id.g2b5127abcb_0_30" TargetMode="External"/><Relationship Id="rId8" Type="http://schemas.openxmlformats.org/officeDocument/2006/relationships/hyperlink" Target="#slide=id.g2b5127abcb_0_21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2.png"/><Relationship Id="rId9" Type="http://schemas.openxmlformats.org/officeDocument/2006/relationships/hyperlink" Target="#slide=id.g2b5127abcb_0_10" TargetMode="External"/><Relationship Id="rId5" Type="http://schemas.openxmlformats.org/officeDocument/2006/relationships/hyperlink" Target="#slide=id.g2b5127abcb_0_33" TargetMode="External"/><Relationship Id="rId6" Type="http://schemas.openxmlformats.org/officeDocument/2006/relationships/hyperlink" Target="#slide=id.g2b5127abcb_0_30" TargetMode="External"/><Relationship Id="rId7" Type="http://schemas.openxmlformats.org/officeDocument/2006/relationships/hyperlink" Target="#slide=id.g2b5127abcb_0_21" TargetMode="External"/><Relationship Id="rId8" Type="http://schemas.openxmlformats.org/officeDocument/2006/relationships/hyperlink" Target="#slide=id.g2b5127abcb_0_27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image2.png"/><Relationship Id="rId10" Type="http://schemas.openxmlformats.org/officeDocument/2006/relationships/hyperlink" Target="#slide=id.p" TargetMode="External"/><Relationship Id="rId9" Type="http://schemas.openxmlformats.org/officeDocument/2006/relationships/hyperlink" Target="#slide=id.g2b5127abcb_0_15" TargetMode="External"/><Relationship Id="rId5" Type="http://schemas.openxmlformats.org/officeDocument/2006/relationships/hyperlink" Target="#slide=id.g2b5127abcb_0_33" TargetMode="External"/><Relationship Id="rId6" Type="http://schemas.openxmlformats.org/officeDocument/2006/relationships/hyperlink" Target="#slide=id.g2b5127abcb_0_30" TargetMode="External"/><Relationship Id="rId7" Type="http://schemas.openxmlformats.org/officeDocument/2006/relationships/hyperlink" Target="#slide=id.g2b5127abcb_0_21" TargetMode="External"/><Relationship Id="rId8" Type="http://schemas.openxmlformats.org/officeDocument/2006/relationships/hyperlink" Target="#slide=id.g2b5127abcb_0_27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Shape 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8800" y="168050"/>
            <a:ext cx="5171775" cy="864357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Shape 55">
            <a:hlinkClick r:id="rId4"/>
          </p:cNvPr>
          <p:cNvSpPr/>
          <p:nvPr/>
        </p:nvSpPr>
        <p:spPr>
          <a:xfrm>
            <a:off x="2175100" y="1960450"/>
            <a:ext cx="1931700" cy="429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Shape 56">
            <a:hlinkClick r:id="rId5"/>
          </p:cNvPr>
          <p:cNvSpPr/>
          <p:nvPr/>
        </p:nvSpPr>
        <p:spPr>
          <a:xfrm>
            <a:off x="2175100" y="2389750"/>
            <a:ext cx="1931700" cy="357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Shape 57">
            <a:hlinkClick r:id="rId6"/>
          </p:cNvPr>
          <p:cNvSpPr/>
          <p:nvPr/>
        </p:nvSpPr>
        <p:spPr>
          <a:xfrm>
            <a:off x="2175100" y="2747650"/>
            <a:ext cx="1931700" cy="357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Shape 58">
            <a:hlinkClick r:id="rId7"/>
          </p:cNvPr>
          <p:cNvSpPr/>
          <p:nvPr/>
        </p:nvSpPr>
        <p:spPr>
          <a:xfrm>
            <a:off x="2175100" y="3105550"/>
            <a:ext cx="1931700" cy="429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Shape 59">
            <a:hlinkClick r:id="rId8"/>
          </p:cNvPr>
          <p:cNvSpPr/>
          <p:nvPr/>
        </p:nvSpPr>
        <p:spPr>
          <a:xfrm>
            <a:off x="2207175" y="1543350"/>
            <a:ext cx="1899600" cy="398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Shape 1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8875" y="1941850"/>
            <a:ext cx="5857875" cy="657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Shape 1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8375" y="663700"/>
            <a:ext cx="1499425" cy="164088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Shape 160">
            <a:hlinkClick r:id="rId5"/>
          </p:cNvPr>
          <p:cNvSpPr/>
          <p:nvPr/>
        </p:nvSpPr>
        <p:spPr>
          <a:xfrm>
            <a:off x="380888" y="1026850"/>
            <a:ext cx="1514400" cy="348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Shape 161">
            <a:hlinkClick r:id="rId6"/>
          </p:cNvPr>
          <p:cNvSpPr/>
          <p:nvPr/>
        </p:nvSpPr>
        <p:spPr>
          <a:xfrm>
            <a:off x="380888" y="1375295"/>
            <a:ext cx="1514400" cy="290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Shape 162">
            <a:hlinkClick r:id="rId7"/>
          </p:cNvPr>
          <p:cNvSpPr/>
          <p:nvPr/>
        </p:nvSpPr>
        <p:spPr>
          <a:xfrm>
            <a:off x="380888" y="1665788"/>
            <a:ext cx="1514400" cy="290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Shape 163">
            <a:hlinkClick r:id="rId8"/>
          </p:cNvPr>
          <p:cNvSpPr/>
          <p:nvPr/>
        </p:nvSpPr>
        <p:spPr>
          <a:xfrm>
            <a:off x="380888" y="1956280"/>
            <a:ext cx="1514400" cy="348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Shape 164">
            <a:hlinkClick r:id="rId9"/>
          </p:cNvPr>
          <p:cNvSpPr/>
          <p:nvPr/>
        </p:nvSpPr>
        <p:spPr>
          <a:xfrm>
            <a:off x="2440500" y="2780775"/>
            <a:ext cx="3348600" cy="85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Shape 1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2150" y="2079525"/>
            <a:ext cx="3876675" cy="651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Shape 1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4350" y="762000"/>
            <a:ext cx="1514475" cy="165735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Shape 171">
            <a:hlinkClick r:id="rId5"/>
          </p:cNvPr>
          <p:cNvSpPr/>
          <p:nvPr/>
        </p:nvSpPr>
        <p:spPr>
          <a:xfrm>
            <a:off x="624388" y="1141625"/>
            <a:ext cx="1514400" cy="348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Shape 172">
            <a:hlinkClick r:id="rId6"/>
          </p:cNvPr>
          <p:cNvSpPr/>
          <p:nvPr/>
        </p:nvSpPr>
        <p:spPr>
          <a:xfrm>
            <a:off x="624388" y="1490070"/>
            <a:ext cx="1514400" cy="290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Shape 173">
            <a:hlinkClick r:id="rId7"/>
          </p:cNvPr>
          <p:cNvSpPr/>
          <p:nvPr/>
        </p:nvSpPr>
        <p:spPr>
          <a:xfrm>
            <a:off x="624388" y="1780563"/>
            <a:ext cx="1514400" cy="290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Shape 174">
            <a:hlinkClick r:id="rId8"/>
          </p:cNvPr>
          <p:cNvSpPr/>
          <p:nvPr/>
        </p:nvSpPr>
        <p:spPr>
          <a:xfrm>
            <a:off x="624388" y="2071055"/>
            <a:ext cx="1514400" cy="348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Shape 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1371625"/>
            <a:ext cx="7410450" cy="726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Shape 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7888" y="321700"/>
            <a:ext cx="1514475" cy="165735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Shape 66">
            <a:hlinkClick r:id="rId5"/>
          </p:cNvPr>
          <p:cNvSpPr/>
          <p:nvPr/>
        </p:nvSpPr>
        <p:spPr>
          <a:xfrm>
            <a:off x="2776175" y="2985400"/>
            <a:ext cx="3348600" cy="85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Shape 67">
            <a:hlinkClick r:id="rId6"/>
          </p:cNvPr>
          <p:cNvSpPr/>
          <p:nvPr/>
        </p:nvSpPr>
        <p:spPr>
          <a:xfrm>
            <a:off x="407900" y="701175"/>
            <a:ext cx="1514400" cy="348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Shape 68">
            <a:hlinkClick r:id="rId7"/>
          </p:cNvPr>
          <p:cNvSpPr/>
          <p:nvPr/>
        </p:nvSpPr>
        <p:spPr>
          <a:xfrm>
            <a:off x="407900" y="1049620"/>
            <a:ext cx="1514400" cy="290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Shape 69">
            <a:hlinkClick r:id="rId8"/>
          </p:cNvPr>
          <p:cNvSpPr/>
          <p:nvPr/>
        </p:nvSpPr>
        <p:spPr>
          <a:xfrm>
            <a:off x="407900" y="1340113"/>
            <a:ext cx="1514400" cy="290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Shape 70">
            <a:hlinkClick r:id="rId9"/>
          </p:cNvPr>
          <p:cNvSpPr/>
          <p:nvPr/>
        </p:nvSpPr>
        <p:spPr>
          <a:xfrm>
            <a:off x="407900" y="1630605"/>
            <a:ext cx="1514400" cy="348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Shape 71">
            <a:hlinkClick r:id="rId10"/>
          </p:cNvPr>
          <p:cNvSpPr/>
          <p:nvPr/>
        </p:nvSpPr>
        <p:spPr>
          <a:xfrm>
            <a:off x="407900" y="360525"/>
            <a:ext cx="1514400" cy="290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Shape 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417675"/>
            <a:ext cx="7924801" cy="6644786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Shape 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5863" y="656000"/>
            <a:ext cx="1514475" cy="165735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Shape 78">
            <a:hlinkClick r:id="rId5"/>
          </p:cNvPr>
          <p:cNvSpPr/>
          <p:nvPr/>
        </p:nvSpPr>
        <p:spPr>
          <a:xfrm>
            <a:off x="525913" y="1035625"/>
            <a:ext cx="1514400" cy="348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Shape 79">
            <a:hlinkClick r:id="rId6"/>
          </p:cNvPr>
          <p:cNvSpPr/>
          <p:nvPr/>
        </p:nvSpPr>
        <p:spPr>
          <a:xfrm>
            <a:off x="525913" y="1384070"/>
            <a:ext cx="1514400" cy="290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Shape 80">
            <a:hlinkClick r:id="rId7"/>
          </p:cNvPr>
          <p:cNvSpPr/>
          <p:nvPr/>
        </p:nvSpPr>
        <p:spPr>
          <a:xfrm>
            <a:off x="525913" y="1674563"/>
            <a:ext cx="1514400" cy="290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Shape 81">
            <a:hlinkClick r:id="rId8"/>
          </p:cNvPr>
          <p:cNvSpPr/>
          <p:nvPr/>
        </p:nvSpPr>
        <p:spPr>
          <a:xfrm>
            <a:off x="525913" y="1965055"/>
            <a:ext cx="1514400" cy="348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Shape 82">
            <a:hlinkClick r:id="rId9"/>
          </p:cNvPr>
          <p:cNvSpPr/>
          <p:nvPr/>
        </p:nvSpPr>
        <p:spPr>
          <a:xfrm>
            <a:off x="2567225" y="3949825"/>
            <a:ext cx="838500" cy="290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Shape 83">
            <a:hlinkClick r:id="rId10"/>
          </p:cNvPr>
          <p:cNvSpPr/>
          <p:nvPr/>
        </p:nvSpPr>
        <p:spPr>
          <a:xfrm>
            <a:off x="4723000" y="7035725"/>
            <a:ext cx="1144200" cy="348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0250" y="1469900"/>
            <a:ext cx="5676900" cy="678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Shape 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6463" y="931300"/>
            <a:ext cx="1514475" cy="165735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Shape 90">
            <a:hlinkClick r:id="rId5"/>
          </p:cNvPr>
          <p:cNvSpPr/>
          <p:nvPr/>
        </p:nvSpPr>
        <p:spPr>
          <a:xfrm>
            <a:off x="1076513" y="1310925"/>
            <a:ext cx="1514400" cy="348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Shape 91">
            <a:hlinkClick r:id="rId6"/>
          </p:cNvPr>
          <p:cNvSpPr/>
          <p:nvPr/>
        </p:nvSpPr>
        <p:spPr>
          <a:xfrm>
            <a:off x="1076513" y="1659370"/>
            <a:ext cx="1514400" cy="290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Shape 92">
            <a:hlinkClick r:id="rId7"/>
          </p:cNvPr>
          <p:cNvSpPr/>
          <p:nvPr/>
        </p:nvSpPr>
        <p:spPr>
          <a:xfrm>
            <a:off x="1076513" y="1949863"/>
            <a:ext cx="1514400" cy="290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Shape 93">
            <a:hlinkClick r:id="rId8"/>
          </p:cNvPr>
          <p:cNvSpPr/>
          <p:nvPr/>
        </p:nvSpPr>
        <p:spPr>
          <a:xfrm>
            <a:off x="1076513" y="2240355"/>
            <a:ext cx="1514400" cy="348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Shape 94">
            <a:hlinkClick r:id="rId9"/>
          </p:cNvPr>
          <p:cNvSpPr/>
          <p:nvPr/>
        </p:nvSpPr>
        <p:spPr>
          <a:xfrm>
            <a:off x="3335875" y="3979325"/>
            <a:ext cx="8763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4200" y="1509250"/>
            <a:ext cx="5962650" cy="661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Shape 1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025" y="467025"/>
            <a:ext cx="1499400" cy="1640853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Shape 101">
            <a:hlinkClick r:id="rId5"/>
          </p:cNvPr>
          <p:cNvSpPr/>
          <p:nvPr/>
        </p:nvSpPr>
        <p:spPr>
          <a:xfrm>
            <a:off x="459525" y="830150"/>
            <a:ext cx="1514400" cy="348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Shape 102">
            <a:hlinkClick r:id="rId6"/>
          </p:cNvPr>
          <p:cNvSpPr/>
          <p:nvPr/>
        </p:nvSpPr>
        <p:spPr>
          <a:xfrm>
            <a:off x="459525" y="1178595"/>
            <a:ext cx="1514400" cy="290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Shape 103">
            <a:hlinkClick r:id="rId7"/>
          </p:cNvPr>
          <p:cNvSpPr/>
          <p:nvPr/>
        </p:nvSpPr>
        <p:spPr>
          <a:xfrm>
            <a:off x="459525" y="1469088"/>
            <a:ext cx="1514400" cy="290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Shape 104">
            <a:hlinkClick r:id="rId8"/>
          </p:cNvPr>
          <p:cNvSpPr/>
          <p:nvPr/>
        </p:nvSpPr>
        <p:spPr>
          <a:xfrm>
            <a:off x="459525" y="1759580"/>
            <a:ext cx="1514400" cy="348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Shape 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050" y="1546600"/>
            <a:ext cx="7829550" cy="671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Shape 1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5863" y="400350"/>
            <a:ext cx="1514475" cy="165735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Shape 111">
            <a:hlinkClick r:id="rId5"/>
          </p:cNvPr>
          <p:cNvSpPr/>
          <p:nvPr/>
        </p:nvSpPr>
        <p:spPr>
          <a:xfrm>
            <a:off x="525913" y="779975"/>
            <a:ext cx="1514400" cy="348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Shape 112">
            <a:hlinkClick r:id="rId6"/>
          </p:cNvPr>
          <p:cNvSpPr/>
          <p:nvPr/>
        </p:nvSpPr>
        <p:spPr>
          <a:xfrm>
            <a:off x="525913" y="1128420"/>
            <a:ext cx="1514400" cy="290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Shape 113">
            <a:hlinkClick r:id="rId7"/>
          </p:cNvPr>
          <p:cNvSpPr/>
          <p:nvPr/>
        </p:nvSpPr>
        <p:spPr>
          <a:xfrm>
            <a:off x="525913" y="1418913"/>
            <a:ext cx="1514400" cy="290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Shape 114">
            <a:hlinkClick r:id="rId8"/>
          </p:cNvPr>
          <p:cNvSpPr/>
          <p:nvPr/>
        </p:nvSpPr>
        <p:spPr>
          <a:xfrm>
            <a:off x="525913" y="1709405"/>
            <a:ext cx="1514400" cy="348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Shape 115">
            <a:hlinkClick r:id="rId9"/>
          </p:cNvPr>
          <p:cNvSpPr/>
          <p:nvPr/>
        </p:nvSpPr>
        <p:spPr>
          <a:xfrm>
            <a:off x="5205300" y="2463850"/>
            <a:ext cx="312300" cy="3123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Shape 120"/>
          <p:cNvPicPr preferRelativeResize="0"/>
          <p:nvPr/>
        </p:nvPicPr>
        <p:blipFill rotWithShape="1">
          <a:blip r:embed="rId3">
            <a:alphaModFix/>
          </a:blip>
          <a:srcRect b="999" l="13567" r="16925" t="11342"/>
          <a:stretch/>
        </p:blipFill>
        <p:spPr>
          <a:xfrm>
            <a:off x="1305050" y="877275"/>
            <a:ext cx="6590274" cy="7952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Shape 1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74375" y="2131825"/>
            <a:ext cx="3342975" cy="136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Shape 1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5538" y="877275"/>
            <a:ext cx="1514475" cy="165735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Shape 123">
            <a:hlinkClick r:id="rId6"/>
          </p:cNvPr>
          <p:cNvSpPr/>
          <p:nvPr/>
        </p:nvSpPr>
        <p:spPr>
          <a:xfrm>
            <a:off x="545588" y="1202475"/>
            <a:ext cx="1514400" cy="348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Shape 124">
            <a:hlinkClick r:id="rId7"/>
          </p:cNvPr>
          <p:cNvSpPr/>
          <p:nvPr/>
        </p:nvSpPr>
        <p:spPr>
          <a:xfrm>
            <a:off x="545588" y="1550920"/>
            <a:ext cx="1514400" cy="290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Shape 125">
            <a:hlinkClick r:id="rId8"/>
          </p:cNvPr>
          <p:cNvSpPr/>
          <p:nvPr/>
        </p:nvSpPr>
        <p:spPr>
          <a:xfrm>
            <a:off x="545588" y="1841413"/>
            <a:ext cx="1514400" cy="290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Shape 126">
            <a:hlinkClick r:id="rId9"/>
          </p:cNvPr>
          <p:cNvSpPr/>
          <p:nvPr/>
        </p:nvSpPr>
        <p:spPr>
          <a:xfrm>
            <a:off x="545588" y="2131905"/>
            <a:ext cx="1514400" cy="348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Shape 127">
            <a:hlinkClick r:id="rId10"/>
          </p:cNvPr>
          <p:cNvSpPr/>
          <p:nvPr/>
        </p:nvSpPr>
        <p:spPr>
          <a:xfrm>
            <a:off x="2602650" y="7547700"/>
            <a:ext cx="13362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Shape 128"/>
          <p:cNvSpPr/>
          <p:nvPr/>
        </p:nvSpPr>
        <p:spPr>
          <a:xfrm>
            <a:off x="3794300" y="1805675"/>
            <a:ext cx="1103100" cy="255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Shape 129"/>
          <p:cNvSpPr txBox="1"/>
          <p:nvPr/>
        </p:nvSpPr>
        <p:spPr>
          <a:xfrm>
            <a:off x="3687550" y="1694475"/>
            <a:ext cx="15471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Cookbook</a:t>
            </a:r>
            <a:endParaRPr b="1"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Shape 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4300" y="1391250"/>
            <a:ext cx="6457950" cy="703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Shape 1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1863" y="675650"/>
            <a:ext cx="1514475" cy="165735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Shape 136">
            <a:hlinkClick r:id="rId5"/>
          </p:cNvPr>
          <p:cNvSpPr/>
          <p:nvPr/>
        </p:nvSpPr>
        <p:spPr>
          <a:xfrm>
            <a:off x="761913" y="1055275"/>
            <a:ext cx="1514400" cy="348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Shape 137">
            <a:hlinkClick r:id="rId6"/>
          </p:cNvPr>
          <p:cNvSpPr/>
          <p:nvPr/>
        </p:nvSpPr>
        <p:spPr>
          <a:xfrm>
            <a:off x="761913" y="1403720"/>
            <a:ext cx="1514400" cy="290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Shape 138">
            <a:hlinkClick r:id="rId7"/>
          </p:cNvPr>
          <p:cNvSpPr/>
          <p:nvPr/>
        </p:nvSpPr>
        <p:spPr>
          <a:xfrm>
            <a:off x="761913" y="1694213"/>
            <a:ext cx="1514400" cy="290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Shape 139">
            <a:hlinkClick r:id="rId8"/>
          </p:cNvPr>
          <p:cNvSpPr/>
          <p:nvPr/>
        </p:nvSpPr>
        <p:spPr>
          <a:xfrm>
            <a:off x="761913" y="1984705"/>
            <a:ext cx="1514400" cy="348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Shape 140">
            <a:hlinkClick r:id="rId9"/>
          </p:cNvPr>
          <p:cNvSpPr/>
          <p:nvPr/>
        </p:nvSpPr>
        <p:spPr>
          <a:xfrm>
            <a:off x="2793525" y="7686500"/>
            <a:ext cx="13362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Shape 1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1550" y="1607550"/>
            <a:ext cx="7258050" cy="691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Shape 1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2313" y="538000"/>
            <a:ext cx="1514475" cy="165735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Shape 147">
            <a:hlinkClick r:id="rId5"/>
          </p:cNvPr>
          <p:cNvSpPr/>
          <p:nvPr/>
        </p:nvSpPr>
        <p:spPr>
          <a:xfrm>
            <a:off x="742363" y="917625"/>
            <a:ext cx="1514400" cy="348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Shape 148">
            <a:hlinkClick r:id="rId6"/>
          </p:cNvPr>
          <p:cNvSpPr/>
          <p:nvPr/>
        </p:nvSpPr>
        <p:spPr>
          <a:xfrm>
            <a:off x="742363" y="1266070"/>
            <a:ext cx="1514400" cy="290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Shape 149">
            <a:hlinkClick r:id="rId7"/>
          </p:cNvPr>
          <p:cNvSpPr/>
          <p:nvPr/>
        </p:nvSpPr>
        <p:spPr>
          <a:xfrm>
            <a:off x="742363" y="1556563"/>
            <a:ext cx="1514400" cy="290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Shape 150">
            <a:hlinkClick r:id="rId8"/>
          </p:cNvPr>
          <p:cNvSpPr/>
          <p:nvPr/>
        </p:nvSpPr>
        <p:spPr>
          <a:xfrm>
            <a:off x="742363" y="1847055"/>
            <a:ext cx="1514400" cy="348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Shape 151"/>
          <p:cNvSpPr/>
          <p:nvPr/>
        </p:nvSpPr>
        <p:spPr>
          <a:xfrm>
            <a:off x="3041253" y="3803225"/>
            <a:ext cx="1866900" cy="348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Shape 152">
            <a:hlinkClick r:id="rId9"/>
          </p:cNvPr>
          <p:cNvSpPr/>
          <p:nvPr/>
        </p:nvSpPr>
        <p:spPr>
          <a:xfrm>
            <a:off x="2787475" y="3422775"/>
            <a:ext cx="3348600" cy="85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Shape 153">
            <a:hlinkClick r:id="rId10"/>
          </p:cNvPr>
          <p:cNvSpPr/>
          <p:nvPr/>
        </p:nvSpPr>
        <p:spPr>
          <a:xfrm>
            <a:off x="2903175" y="3159925"/>
            <a:ext cx="3278400" cy="27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