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1440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886257" y="685800"/>
            <a:ext cx="30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80538" y="1323689"/>
            <a:ext cx="76683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80530" y="5038444"/>
            <a:ext cx="7668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80530" y="1966444"/>
            <a:ext cx="76683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80530" y="5603956"/>
            <a:ext cx="76683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80530" y="3823733"/>
            <a:ext cx="76683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80530" y="2048844"/>
            <a:ext cx="7668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80530" y="2048844"/>
            <a:ext cx="36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349160" y="2048844"/>
            <a:ext cx="36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80530" y="987733"/>
            <a:ext cx="25272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80530" y="2470400"/>
            <a:ext cx="25272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41225" y="800267"/>
            <a:ext cx="57309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114800" y="-222"/>
            <a:ext cx="41148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38950" y="2192311"/>
            <a:ext cx="36408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38950" y="4983244"/>
            <a:ext cx="36408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445550" y="1287244"/>
            <a:ext cx="3453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80530" y="7521022"/>
            <a:ext cx="53988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80530" y="791156"/>
            <a:ext cx="7668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80530" y="2048844"/>
            <a:ext cx="7668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25212" y="8290163"/>
            <a:ext cx="4938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#slide=id.g2b5127abcb_0_33" TargetMode="External"/><Relationship Id="rId5" Type="http://schemas.openxmlformats.org/officeDocument/2006/relationships/hyperlink" Target="#slide=id.g2b5127abcb_0_30" TargetMode="External"/><Relationship Id="rId6" Type="http://schemas.openxmlformats.org/officeDocument/2006/relationships/hyperlink" Target="#slide=id.g2b5127abcb_0_21" TargetMode="External"/><Relationship Id="rId7" Type="http://schemas.openxmlformats.org/officeDocument/2006/relationships/hyperlink" Target="#slide=id.g2b5127abcb_0_27" TargetMode="External"/><Relationship Id="rId8" Type="http://schemas.openxmlformats.org/officeDocument/2006/relationships/hyperlink" Target="#slide=id.g2b5127abcb_0_1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hyperlink" Target="#slide=id.g2b5127abcb_0_15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0" Type="http://schemas.openxmlformats.org/officeDocument/2006/relationships/hyperlink" Target="#slide=id.g2b5127abcb_0_10" TargetMode="External"/><Relationship Id="rId9" Type="http://schemas.openxmlformats.org/officeDocument/2006/relationships/hyperlink" Target="#slide=id.g2b5127abcb_0_27" TargetMode="External"/><Relationship Id="rId5" Type="http://schemas.openxmlformats.org/officeDocument/2006/relationships/hyperlink" Target="#slide=next" TargetMode="External"/><Relationship Id="rId6" Type="http://schemas.openxmlformats.org/officeDocument/2006/relationships/hyperlink" Target="#slide=id.g2b5127abcb_0_33" TargetMode="External"/><Relationship Id="rId7" Type="http://schemas.openxmlformats.org/officeDocument/2006/relationships/hyperlink" Target="#slide=id.g2b5127abcb_0_30" TargetMode="External"/><Relationship Id="rId8" Type="http://schemas.openxmlformats.org/officeDocument/2006/relationships/hyperlink" Target="#slide=id.g2b5127abcb_0_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0" Type="http://schemas.openxmlformats.org/officeDocument/2006/relationships/hyperlink" Target="#slide=id.g2b5127abcb_0_18" TargetMode="External"/><Relationship Id="rId9" Type="http://schemas.openxmlformats.org/officeDocument/2006/relationships/hyperlink" Target="#slide=id.g2b5127abcb_0_24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hyperlink" Target="#slide=id.g2b5127abcb_0_15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hyperlink" Target="#slide=id.g2b5127abcb_0_36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gif"/><Relationship Id="rId10" Type="http://schemas.openxmlformats.org/officeDocument/2006/relationships/hyperlink" Target="#slide=previous" TargetMode="External"/><Relationship Id="rId9" Type="http://schemas.openxmlformats.org/officeDocument/2006/relationships/hyperlink" Target="#slide=id.g2b5127abcb_0_27" TargetMode="External"/><Relationship Id="rId5" Type="http://schemas.openxmlformats.org/officeDocument/2006/relationships/image" Target="../media/image1.png"/><Relationship Id="rId6" Type="http://schemas.openxmlformats.org/officeDocument/2006/relationships/hyperlink" Target="#slide=id.g2b5127abcb_0_33" TargetMode="External"/><Relationship Id="rId7" Type="http://schemas.openxmlformats.org/officeDocument/2006/relationships/hyperlink" Target="#slide=id.g2b5127abcb_0_30" TargetMode="External"/><Relationship Id="rId8" Type="http://schemas.openxmlformats.org/officeDocument/2006/relationships/hyperlink" Target="#slide=id.g2b5127abcb_0_2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hyperlink" Target="#slide=id.g2b5127abcb_0_10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0" Type="http://schemas.openxmlformats.org/officeDocument/2006/relationships/hyperlink" Target="#slide=id.p" TargetMode="External"/><Relationship Id="rId9" Type="http://schemas.openxmlformats.org/officeDocument/2006/relationships/hyperlink" Target="#slide=id.g2b5127abcb_0_15" TargetMode="External"/><Relationship Id="rId5" Type="http://schemas.openxmlformats.org/officeDocument/2006/relationships/hyperlink" Target="#slide=id.g2b5127abcb_0_33" TargetMode="External"/><Relationship Id="rId6" Type="http://schemas.openxmlformats.org/officeDocument/2006/relationships/hyperlink" Target="#slide=id.g2b5127abcb_0_30" TargetMode="External"/><Relationship Id="rId7" Type="http://schemas.openxmlformats.org/officeDocument/2006/relationships/hyperlink" Target="#slide=id.g2b5127abcb_0_21" TargetMode="External"/><Relationship Id="rId8" Type="http://schemas.openxmlformats.org/officeDocument/2006/relationships/hyperlink" Target="#slide=id.g2b5127abcb_0_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68050"/>
            <a:ext cx="5171775" cy="86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>
            <a:hlinkClick r:id="rId4"/>
          </p:cNvPr>
          <p:cNvSpPr/>
          <p:nvPr/>
        </p:nvSpPr>
        <p:spPr>
          <a:xfrm>
            <a:off x="2175100" y="1960450"/>
            <a:ext cx="1931700" cy="42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>
            <a:hlinkClick r:id="rId5"/>
          </p:cNvPr>
          <p:cNvSpPr/>
          <p:nvPr/>
        </p:nvSpPr>
        <p:spPr>
          <a:xfrm>
            <a:off x="2175100" y="2389750"/>
            <a:ext cx="19317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>
            <a:hlinkClick r:id="rId6"/>
          </p:cNvPr>
          <p:cNvSpPr/>
          <p:nvPr/>
        </p:nvSpPr>
        <p:spPr>
          <a:xfrm>
            <a:off x="2175100" y="2747650"/>
            <a:ext cx="19317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>
            <a:hlinkClick r:id="rId7"/>
          </p:cNvPr>
          <p:cNvSpPr/>
          <p:nvPr/>
        </p:nvSpPr>
        <p:spPr>
          <a:xfrm>
            <a:off x="2175100" y="3105550"/>
            <a:ext cx="1931700" cy="42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>
            <a:hlinkClick r:id="rId8"/>
          </p:cNvPr>
          <p:cNvSpPr/>
          <p:nvPr/>
        </p:nvSpPr>
        <p:spPr>
          <a:xfrm>
            <a:off x="2207175" y="1543350"/>
            <a:ext cx="1899600" cy="3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875" y="1941850"/>
            <a:ext cx="5857875" cy="6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75" y="663700"/>
            <a:ext cx="1499425" cy="164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>
            <a:hlinkClick r:id="rId5"/>
          </p:cNvPr>
          <p:cNvSpPr/>
          <p:nvPr/>
        </p:nvSpPr>
        <p:spPr>
          <a:xfrm>
            <a:off x="380888" y="102685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>
            <a:hlinkClick r:id="rId6"/>
          </p:cNvPr>
          <p:cNvSpPr/>
          <p:nvPr/>
        </p:nvSpPr>
        <p:spPr>
          <a:xfrm>
            <a:off x="380888" y="1375295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>
            <a:hlinkClick r:id="rId7"/>
          </p:cNvPr>
          <p:cNvSpPr/>
          <p:nvPr/>
        </p:nvSpPr>
        <p:spPr>
          <a:xfrm>
            <a:off x="380888" y="1665788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>
            <a:hlinkClick r:id="rId8"/>
          </p:cNvPr>
          <p:cNvSpPr/>
          <p:nvPr/>
        </p:nvSpPr>
        <p:spPr>
          <a:xfrm>
            <a:off x="380888" y="195628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>
            <a:hlinkClick r:id="rId9"/>
          </p:cNvPr>
          <p:cNvSpPr/>
          <p:nvPr/>
        </p:nvSpPr>
        <p:spPr>
          <a:xfrm>
            <a:off x="2440500" y="2780775"/>
            <a:ext cx="334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150" y="2079525"/>
            <a:ext cx="3876675" cy="65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50" y="7620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>
            <a:hlinkClick r:id="rId5"/>
          </p:cNvPr>
          <p:cNvSpPr/>
          <p:nvPr/>
        </p:nvSpPr>
        <p:spPr>
          <a:xfrm>
            <a:off x="624388" y="11416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>
            <a:hlinkClick r:id="rId6"/>
          </p:cNvPr>
          <p:cNvSpPr/>
          <p:nvPr/>
        </p:nvSpPr>
        <p:spPr>
          <a:xfrm>
            <a:off x="624388" y="14900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>
            <a:hlinkClick r:id="rId7"/>
          </p:cNvPr>
          <p:cNvSpPr/>
          <p:nvPr/>
        </p:nvSpPr>
        <p:spPr>
          <a:xfrm>
            <a:off x="624388" y="17805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>
            <a:hlinkClick r:id="rId8"/>
          </p:cNvPr>
          <p:cNvSpPr/>
          <p:nvPr/>
        </p:nvSpPr>
        <p:spPr>
          <a:xfrm>
            <a:off x="624388" y="20710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71625"/>
            <a:ext cx="7410450" cy="72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88" y="3217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>
            <a:hlinkClick r:id="rId5"/>
          </p:cNvPr>
          <p:cNvSpPr/>
          <p:nvPr/>
        </p:nvSpPr>
        <p:spPr>
          <a:xfrm>
            <a:off x="2776175" y="2985400"/>
            <a:ext cx="334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>
            <a:hlinkClick r:id="rId6"/>
          </p:cNvPr>
          <p:cNvSpPr/>
          <p:nvPr/>
        </p:nvSpPr>
        <p:spPr>
          <a:xfrm>
            <a:off x="407900" y="7011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>
            <a:hlinkClick r:id="rId7"/>
          </p:cNvPr>
          <p:cNvSpPr/>
          <p:nvPr/>
        </p:nvSpPr>
        <p:spPr>
          <a:xfrm>
            <a:off x="407900" y="10496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>
            <a:hlinkClick r:id="rId8"/>
          </p:cNvPr>
          <p:cNvSpPr/>
          <p:nvPr/>
        </p:nvSpPr>
        <p:spPr>
          <a:xfrm>
            <a:off x="407900" y="13401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>
            <a:hlinkClick r:id="rId9"/>
          </p:cNvPr>
          <p:cNvSpPr/>
          <p:nvPr/>
        </p:nvSpPr>
        <p:spPr>
          <a:xfrm>
            <a:off x="407900" y="16306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>
            <a:hlinkClick r:id="rId10"/>
          </p:cNvPr>
          <p:cNvSpPr/>
          <p:nvPr/>
        </p:nvSpPr>
        <p:spPr>
          <a:xfrm>
            <a:off x="407900" y="360525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17675"/>
            <a:ext cx="7924801" cy="664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63" y="6560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>
            <a:hlinkClick r:id="rId5"/>
          </p:cNvPr>
          <p:cNvSpPr/>
          <p:nvPr/>
        </p:nvSpPr>
        <p:spPr>
          <a:xfrm>
            <a:off x="525913" y="10356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>
            <a:hlinkClick r:id="rId6"/>
          </p:cNvPr>
          <p:cNvSpPr/>
          <p:nvPr/>
        </p:nvSpPr>
        <p:spPr>
          <a:xfrm>
            <a:off x="525913" y="13840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>
            <a:hlinkClick r:id="rId7"/>
          </p:cNvPr>
          <p:cNvSpPr/>
          <p:nvPr/>
        </p:nvSpPr>
        <p:spPr>
          <a:xfrm>
            <a:off x="525913" y="16745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>
            <a:hlinkClick r:id="rId8"/>
          </p:cNvPr>
          <p:cNvSpPr/>
          <p:nvPr/>
        </p:nvSpPr>
        <p:spPr>
          <a:xfrm>
            <a:off x="525913" y="19650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>
            <a:hlinkClick r:id="rId9"/>
          </p:cNvPr>
          <p:cNvSpPr/>
          <p:nvPr/>
        </p:nvSpPr>
        <p:spPr>
          <a:xfrm>
            <a:off x="2567225" y="3949825"/>
            <a:ext cx="8385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>
            <a:hlinkClick r:id="rId10"/>
          </p:cNvPr>
          <p:cNvSpPr/>
          <p:nvPr/>
        </p:nvSpPr>
        <p:spPr>
          <a:xfrm>
            <a:off x="4723000" y="7035725"/>
            <a:ext cx="11442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50" y="1469900"/>
            <a:ext cx="5676900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463" y="9313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>
            <a:hlinkClick r:id="rId5"/>
          </p:cNvPr>
          <p:cNvSpPr/>
          <p:nvPr/>
        </p:nvSpPr>
        <p:spPr>
          <a:xfrm>
            <a:off x="1076513" y="13109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>
            <a:hlinkClick r:id="rId6"/>
          </p:cNvPr>
          <p:cNvSpPr/>
          <p:nvPr/>
        </p:nvSpPr>
        <p:spPr>
          <a:xfrm>
            <a:off x="1076513" y="16593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>
            <a:hlinkClick r:id="rId7"/>
          </p:cNvPr>
          <p:cNvSpPr/>
          <p:nvPr/>
        </p:nvSpPr>
        <p:spPr>
          <a:xfrm>
            <a:off x="1076513" y="19498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>
            <a:hlinkClick r:id="rId8"/>
          </p:cNvPr>
          <p:cNvSpPr/>
          <p:nvPr/>
        </p:nvSpPr>
        <p:spPr>
          <a:xfrm>
            <a:off x="1076513" y="22403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>
            <a:hlinkClick r:id="rId9"/>
          </p:cNvPr>
          <p:cNvSpPr/>
          <p:nvPr/>
        </p:nvSpPr>
        <p:spPr>
          <a:xfrm>
            <a:off x="3335875" y="3979325"/>
            <a:ext cx="876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00" y="1509250"/>
            <a:ext cx="5962650" cy="6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5" y="467025"/>
            <a:ext cx="1499400" cy="164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>
            <a:hlinkClick r:id="rId5"/>
          </p:cNvPr>
          <p:cNvSpPr/>
          <p:nvPr/>
        </p:nvSpPr>
        <p:spPr>
          <a:xfrm>
            <a:off x="459525" y="83015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>
            <a:hlinkClick r:id="rId6"/>
          </p:cNvPr>
          <p:cNvSpPr/>
          <p:nvPr/>
        </p:nvSpPr>
        <p:spPr>
          <a:xfrm>
            <a:off x="459525" y="1178595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>
            <a:hlinkClick r:id="rId7"/>
          </p:cNvPr>
          <p:cNvSpPr/>
          <p:nvPr/>
        </p:nvSpPr>
        <p:spPr>
          <a:xfrm>
            <a:off x="459525" y="1469088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>
            <a:hlinkClick r:id="rId8"/>
          </p:cNvPr>
          <p:cNvSpPr/>
          <p:nvPr/>
        </p:nvSpPr>
        <p:spPr>
          <a:xfrm>
            <a:off x="459525" y="1759580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546600"/>
            <a:ext cx="7829550" cy="67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63" y="40035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>
            <a:hlinkClick r:id="rId5"/>
          </p:cNvPr>
          <p:cNvSpPr/>
          <p:nvPr/>
        </p:nvSpPr>
        <p:spPr>
          <a:xfrm>
            <a:off x="525913" y="7799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>
            <a:hlinkClick r:id="rId6"/>
          </p:cNvPr>
          <p:cNvSpPr/>
          <p:nvPr/>
        </p:nvSpPr>
        <p:spPr>
          <a:xfrm>
            <a:off x="525913" y="11284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>
            <a:hlinkClick r:id="rId7"/>
          </p:cNvPr>
          <p:cNvSpPr/>
          <p:nvPr/>
        </p:nvSpPr>
        <p:spPr>
          <a:xfrm>
            <a:off x="525913" y="14189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>
            <a:hlinkClick r:id="rId8"/>
          </p:cNvPr>
          <p:cNvSpPr/>
          <p:nvPr/>
        </p:nvSpPr>
        <p:spPr>
          <a:xfrm>
            <a:off x="525913" y="17094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>
            <a:hlinkClick r:id="rId9"/>
          </p:cNvPr>
          <p:cNvSpPr/>
          <p:nvPr/>
        </p:nvSpPr>
        <p:spPr>
          <a:xfrm>
            <a:off x="5205300" y="2463850"/>
            <a:ext cx="312300" cy="312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999" l="13567" r="16925" t="11342"/>
          <a:stretch/>
        </p:blipFill>
        <p:spPr>
          <a:xfrm>
            <a:off x="1305050" y="877275"/>
            <a:ext cx="6590274" cy="79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375" y="2131825"/>
            <a:ext cx="3342975" cy="13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38" y="877275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>
            <a:hlinkClick r:id="rId6"/>
          </p:cNvPr>
          <p:cNvSpPr/>
          <p:nvPr/>
        </p:nvSpPr>
        <p:spPr>
          <a:xfrm>
            <a:off x="545588" y="12024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>
            <a:hlinkClick r:id="rId7"/>
          </p:cNvPr>
          <p:cNvSpPr/>
          <p:nvPr/>
        </p:nvSpPr>
        <p:spPr>
          <a:xfrm>
            <a:off x="545588" y="15509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>
            <a:hlinkClick r:id="rId8"/>
          </p:cNvPr>
          <p:cNvSpPr/>
          <p:nvPr/>
        </p:nvSpPr>
        <p:spPr>
          <a:xfrm>
            <a:off x="545588" y="18414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>
            <a:hlinkClick r:id="rId9"/>
          </p:cNvPr>
          <p:cNvSpPr/>
          <p:nvPr/>
        </p:nvSpPr>
        <p:spPr>
          <a:xfrm>
            <a:off x="545588" y="21319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>
            <a:hlinkClick r:id="rId10"/>
          </p:cNvPr>
          <p:cNvSpPr/>
          <p:nvPr/>
        </p:nvSpPr>
        <p:spPr>
          <a:xfrm>
            <a:off x="2602650" y="7547700"/>
            <a:ext cx="1336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794300" y="1805675"/>
            <a:ext cx="1103100" cy="25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687550" y="1694475"/>
            <a:ext cx="1547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Cookbook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300" y="1391250"/>
            <a:ext cx="6457950" cy="70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63" y="67565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>
            <a:hlinkClick r:id="rId5"/>
          </p:cNvPr>
          <p:cNvSpPr/>
          <p:nvPr/>
        </p:nvSpPr>
        <p:spPr>
          <a:xfrm>
            <a:off x="761913" y="105527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>
            <a:hlinkClick r:id="rId6"/>
          </p:cNvPr>
          <p:cNvSpPr/>
          <p:nvPr/>
        </p:nvSpPr>
        <p:spPr>
          <a:xfrm>
            <a:off x="761913" y="140372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>
            <a:hlinkClick r:id="rId7"/>
          </p:cNvPr>
          <p:cNvSpPr/>
          <p:nvPr/>
        </p:nvSpPr>
        <p:spPr>
          <a:xfrm>
            <a:off x="761913" y="169421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>
            <a:hlinkClick r:id="rId8"/>
          </p:cNvPr>
          <p:cNvSpPr/>
          <p:nvPr/>
        </p:nvSpPr>
        <p:spPr>
          <a:xfrm>
            <a:off x="761913" y="198470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>
            <a:hlinkClick r:id="rId9"/>
          </p:cNvPr>
          <p:cNvSpPr/>
          <p:nvPr/>
        </p:nvSpPr>
        <p:spPr>
          <a:xfrm>
            <a:off x="2793525" y="7686500"/>
            <a:ext cx="13362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607550"/>
            <a:ext cx="7258050" cy="69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13" y="538000"/>
            <a:ext cx="15144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>
            <a:hlinkClick r:id="rId5"/>
          </p:cNvPr>
          <p:cNvSpPr/>
          <p:nvPr/>
        </p:nvSpPr>
        <p:spPr>
          <a:xfrm>
            <a:off x="742363" y="91762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>
            <a:hlinkClick r:id="rId6"/>
          </p:cNvPr>
          <p:cNvSpPr/>
          <p:nvPr/>
        </p:nvSpPr>
        <p:spPr>
          <a:xfrm>
            <a:off x="742363" y="1266070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>
            <a:hlinkClick r:id="rId7"/>
          </p:cNvPr>
          <p:cNvSpPr/>
          <p:nvPr/>
        </p:nvSpPr>
        <p:spPr>
          <a:xfrm>
            <a:off x="742363" y="1556563"/>
            <a:ext cx="1514400" cy="2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>
            <a:hlinkClick r:id="rId8"/>
          </p:cNvPr>
          <p:cNvSpPr/>
          <p:nvPr/>
        </p:nvSpPr>
        <p:spPr>
          <a:xfrm>
            <a:off x="742363" y="1847055"/>
            <a:ext cx="15144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041253" y="3803225"/>
            <a:ext cx="1866900" cy="3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>
            <a:hlinkClick r:id="rId9"/>
          </p:cNvPr>
          <p:cNvSpPr/>
          <p:nvPr/>
        </p:nvSpPr>
        <p:spPr>
          <a:xfrm>
            <a:off x="2787475" y="3422775"/>
            <a:ext cx="334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>
            <a:hlinkClick r:id="rId10"/>
          </p:cNvPr>
          <p:cNvSpPr/>
          <p:nvPr/>
        </p:nvSpPr>
        <p:spPr>
          <a:xfrm>
            <a:off x="2903175" y="3159925"/>
            <a:ext cx="3278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