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1BE14-C53D-0861-4E1D-406D0C4E55B4}" v="10" dt="2022-02-05T23:55:44.51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</a:t>
            </a:r>
            <a:r>
              <a:rPr lang="en" sz="2000" b="1" dirty="0" err="1">
                <a:solidFill>
                  <a:srgbClr val="274E13"/>
                </a:solidFill>
              </a:rPr>
              <a:t>github</a:t>
            </a:r>
            <a:r>
              <a:rPr lang="en" sz="2000" b="1" dirty="0">
                <a:solidFill>
                  <a:srgbClr val="274E13"/>
                </a:solidFill>
              </a:rPr>
              <a:t>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</a:t>
            </a:r>
            <a:r>
              <a:rPr lang="en" sz="2000" b="1" dirty="0" err="1">
                <a:solidFill>
                  <a:srgbClr val="274E13"/>
                </a:solidFill>
              </a:rPr>
              <a:t>trello</a:t>
            </a:r>
            <a:r>
              <a:rPr lang="en" sz="2000" b="1" dirty="0">
                <a:solidFill>
                  <a:srgbClr val="274E13"/>
                </a:solidFill>
              </a:rPr>
              <a:t> board / project management tools: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revision>4</cp:revision>
  <dcterms:modified xsi:type="dcterms:W3CDTF">2022-02-05T23:55:49Z</dcterms:modified>
</cp:coreProperties>
</file>