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64FCEC-2C26-418C-80E2-383765709D65}" v="6" dt="2022-02-14T00:24:55.521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47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Albertyn" userId="f499a6e059928ae0" providerId="LiveId" clId="{AE64FCEC-2C26-418C-80E2-383765709D65}"/>
    <pc:docChg chg="undo custSel addSld modSld">
      <pc:chgData name="Sean Albertyn" userId="f499a6e059928ae0" providerId="LiveId" clId="{AE64FCEC-2C26-418C-80E2-383765709D65}" dt="2022-02-14T00:24:59.205" v="317" actId="20577"/>
      <pc:docMkLst>
        <pc:docMk/>
      </pc:docMkLst>
      <pc:sldChg chg="modSp mod">
        <pc:chgData name="Sean Albertyn" userId="f499a6e059928ae0" providerId="LiveId" clId="{AE64FCEC-2C26-418C-80E2-383765709D65}" dt="2022-02-09T22:45:11.257" v="25" actId="20577"/>
        <pc:sldMkLst>
          <pc:docMk/>
          <pc:sldMk cId="0" sldId="256"/>
        </pc:sldMkLst>
        <pc:spChg chg="mod">
          <ac:chgData name="Sean Albertyn" userId="f499a6e059928ae0" providerId="LiveId" clId="{AE64FCEC-2C26-418C-80E2-383765709D65}" dt="2022-02-09T22:45:11.257" v="25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modSp mod">
        <pc:chgData name="Sean Albertyn" userId="f499a6e059928ae0" providerId="LiveId" clId="{AE64FCEC-2C26-418C-80E2-383765709D65}" dt="2022-02-09T22:49:09.556" v="31" actId="14100"/>
        <pc:sldMkLst>
          <pc:docMk/>
          <pc:sldMk cId="0" sldId="258"/>
        </pc:sldMkLst>
        <pc:picChg chg="add mod">
          <ac:chgData name="Sean Albertyn" userId="f499a6e059928ae0" providerId="LiveId" clId="{AE64FCEC-2C26-418C-80E2-383765709D65}" dt="2022-02-09T22:49:09.556" v="31" actId="14100"/>
          <ac:picMkLst>
            <pc:docMk/>
            <pc:sldMk cId="0" sldId="258"/>
            <ac:picMk id="3" creationId="{0A711F85-FE64-43EF-B129-2C7D6375C8A1}"/>
          </ac:picMkLst>
        </pc:picChg>
      </pc:sldChg>
      <pc:sldChg chg="addSp modSp mod">
        <pc:chgData name="Sean Albertyn" userId="f499a6e059928ae0" providerId="LiveId" clId="{AE64FCEC-2C26-418C-80E2-383765709D65}" dt="2022-02-14T00:24:59.205" v="317" actId="20577"/>
        <pc:sldMkLst>
          <pc:docMk/>
          <pc:sldMk cId="0" sldId="259"/>
        </pc:sldMkLst>
        <pc:spChg chg="add mod">
          <ac:chgData name="Sean Albertyn" userId="f499a6e059928ae0" providerId="LiveId" clId="{AE64FCEC-2C26-418C-80E2-383765709D65}" dt="2022-02-14T00:24:44.714" v="304" actId="20577"/>
          <ac:spMkLst>
            <pc:docMk/>
            <pc:sldMk cId="0" sldId="259"/>
            <ac:spMk id="5" creationId="{3604F375-2046-4FD9-97BB-7B2B5001660C}"/>
          </ac:spMkLst>
        </pc:spChg>
        <pc:spChg chg="add mod">
          <ac:chgData name="Sean Albertyn" userId="f499a6e059928ae0" providerId="LiveId" clId="{AE64FCEC-2C26-418C-80E2-383765709D65}" dt="2022-02-14T00:24:59.205" v="317" actId="20577"/>
          <ac:spMkLst>
            <pc:docMk/>
            <pc:sldMk cId="0" sldId="259"/>
            <ac:spMk id="6" creationId="{BBE5456E-7120-4FC9-AF8C-95A60E3A437D}"/>
          </ac:spMkLst>
        </pc:spChg>
        <pc:spChg chg="mod">
          <ac:chgData name="Sean Albertyn" userId="f499a6e059928ae0" providerId="LiveId" clId="{AE64FCEC-2C26-418C-80E2-383765709D65}" dt="2022-02-14T00:24:51.081" v="305" actId="1076"/>
          <ac:spMkLst>
            <pc:docMk/>
            <pc:sldMk cId="0" sldId="259"/>
            <ac:spMk id="73" creationId="{00000000-0000-0000-0000-000000000000}"/>
          </ac:spMkLst>
        </pc:spChg>
        <pc:picChg chg="add mod">
          <ac:chgData name="Sean Albertyn" userId="f499a6e059928ae0" providerId="LiveId" clId="{AE64FCEC-2C26-418C-80E2-383765709D65}" dt="2022-02-09T23:05:37.207" v="34" actId="27614"/>
          <ac:picMkLst>
            <pc:docMk/>
            <pc:sldMk cId="0" sldId="259"/>
            <ac:picMk id="3" creationId="{1A910F03-6A26-4AF1-8A56-03A86AF638FA}"/>
          </ac:picMkLst>
        </pc:picChg>
        <pc:picChg chg="add mod">
          <ac:chgData name="Sean Albertyn" userId="f499a6e059928ae0" providerId="LiveId" clId="{AE64FCEC-2C26-418C-80E2-383765709D65}" dt="2022-02-14T00:24:35.915" v="294" actId="1076"/>
          <ac:picMkLst>
            <pc:docMk/>
            <pc:sldMk cId="0" sldId="259"/>
            <ac:picMk id="4" creationId="{C1D7B76B-2E64-4492-913C-BBDAC82450E8}"/>
          </ac:picMkLst>
        </pc:picChg>
      </pc:sldChg>
      <pc:sldChg chg="addSp modSp mod">
        <pc:chgData name="Sean Albertyn" userId="f499a6e059928ae0" providerId="LiveId" clId="{AE64FCEC-2C26-418C-80E2-383765709D65}" dt="2022-02-13T23:47:25.331" v="125" actId="1076"/>
        <pc:sldMkLst>
          <pc:docMk/>
          <pc:sldMk cId="0" sldId="260"/>
        </pc:sldMkLst>
        <pc:spChg chg="mod">
          <ac:chgData name="Sean Albertyn" userId="f499a6e059928ae0" providerId="LiveId" clId="{AE64FCEC-2C26-418C-80E2-383765709D65}" dt="2022-02-13T23:43:41.237" v="39" actId="20577"/>
          <ac:spMkLst>
            <pc:docMk/>
            <pc:sldMk cId="0" sldId="260"/>
            <ac:spMk id="78" creationId="{00000000-0000-0000-0000-000000000000}"/>
          </ac:spMkLst>
        </pc:spChg>
        <pc:graphicFrameChg chg="mod modGraphic">
          <ac:chgData name="Sean Albertyn" userId="f499a6e059928ae0" providerId="LiveId" clId="{AE64FCEC-2C26-418C-80E2-383765709D65}" dt="2022-02-13T23:47:25.331" v="125" actId="1076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mod">
          <ac:chgData name="Sean Albertyn" userId="f499a6e059928ae0" providerId="LiveId" clId="{AE64FCEC-2C26-418C-80E2-383765709D65}" dt="2022-02-13T23:45:32.056" v="45" actId="1076"/>
          <ac:picMkLst>
            <pc:docMk/>
            <pc:sldMk cId="0" sldId="260"/>
            <ac:picMk id="3" creationId="{E5C89010-92EE-4BD1-895D-3FDB2D757E2E}"/>
          </ac:picMkLst>
        </pc:picChg>
        <pc:picChg chg="add mod">
          <ac:chgData name="Sean Albertyn" userId="f499a6e059928ae0" providerId="LiveId" clId="{AE64FCEC-2C26-418C-80E2-383765709D65}" dt="2022-02-13T23:45:42.878" v="49" actId="1076"/>
          <ac:picMkLst>
            <pc:docMk/>
            <pc:sldMk cId="0" sldId="260"/>
            <ac:picMk id="5" creationId="{4D5852D8-4D00-41D8-AEF4-666CB79796DB}"/>
          </ac:picMkLst>
        </pc:picChg>
      </pc:sldChg>
      <pc:sldChg chg="addSp delSp modSp add mod">
        <pc:chgData name="Sean Albertyn" userId="f499a6e059928ae0" providerId="LiveId" clId="{AE64FCEC-2C26-418C-80E2-383765709D65}" dt="2022-02-14T00:21:12.026" v="290" actId="1076"/>
        <pc:sldMkLst>
          <pc:docMk/>
          <pc:sldMk cId="1258928549" sldId="263"/>
        </pc:sldMkLst>
        <pc:spChg chg="mod">
          <ac:chgData name="Sean Albertyn" userId="f499a6e059928ae0" providerId="LiveId" clId="{AE64FCEC-2C26-418C-80E2-383765709D65}" dt="2022-02-14T00:20:17.768" v="153" actId="14100"/>
          <ac:spMkLst>
            <pc:docMk/>
            <pc:sldMk cId="1258928549" sldId="263"/>
            <ac:spMk id="78" creationId="{00000000-0000-0000-0000-000000000000}"/>
          </ac:spMkLst>
        </pc:spChg>
        <pc:graphicFrameChg chg="mod modGraphic">
          <ac:chgData name="Sean Albertyn" userId="f499a6e059928ae0" providerId="LiveId" clId="{AE64FCEC-2C26-418C-80E2-383765709D65}" dt="2022-02-14T00:21:12.026" v="290" actId="1076"/>
          <ac:graphicFrameMkLst>
            <pc:docMk/>
            <pc:sldMk cId="1258928549" sldId="263"/>
            <ac:graphicFrameMk id="79" creationId="{00000000-0000-0000-0000-000000000000}"/>
          </ac:graphicFrameMkLst>
        </pc:graphicFrameChg>
        <pc:picChg chg="del">
          <ac:chgData name="Sean Albertyn" userId="f499a6e059928ae0" providerId="LiveId" clId="{AE64FCEC-2C26-418C-80E2-383765709D65}" dt="2022-02-14T00:16:41.297" v="127" actId="478"/>
          <ac:picMkLst>
            <pc:docMk/>
            <pc:sldMk cId="1258928549" sldId="263"/>
            <ac:picMk id="3" creationId="{E5C89010-92EE-4BD1-895D-3FDB2D757E2E}"/>
          </ac:picMkLst>
        </pc:picChg>
        <pc:picChg chg="add mod">
          <ac:chgData name="Sean Albertyn" userId="f499a6e059928ae0" providerId="LiveId" clId="{AE64FCEC-2C26-418C-80E2-383765709D65}" dt="2022-02-14T00:21:04.152" v="288" actId="1076"/>
          <ac:picMkLst>
            <pc:docMk/>
            <pc:sldMk cId="1258928549" sldId="263"/>
            <ac:picMk id="4" creationId="{5837E6CE-D17D-4045-A4BE-7EA741889E41}"/>
          </ac:picMkLst>
        </pc:picChg>
        <pc:picChg chg="del">
          <ac:chgData name="Sean Albertyn" userId="f499a6e059928ae0" providerId="LiveId" clId="{AE64FCEC-2C26-418C-80E2-383765709D65}" dt="2022-02-14T00:16:42.108" v="128" actId="478"/>
          <ac:picMkLst>
            <pc:docMk/>
            <pc:sldMk cId="1258928549" sldId="263"/>
            <ac:picMk id="5" creationId="{4D5852D8-4D00-41D8-AEF4-666CB79796DB}"/>
          </ac:picMkLst>
        </pc:picChg>
        <pc:picChg chg="add mod">
          <ac:chgData name="Sean Albertyn" userId="f499a6e059928ae0" providerId="LiveId" clId="{AE64FCEC-2C26-418C-80E2-383765709D65}" dt="2022-02-14T00:17:39.188" v="148" actId="1076"/>
          <ac:picMkLst>
            <pc:docMk/>
            <pc:sldMk cId="1258928549" sldId="263"/>
            <ac:picMk id="7" creationId="{02E8C8D6-C0BA-4533-A431-3DE050FB751A}"/>
          </ac:picMkLst>
        </pc:picChg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89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ndombrunch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7wlB4s5j/pizza-bot-intial-pla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" sz="2000" b="1" dirty="0">
                <a:solidFill>
                  <a:srgbClr val="274E13"/>
                </a:solidFill>
                <a:hlinkClick r:id="rId3"/>
              </a:rPr>
              <a:t>GitHub</a:t>
            </a: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" sz="2000" b="1" dirty="0">
                <a:solidFill>
                  <a:srgbClr val="274E13"/>
                </a:solidFill>
                <a:hlinkClick r:id="rId4"/>
              </a:rPr>
              <a:t>Trello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A711F85-FE64-43EF-B129-2C7D6375C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85090" y="5494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(Trello screenshot)</a:t>
            </a:r>
            <a:endParaRPr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A910F03-6A26-4AF1-8A56-03A86AF63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5113"/>
            <a:ext cx="9144000" cy="17112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D7B76B-2E64-4492-913C-BBDAC8245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82711"/>
            <a:ext cx="6013938" cy="16607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04F375-2046-4FD9-97BB-7B2B5001660C}"/>
              </a:ext>
            </a:extLst>
          </p:cNvPr>
          <p:cNvSpPr txBox="1"/>
          <p:nvPr/>
        </p:nvSpPr>
        <p:spPr>
          <a:xfrm>
            <a:off x="105508" y="3003452"/>
            <a:ext cx="5908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Version 2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E5456E-7120-4FC9-AF8C-95A60E3A437D}"/>
              </a:ext>
            </a:extLst>
          </p:cNvPr>
          <p:cNvSpPr txBox="1"/>
          <p:nvPr/>
        </p:nvSpPr>
        <p:spPr>
          <a:xfrm>
            <a:off x="161778" y="830211"/>
            <a:ext cx="2630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Version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28819" y="246370"/>
            <a:ext cx="8520600" cy="1132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(?and screenshot)</a:t>
            </a: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011832350"/>
              </p:ext>
            </p:extLst>
          </p:nvPr>
        </p:nvGraphicFramePr>
        <p:xfrm>
          <a:off x="311700" y="3764867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Print Welcome Message With Random Name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5C89010-92EE-4BD1-895D-3FDB2D757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18" y="1777627"/>
            <a:ext cx="4443182" cy="13165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5852D8-4D00-41D8-AEF4-666CB7979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18233"/>
            <a:ext cx="4000500" cy="4352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28819" y="246370"/>
            <a:ext cx="8520600" cy="787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2 - Test Plan (?and screenshot)</a:t>
            </a: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86250250"/>
              </p:ext>
            </p:extLst>
          </p:nvPr>
        </p:nvGraphicFramePr>
        <p:xfrm>
          <a:off x="311700" y="356319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Main and Welcome run correctly. Welcome message prints with random name 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837E6CE-D17D-4045-A4BE-7EA741889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85" y="957759"/>
            <a:ext cx="3697592" cy="2605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E8C8D6-C0BA-4533-A431-3DE050FB7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577" y="2010902"/>
            <a:ext cx="4677509" cy="49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2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360</Words>
  <Application>Microsoft Office PowerPoint</Application>
  <PresentationFormat>On-screen Show (16:9)</PresentationFormat>
  <Paragraphs>29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 </vt:lpstr>
      <vt:lpstr>Component 2 - Test Plan (?and screenshot) 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Sean Albertyn</cp:lastModifiedBy>
  <cp:revision>4</cp:revision>
  <dcterms:modified xsi:type="dcterms:W3CDTF">2022-02-14T00:25:03Z</dcterms:modified>
</cp:coreProperties>
</file>