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0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2" r:id="rId17"/>
    <p:sldId id="274" r:id="rId18"/>
    <p:sldId id="261" r:id="rId19"/>
    <p:sldId id="26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64FCEC-2C26-418C-80E2-383765709D65}" v="7" dt="2022-02-15T20:16:13.94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Albertyn" userId="f499a6e059928ae0" providerId="LiveId" clId="{AE64FCEC-2C26-418C-80E2-383765709D65}"/>
    <pc:docChg chg="undo custSel addSld modSld sldOrd">
      <pc:chgData name="Sean Albertyn" userId="f499a6e059928ae0" providerId="LiveId" clId="{AE64FCEC-2C26-418C-80E2-383765709D65}" dt="2022-02-20T21:47:45.578" v="1336" actId="20577"/>
      <pc:docMkLst>
        <pc:docMk/>
      </pc:docMkLst>
      <pc:sldChg chg="modSp mod">
        <pc:chgData name="Sean Albertyn" userId="f499a6e059928ae0" providerId="LiveId" clId="{AE64FCEC-2C26-418C-80E2-383765709D65}" dt="2022-02-09T22:45:11.257" v="25" actId="20577"/>
        <pc:sldMkLst>
          <pc:docMk/>
          <pc:sldMk cId="0" sldId="256"/>
        </pc:sldMkLst>
        <pc:spChg chg="mod">
          <ac:chgData name="Sean Albertyn" userId="f499a6e059928ae0" providerId="LiveId" clId="{AE64FCEC-2C26-418C-80E2-383765709D65}" dt="2022-02-09T22:45:11.257" v="25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modSp mod">
        <pc:chgData name="Sean Albertyn" userId="f499a6e059928ae0" providerId="LiveId" clId="{AE64FCEC-2C26-418C-80E2-383765709D65}" dt="2022-02-09T22:49:09.556" v="31" actId="14100"/>
        <pc:sldMkLst>
          <pc:docMk/>
          <pc:sldMk cId="0" sldId="258"/>
        </pc:sldMkLst>
        <pc:picChg chg="add mod">
          <ac:chgData name="Sean Albertyn" userId="f499a6e059928ae0" providerId="LiveId" clId="{AE64FCEC-2C26-418C-80E2-383765709D65}" dt="2022-02-09T22:49:09.556" v="31" actId="14100"/>
          <ac:picMkLst>
            <pc:docMk/>
            <pc:sldMk cId="0" sldId="258"/>
            <ac:picMk id="3" creationId="{0A711F85-FE64-43EF-B129-2C7D6375C8A1}"/>
          </ac:picMkLst>
        </pc:picChg>
      </pc:sldChg>
      <pc:sldChg chg="addSp modSp mod">
        <pc:chgData name="Sean Albertyn" userId="f499a6e059928ae0" providerId="LiveId" clId="{AE64FCEC-2C26-418C-80E2-383765709D65}" dt="2022-02-14T00:24:59.205" v="317" actId="20577"/>
        <pc:sldMkLst>
          <pc:docMk/>
          <pc:sldMk cId="0" sldId="259"/>
        </pc:sldMkLst>
        <pc:spChg chg="add mod">
          <ac:chgData name="Sean Albertyn" userId="f499a6e059928ae0" providerId="LiveId" clId="{AE64FCEC-2C26-418C-80E2-383765709D65}" dt="2022-02-14T00:24:44.714" v="304" actId="20577"/>
          <ac:spMkLst>
            <pc:docMk/>
            <pc:sldMk cId="0" sldId="259"/>
            <ac:spMk id="5" creationId="{3604F375-2046-4FD9-97BB-7B2B5001660C}"/>
          </ac:spMkLst>
        </pc:spChg>
        <pc:spChg chg="add mod">
          <ac:chgData name="Sean Albertyn" userId="f499a6e059928ae0" providerId="LiveId" clId="{AE64FCEC-2C26-418C-80E2-383765709D65}" dt="2022-02-14T00:24:59.205" v="317" actId="20577"/>
          <ac:spMkLst>
            <pc:docMk/>
            <pc:sldMk cId="0" sldId="259"/>
            <ac:spMk id="6" creationId="{BBE5456E-7120-4FC9-AF8C-95A60E3A437D}"/>
          </ac:spMkLst>
        </pc:spChg>
        <pc:spChg chg="mod">
          <ac:chgData name="Sean Albertyn" userId="f499a6e059928ae0" providerId="LiveId" clId="{AE64FCEC-2C26-418C-80E2-383765709D65}" dt="2022-02-14T00:24:51.081" v="305" actId="1076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Sean Albertyn" userId="f499a6e059928ae0" providerId="LiveId" clId="{AE64FCEC-2C26-418C-80E2-383765709D65}" dt="2022-02-09T23:05:37.207" v="34" actId="27614"/>
          <ac:picMkLst>
            <pc:docMk/>
            <pc:sldMk cId="0" sldId="259"/>
            <ac:picMk id="3" creationId="{1A910F03-6A26-4AF1-8A56-03A86AF638FA}"/>
          </ac:picMkLst>
        </pc:picChg>
        <pc:picChg chg="add mod">
          <ac:chgData name="Sean Albertyn" userId="f499a6e059928ae0" providerId="LiveId" clId="{AE64FCEC-2C26-418C-80E2-383765709D65}" dt="2022-02-14T00:24:35.915" v="294" actId="1076"/>
          <ac:picMkLst>
            <pc:docMk/>
            <pc:sldMk cId="0" sldId="259"/>
            <ac:picMk id="4" creationId="{C1D7B76B-2E64-4492-913C-BBDAC82450E8}"/>
          </ac:picMkLst>
        </pc:picChg>
      </pc:sldChg>
      <pc:sldChg chg="addSp modSp mod">
        <pc:chgData name="Sean Albertyn" userId="f499a6e059928ae0" providerId="LiveId" clId="{AE64FCEC-2C26-418C-80E2-383765709D65}" dt="2022-02-13T23:47:25.331" v="125" actId="1076"/>
        <pc:sldMkLst>
          <pc:docMk/>
          <pc:sldMk cId="0" sldId="260"/>
        </pc:sldMkLst>
        <pc:spChg chg="mod">
          <ac:chgData name="Sean Albertyn" userId="f499a6e059928ae0" providerId="LiveId" clId="{AE64FCEC-2C26-418C-80E2-383765709D65}" dt="2022-02-13T23:43:41.237" v="39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13T23:47:25.331" v="125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Sean Albertyn" userId="f499a6e059928ae0" providerId="LiveId" clId="{AE64FCEC-2C26-418C-80E2-383765709D65}" dt="2022-02-13T23:45:32.056" v="45" actId="1076"/>
          <ac:picMkLst>
            <pc:docMk/>
            <pc:sldMk cId="0" sldId="260"/>
            <ac:picMk id="3" creationId="{E5C89010-92EE-4BD1-895D-3FDB2D757E2E}"/>
          </ac:picMkLst>
        </pc:picChg>
        <pc:picChg chg="add mod">
          <ac:chgData name="Sean Albertyn" userId="f499a6e059928ae0" providerId="LiveId" clId="{AE64FCEC-2C26-418C-80E2-383765709D65}" dt="2022-02-13T23:45:42.878" v="49" actId="1076"/>
          <ac:picMkLst>
            <pc:docMk/>
            <pc:sldMk cId="0" sldId="260"/>
            <ac:picMk id="5" creationId="{4D5852D8-4D00-41D8-AEF4-666CB79796DB}"/>
          </ac:picMkLst>
        </pc:picChg>
      </pc:sldChg>
      <pc:sldChg chg="addSp delSp modSp add mod ord">
        <pc:chgData name="Sean Albertyn" userId="f499a6e059928ae0" providerId="LiveId" clId="{AE64FCEC-2C26-418C-80E2-383765709D65}" dt="2022-02-15T20:11:10.393" v="351"/>
        <pc:sldMkLst>
          <pc:docMk/>
          <pc:sldMk cId="1258928549" sldId="263"/>
        </pc:sldMkLst>
        <pc:spChg chg="mod">
          <ac:chgData name="Sean Albertyn" userId="f499a6e059928ae0" providerId="LiveId" clId="{AE64FCEC-2C26-418C-80E2-383765709D65}" dt="2022-02-15T20:10:56.996" v="349" actId="1076"/>
          <ac:spMkLst>
            <pc:docMk/>
            <pc:sldMk cId="1258928549" sldId="263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14T00:21:12.026" v="290" actId="1076"/>
          <ac:graphicFrameMkLst>
            <pc:docMk/>
            <pc:sldMk cId="1258928549" sldId="263"/>
            <ac:graphicFrameMk id="79" creationId="{00000000-0000-0000-0000-000000000000}"/>
          </ac:graphicFrameMkLst>
        </pc:graphicFrameChg>
        <pc:picChg chg="del">
          <ac:chgData name="Sean Albertyn" userId="f499a6e059928ae0" providerId="LiveId" clId="{AE64FCEC-2C26-418C-80E2-383765709D65}" dt="2022-02-14T00:16:41.297" v="127" actId="478"/>
          <ac:picMkLst>
            <pc:docMk/>
            <pc:sldMk cId="1258928549" sldId="263"/>
            <ac:picMk id="3" creationId="{E5C89010-92EE-4BD1-895D-3FDB2D757E2E}"/>
          </ac:picMkLst>
        </pc:picChg>
        <pc:picChg chg="add mod">
          <ac:chgData name="Sean Albertyn" userId="f499a6e059928ae0" providerId="LiveId" clId="{AE64FCEC-2C26-418C-80E2-383765709D65}" dt="2022-02-14T00:21:04.152" v="288" actId="1076"/>
          <ac:picMkLst>
            <pc:docMk/>
            <pc:sldMk cId="1258928549" sldId="263"/>
            <ac:picMk id="4" creationId="{5837E6CE-D17D-4045-A4BE-7EA741889E41}"/>
          </ac:picMkLst>
        </pc:picChg>
        <pc:picChg chg="del">
          <ac:chgData name="Sean Albertyn" userId="f499a6e059928ae0" providerId="LiveId" clId="{AE64FCEC-2C26-418C-80E2-383765709D65}" dt="2022-02-14T00:16:42.108" v="128" actId="478"/>
          <ac:picMkLst>
            <pc:docMk/>
            <pc:sldMk cId="1258928549" sldId="263"/>
            <ac:picMk id="5" creationId="{4D5852D8-4D00-41D8-AEF4-666CB79796DB}"/>
          </ac:picMkLst>
        </pc:picChg>
        <pc:picChg chg="add mod">
          <ac:chgData name="Sean Albertyn" userId="f499a6e059928ae0" providerId="LiveId" clId="{AE64FCEC-2C26-418C-80E2-383765709D65}" dt="2022-02-14T00:17:39.188" v="148" actId="1076"/>
          <ac:picMkLst>
            <pc:docMk/>
            <pc:sldMk cId="1258928549" sldId="263"/>
            <ac:picMk id="7" creationId="{02E8C8D6-C0BA-4533-A431-3DE050FB751A}"/>
          </ac:picMkLst>
        </pc:picChg>
      </pc:sldChg>
      <pc:sldChg chg="addSp delSp modSp add mod ord">
        <pc:chgData name="Sean Albertyn" userId="f499a6e059928ae0" providerId="LiveId" clId="{AE64FCEC-2C26-418C-80E2-383765709D65}" dt="2022-02-15T20:09:48.970" v="328"/>
        <pc:sldMkLst>
          <pc:docMk/>
          <pc:sldMk cId="618949734" sldId="264"/>
        </pc:sldMkLst>
        <pc:spChg chg="mod">
          <ac:chgData name="Sean Albertyn" userId="f499a6e059928ae0" providerId="LiveId" clId="{AE64FCEC-2C26-418C-80E2-383765709D65}" dt="2022-02-15T20:09:25.948" v="320" actId="20577"/>
          <ac:spMkLst>
            <pc:docMk/>
            <pc:sldMk cId="618949734" sldId="264"/>
            <ac:spMk id="73" creationId="{00000000-0000-0000-0000-000000000000}"/>
          </ac:spMkLst>
        </pc:spChg>
        <pc:picChg chg="del">
          <ac:chgData name="Sean Albertyn" userId="f499a6e059928ae0" providerId="LiveId" clId="{AE64FCEC-2C26-418C-80E2-383765709D65}" dt="2022-02-15T20:09:27.679" v="321" actId="478"/>
          <ac:picMkLst>
            <pc:docMk/>
            <pc:sldMk cId="618949734" sldId="264"/>
            <ac:picMk id="3" creationId="{1A910F03-6A26-4AF1-8A56-03A86AF638FA}"/>
          </ac:picMkLst>
        </pc:picChg>
        <pc:picChg chg="del">
          <ac:chgData name="Sean Albertyn" userId="f499a6e059928ae0" providerId="LiveId" clId="{AE64FCEC-2C26-418C-80E2-383765709D65}" dt="2022-02-15T20:09:28.315" v="322" actId="478"/>
          <ac:picMkLst>
            <pc:docMk/>
            <pc:sldMk cId="618949734" sldId="264"/>
            <ac:picMk id="4" creationId="{C1D7B76B-2E64-4492-913C-BBDAC82450E8}"/>
          </ac:picMkLst>
        </pc:picChg>
        <pc:picChg chg="add mod">
          <ac:chgData name="Sean Albertyn" userId="f499a6e059928ae0" providerId="LiveId" clId="{AE64FCEC-2C26-418C-80E2-383765709D65}" dt="2022-02-15T20:09:32.016" v="324" actId="1076"/>
          <ac:picMkLst>
            <pc:docMk/>
            <pc:sldMk cId="618949734" sldId="264"/>
            <ac:picMk id="7" creationId="{0B19969F-F206-474A-9896-5FC7182938E9}"/>
          </ac:picMkLst>
        </pc:picChg>
      </pc:sldChg>
      <pc:sldChg chg="addSp delSp modSp add mod ord">
        <pc:chgData name="Sean Albertyn" userId="f499a6e059928ae0" providerId="LiveId" clId="{AE64FCEC-2C26-418C-80E2-383765709D65}" dt="2022-02-15T20:13:56.962" v="490" actId="14100"/>
        <pc:sldMkLst>
          <pc:docMk/>
          <pc:sldMk cId="1350725316" sldId="265"/>
        </pc:sldMkLst>
        <pc:spChg chg="mod">
          <ac:chgData name="Sean Albertyn" userId="f499a6e059928ae0" providerId="LiveId" clId="{AE64FCEC-2C26-418C-80E2-383765709D65}" dt="2022-02-15T20:11:31.190" v="356" actId="20577"/>
          <ac:spMkLst>
            <pc:docMk/>
            <pc:sldMk cId="1350725316" sldId="265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15T20:12:30.272" v="483" actId="1076"/>
          <ac:graphicFrameMkLst>
            <pc:docMk/>
            <pc:sldMk cId="1350725316" sldId="265"/>
            <ac:graphicFrameMk id="79" creationId="{00000000-0000-0000-0000-000000000000}"/>
          </ac:graphicFrameMkLst>
        </pc:graphicFrameChg>
        <pc:picChg chg="del">
          <ac:chgData name="Sean Albertyn" userId="f499a6e059928ae0" providerId="LiveId" clId="{AE64FCEC-2C26-418C-80E2-383765709D65}" dt="2022-02-15T20:11:32.622" v="357" actId="478"/>
          <ac:picMkLst>
            <pc:docMk/>
            <pc:sldMk cId="1350725316" sldId="265"/>
            <ac:picMk id="3" creationId="{E5C89010-92EE-4BD1-895D-3FDB2D757E2E}"/>
          </ac:picMkLst>
        </pc:picChg>
        <pc:picChg chg="add mod">
          <ac:chgData name="Sean Albertyn" userId="f499a6e059928ae0" providerId="LiveId" clId="{AE64FCEC-2C26-418C-80E2-383765709D65}" dt="2022-02-15T20:13:21.321" v="486" actId="1076"/>
          <ac:picMkLst>
            <pc:docMk/>
            <pc:sldMk cId="1350725316" sldId="265"/>
            <ac:picMk id="4" creationId="{200C8786-237C-4132-9A5A-4A623E019802}"/>
          </ac:picMkLst>
        </pc:picChg>
        <pc:picChg chg="del">
          <ac:chgData name="Sean Albertyn" userId="f499a6e059928ae0" providerId="LiveId" clId="{AE64FCEC-2C26-418C-80E2-383765709D65}" dt="2022-02-15T20:11:33.171" v="358" actId="478"/>
          <ac:picMkLst>
            <pc:docMk/>
            <pc:sldMk cId="1350725316" sldId="265"/>
            <ac:picMk id="5" creationId="{4D5852D8-4D00-41D8-AEF4-666CB79796DB}"/>
          </ac:picMkLst>
        </pc:picChg>
        <pc:picChg chg="add mod">
          <ac:chgData name="Sean Albertyn" userId="f499a6e059928ae0" providerId="LiveId" clId="{AE64FCEC-2C26-418C-80E2-383765709D65}" dt="2022-02-15T20:13:56.962" v="490" actId="14100"/>
          <ac:picMkLst>
            <pc:docMk/>
            <pc:sldMk cId="1350725316" sldId="265"/>
            <ac:picMk id="7" creationId="{7B37B3E9-0663-472C-8388-E3A0879AE8F4}"/>
          </ac:picMkLst>
        </pc:picChg>
      </pc:sldChg>
      <pc:sldChg chg="addSp delSp modSp add mod">
        <pc:chgData name="Sean Albertyn" userId="f499a6e059928ae0" providerId="LiveId" clId="{AE64FCEC-2C26-418C-80E2-383765709D65}" dt="2022-02-15T20:16:28.253" v="721" actId="1076"/>
        <pc:sldMkLst>
          <pc:docMk/>
          <pc:sldMk cId="3150406373" sldId="266"/>
        </pc:sldMkLst>
        <pc:spChg chg="mod">
          <ac:chgData name="Sean Albertyn" userId="f499a6e059928ae0" providerId="LiveId" clId="{AE64FCEC-2C26-418C-80E2-383765709D65}" dt="2022-02-15T20:14:27.970" v="502" actId="1076"/>
          <ac:spMkLst>
            <pc:docMk/>
            <pc:sldMk cId="3150406373" sldId="266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15T20:16:25.193" v="720" actId="20577"/>
          <ac:graphicFrameMkLst>
            <pc:docMk/>
            <pc:sldMk cId="3150406373" sldId="266"/>
            <ac:graphicFrameMk id="79" creationId="{00000000-0000-0000-0000-000000000000}"/>
          </ac:graphicFrameMkLst>
        </pc:graphicFrameChg>
        <pc:picChg chg="add mod">
          <ac:chgData name="Sean Albertyn" userId="f499a6e059928ae0" providerId="LiveId" clId="{AE64FCEC-2C26-418C-80E2-383765709D65}" dt="2022-02-15T20:16:28.253" v="721" actId="1076"/>
          <ac:picMkLst>
            <pc:docMk/>
            <pc:sldMk cId="3150406373" sldId="266"/>
            <ac:picMk id="3" creationId="{45AC4A6D-070B-4567-8E4D-C87B2F450E86}"/>
          </ac:picMkLst>
        </pc:picChg>
        <pc:picChg chg="del">
          <ac:chgData name="Sean Albertyn" userId="f499a6e059928ae0" providerId="LiveId" clId="{AE64FCEC-2C26-418C-80E2-383765709D65}" dt="2022-02-15T20:14:29.141" v="503" actId="478"/>
          <ac:picMkLst>
            <pc:docMk/>
            <pc:sldMk cId="3150406373" sldId="266"/>
            <ac:picMk id="4" creationId="{200C8786-237C-4132-9A5A-4A623E019802}"/>
          </ac:picMkLst>
        </pc:picChg>
        <pc:picChg chg="add mod">
          <ac:chgData name="Sean Albertyn" userId="f499a6e059928ae0" providerId="LiveId" clId="{AE64FCEC-2C26-418C-80E2-383765709D65}" dt="2022-02-15T20:15:30.407" v="513" actId="1076"/>
          <ac:picMkLst>
            <pc:docMk/>
            <pc:sldMk cId="3150406373" sldId="266"/>
            <ac:picMk id="6" creationId="{8544C780-D657-4E81-BAA7-2C45A2FCC60B}"/>
          </ac:picMkLst>
        </pc:picChg>
        <pc:picChg chg="del">
          <ac:chgData name="Sean Albertyn" userId="f499a6e059928ae0" providerId="LiveId" clId="{AE64FCEC-2C26-418C-80E2-383765709D65}" dt="2022-02-15T20:14:29.564" v="504" actId="478"/>
          <ac:picMkLst>
            <pc:docMk/>
            <pc:sldMk cId="3150406373" sldId="266"/>
            <ac:picMk id="7" creationId="{7B37B3E9-0663-472C-8388-E3A0879AE8F4}"/>
          </ac:picMkLst>
        </pc:picChg>
      </pc:sldChg>
      <pc:sldChg chg="addSp delSp modSp add mod">
        <pc:chgData name="Sean Albertyn" userId="f499a6e059928ae0" providerId="LiveId" clId="{AE64FCEC-2C26-418C-80E2-383765709D65}" dt="2022-02-15T20:34:19.104" v="785" actId="20577"/>
        <pc:sldMkLst>
          <pc:docMk/>
          <pc:sldMk cId="2510574012" sldId="267"/>
        </pc:sldMkLst>
        <pc:spChg chg="mod">
          <ac:chgData name="Sean Albertyn" userId="f499a6e059928ae0" providerId="LiveId" clId="{AE64FCEC-2C26-418C-80E2-383765709D65}" dt="2022-02-15T20:33:11.296" v="724" actId="20577"/>
          <ac:spMkLst>
            <pc:docMk/>
            <pc:sldMk cId="2510574012" sldId="267"/>
            <ac:spMk id="78" creationId="{00000000-0000-0000-0000-000000000000}"/>
          </ac:spMkLst>
        </pc:spChg>
        <pc:graphicFrameChg chg="modGraphic">
          <ac:chgData name="Sean Albertyn" userId="f499a6e059928ae0" providerId="LiveId" clId="{AE64FCEC-2C26-418C-80E2-383765709D65}" dt="2022-02-15T20:34:19.104" v="785" actId="20577"/>
          <ac:graphicFrameMkLst>
            <pc:docMk/>
            <pc:sldMk cId="2510574012" sldId="267"/>
            <ac:graphicFrameMk id="79" creationId="{00000000-0000-0000-0000-000000000000}"/>
          </ac:graphicFrameMkLst>
        </pc:graphicFrameChg>
        <pc:picChg chg="del">
          <ac:chgData name="Sean Albertyn" userId="f499a6e059928ae0" providerId="LiveId" clId="{AE64FCEC-2C26-418C-80E2-383765709D65}" dt="2022-02-15T20:33:13.107" v="725" actId="478"/>
          <ac:picMkLst>
            <pc:docMk/>
            <pc:sldMk cId="2510574012" sldId="267"/>
            <ac:picMk id="3" creationId="{45AC4A6D-070B-4567-8E4D-C87B2F450E86}"/>
          </ac:picMkLst>
        </pc:picChg>
        <pc:picChg chg="add mod">
          <ac:chgData name="Sean Albertyn" userId="f499a6e059928ae0" providerId="LiveId" clId="{AE64FCEC-2C26-418C-80E2-383765709D65}" dt="2022-02-15T20:33:36.023" v="731" actId="1076"/>
          <ac:picMkLst>
            <pc:docMk/>
            <pc:sldMk cId="2510574012" sldId="267"/>
            <ac:picMk id="4" creationId="{116BADDC-FBEF-47C4-9C40-90E590C4C9CD}"/>
          </ac:picMkLst>
        </pc:picChg>
        <pc:picChg chg="del">
          <ac:chgData name="Sean Albertyn" userId="f499a6e059928ae0" providerId="LiveId" clId="{AE64FCEC-2C26-418C-80E2-383765709D65}" dt="2022-02-15T20:33:13.498" v="726" actId="478"/>
          <ac:picMkLst>
            <pc:docMk/>
            <pc:sldMk cId="2510574012" sldId="267"/>
            <ac:picMk id="6" creationId="{8544C780-D657-4E81-BAA7-2C45A2FCC60B}"/>
          </ac:picMkLst>
        </pc:picChg>
        <pc:picChg chg="add mod">
          <ac:chgData name="Sean Albertyn" userId="f499a6e059928ae0" providerId="LiveId" clId="{AE64FCEC-2C26-418C-80E2-383765709D65}" dt="2022-02-15T20:33:58.300" v="735" actId="14100"/>
          <ac:picMkLst>
            <pc:docMk/>
            <pc:sldMk cId="2510574012" sldId="267"/>
            <ac:picMk id="7" creationId="{B7E41895-E44D-468B-B113-E4D7DE0D6D48}"/>
          </ac:picMkLst>
        </pc:picChg>
      </pc:sldChg>
      <pc:sldChg chg="addSp delSp modSp add mod">
        <pc:chgData name="Sean Albertyn" userId="f499a6e059928ae0" providerId="LiveId" clId="{AE64FCEC-2C26-418C-80E2-383765709D65}" dt="2022-02-20T21:12:52.509" v="1102" actId="313"/>
        <pc:sldMkLst>
          <pc:docMk/>
          <pc:sldMk cId="3807352144" sldId="268"/>
        </pc:sldMkLst>
        <pc:spChg chg="mod">
          <ac:chgData name="Sean Albertyn" userId="f499a6e059928ae0" providerId="LiveId" clId="{AE64FCEC-2C26-418C-80E2-383765709D65}" dt="2022-02-15T20:34:28.306" v="788" actId="20577"/>
          <ac:spMkLst>
            <pc:docMk/>
            <pc:sldMk cId="3807352144" sldId="268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20T21:12:52.509" v="1102" actId="313"/>
          <ac:graphicFrameMkLst>
            <pc:docMk/>
            <pc:sldMk cId="3807352144" sldId="268"/>
            <ac:graphicFrameMk id="79" creationId="{00000000-0000-0000-0000-000000000000}"/>
          </ac:graphicFrameMkLst>
        </pc:graphicFrameChg>
        <pc:picChg chg="add mod">
          <ac:chgData name="Sean Albertyn" userId="f499a6e059928ae0" providerId="LiveId" clId="{AE64FCEC-2C26-418C-80E2-383765709D65}" dt="2022-02-15T20:58:06.224" v="799" actId="1076"/>
          <ac:picMkLst>
            <pc:docMk/>
            <pc:sldMk cId="3807352144" sldId="268"/>
            <ac:picMk id="3" creationId="{D45969E3-10A9-4567-8296-7F9FA6C68FB1}"/>
          </ac:picMkLst>
        </pc:picChg>
        <pc:picChg chg="del mod">
          <ac:chgData name="Sean Albertyn" userId="f499a6e059928ae0" providerId="LiveId" clId="{AE64FCEC-2C26-418C-80E2-383765709D65}" dt="2022-02-15T20:34:29.959" v="790" actId="478"/>
          <ac:picMkLst>
            <pc:docMk/>
            <pc:sldMk cId="3807352144" sldId="268"/>
            <ac:picMk id="4" creationId="{116BADDC-FBEF-47C4-9C40-90E590C4C9CD}"/>
          </ac:picMkLst>
        </pc:picChg>
        <pc:picChg chg="add mod">
          <ac:chgData name="Sean Albertyn" userId="f499a6e059928ae0" providerId="LiveId" clId="{AE64FCEC-2C26-418C-80E2-383765709D65}" dt="2022-02-15T20:58:05.062" v="798" actId="1076"/>
          <ac:picMkLst>
            <pc:docMk/>
            <pc:sldMk cId="3807352144" sldId="268"/>
            <ac:picMk id="6" creationId="{7989276F-B83C-43F5-BD98-B222CF4642EA}"/>
          </ac:picMkLst>
        </pc:picChg>
        <pc:picChg chg="del">
          <ac:chgData name="Sean Albertyn" userId="f499a6e059928ae0" providerId="LiveId" clId="{AE64FCEC-2C26-418C-80E2-383765709D65}" dt="2022-02-15T20:34:30.388" v="791" actId="478"/>
          <ac:picMkLst>
            <pc:docMk/>
            <pc:sldMk cId="3807352144" sldId="268"/>
            <ac:picMk id="7" creationId="{B7E41895-E44D-468B-B113-E4D7DE0D6D48}"/>
          </ac:picMkLst>
        </pc:picChg>
      </pc:sldChg>
      <pc:sldChg chg="addSp delSp modSp add mod">
        <pc:chgData name="Sean Albertyn" userId="f499a6e059928ae0" providerId="LiveId" clId="{AE64FCEC-2C26-418C-80E2-383765709D65}" dt="2022-02-18T01:37:44.816" v="1066" actId="20577"/>
        <pc:sldMkLst>
          <pc:docMk/>
          <pc:sldMk cId="2147607838" sldId="269"/>
        </pc:sldMkLst>
        <pc:spChg chg="mod">
          <ac:chgData name="Sean Albertyn" userId="f499a6e059928ae0" providerId="LiveId" clId="{AE64FCEC-2C26-418C-80E2-383765709D65}" dt="2022-02-18T01:20:11.113" v="961" actId="20577"/>
          <ac:spMkLst>
            <pc:docMk/>
            <pc:sldMk cId="2147607838" sldId="269"/>
            <ac:spMk id="78" creationId="{00000000-0000-0000-0000-000000000000}"/>
          </ac:spMkLst>
        </pc:spChg>
        <pc:graphicFrameChg chg="modGraphic">
          <ac:chgData name="Sean Albertyn" userId="f499a6e059928ae0" providerId="LiveId" clId="{AE64FCEC-2C26-418C-80E2-383765709D65}" dt="2022-02-18T01:37:44.816" v="1066" actId="20577"/>
          <ac:graphicFrameMkLst>
            <pc:docMk/>
            <pc:sldMk cId="2147607838" sldId="269"/>
            <ac:graphicFrameMk id="79" creationId="{00000000-0000-0000-0000-000000000000}"/>
          </ac:graphicFrameMkLst>
        </pc:graphicFrameChg>
        <pc:picChg chg="del">
          <ac:chgData name="Sean Albertyn" userId="f499a6e059928ae0" providerId="LiveId" clId="{AE64FCEC-2C26-418C-80E2-383765709D65}" dt="2022-02-18T01:20:12.134" v="962" actId="478"/>
          <ac:picMkLst>
            <pc:docMk/>
            <pc:sldMk cId="2147607838" sldId="269"/>
            <ac:picMk id="3" creationId="{D45969E3-10A9-4567-8296-7F9FA6C68FB1}"/>
          </ac:picMkLst>
        </pc:picChg>
        <pc:picChg chg="add mod">
          <ac:chgData name="Sean Albertyn" userId="f499a6e059928ae0" providerId="LiveId" clId="{AE64FCEC-2C26-418C-80E2-383765709D65}" dt="2022-02-18T01:34:38.815" v="968" actId="1076"/>
          <ac:picMkLst>
            <pc:docMk/>
            <pc:sldMk cId="2147607838" sldId="269"/>
            <ac:picMk id="4" creationId="{04433B80-6AE1-4F35-91D8-122159C09872}"/>
          </ac:picMkLst>
        </pc:picChg>
        <pc:picChg chg="del">
          <ac:chgData name="Sean Albertyn" userId="f499a6e059928ae0" providerId="LiveId" clId="{AE64FCEC-2C26-418C-80E2-383765709D65}" dt="2022-02-18T01:20:12.478" v="963" actId="478"/>
          <ac:picMkLst>
            <pc:docMk/>
            <pc:sldMk cId="2147607838" sldId="269"/>
            <ac:picMk id="6" creationId="{7989276F-B83C-43F5-BD98-B222CF4642EA}"/>
          </ac:picMkLst>
        </pc:picChg>
        <pc:picChg chg="add mod">
          <ac:chgData name="Sean Albertyn" userId="f499a6e059928ae0" providerId="LiveId" clId="{AE64FCEC-2C26-418C-80E2-383765709D65}" dt="2022-02-18T01:35:24.132" v="973" actId="1076"/>
          <ac:picMkLst>
            <pc:docMk/>
            <pc:sldMk cId="2147607838" sldId="269"/>
            <ac:picMk id="7" creationId="{3C59C378-FDD6-4170-8C56-9CC2C5278602}"/>
          </ac:picMkLst>
        </pc:picChg>
      </pc:sldChg>
      <pc:sldChg chg="addSp delSp modSp add mod">
        <pc:chgData name="Sean Albertyn" userId="f499a6e059928ae0" providerId="LiveId" clId="{AE64FCEC-2C26-418C-80E2-383765709D65}" dt="2022-02-18T02:04:49.419" v="1082" actId="1076"/>
        <pc:sldMkLst>
          <pc:docMk/>
          <pc:sldMk cId="2036794134" sldId="270"/>
        </pc:sldMkLst>
        <pc:spChg chg="mod">
          <ac:chgData name="Sean Albertyn" userId="f499a6e059928ae0" providerId="LiveId" clId="{AE64FCEC-2C26-418C-80E2-383765709D65}" dt="2022-02-18T02:04:08.482" v="1078" actId="20577"/>
          <ac:spMkLst>
            <pc:docMk/>
            <pc:sldMk cId="2036794134" sldId="270"/>
            <ac:spMk id="73" creationId="{00000000-0000-0000-0000-000000000000}"/>
          </ac:spMkLst>
        </pc:spChg>
        <pc:picChg chg="add mod">
          <ac:chgData name="Sean Albertyn" userId="f499a6e059928ae0" providerId="LiveId" clId="{AE64FCEC-2C26-418C-80E2-383765709D65}" dt="2022-02-18T02:04:49.419" v="1082" actId="1076"/>
          <ac:picMkLst>
            <pc:docMk/>
            <pc:sldMk cId="2036794134" sldId="270"/>
            <ac:picMk id="3" creationId="{095DF665-A854-4568-B628-A2D2007A39EA}"/>
          </ac:picMkLst>
        </pc:picChg>
        <pc:picChg chg="del">
          <ac:chgData name="Sean Albertyn" userId="f499a6e059928ae0" providerId="LiveId" clId="{AE64FCEC-2C26-418C-80E2-383765709D65}" dt="2022-02-18T02:04:04.707" v="1068" actId="478"/>
          <ac:picMkLst>
            <pc:docMk/>
            <pc:sldMk cId="2036794134" sldId="270"/>
            <ac:picMk id="7" creationId="{0B19969F-F206-474A-9896-5FC7182938E9}"/>
          </ac:picMkLst>
        </pc:picChg>
      </pc:sldChg>
      <pc:sldChg chg="addSp delSp modSp add mod ord">
        <pc:chgData name="Sean Albertyn" userId="f499a6e059928ae0" providerId="LiveId" clId="{AE64FCEC-2C26-418C-80E2-383765709D65}" dt="2022-02-20T21:41:54.456" v="1273" actId="1076"/>
        <pc:sldMkLst>
          <pc:docMk/>
          <pc:sldMk cId="2122452375" sldId="271"/>
        </pc:sldMkLst>
        <pc:spChg chg="del mod">
          <ac:chgData name="Sean Albertyn" userId="f499a6e059928ae0" providerId="LiveId" clId="{AE64FCEC-2C26-418C-80E2-383765709D65}" dt="2022-02-20T21:41:48.810" v="1270" actId="478"/>
          <ac:spMkLst>
            <pc:docMk/>
            <pc:sldMk cId="2122452375" sldId="271"/>
            <ac:spMk id="5" creationId="{3604F375-2046-4FD9-97BB-7B2B5001660C}"/>
          </ac:spMkLst>
        </pc:spChg>
        <pc:spChg chg="del">
          <ac:chgData name="Sean Albertyn" userId="f499a6e059928ae0" providerId="LiveId" clId="{AE64FCEC-2C26-418C-80E2-383765709D65}" dt="2022-02-20T21:41:49.913" v="1271" actId="478"/>
          <ac:spMkLst>
            <pc:docMk/>
            <pc:sldMk cId="2122452375" sldId="271"/>
            <ac:spMk id="6" creationId="{BBE5456E-7120-4FC9-AF8C-95A60E3A437D}"/>
          </ac:spMkLst>
        </pc:spChg>
        <pc:spChg chg="mod">
          <ac:chgData name="Sean Albertyn" userId="f499a6e059928ae0" providerId="LiveId" clId="{AE64FCEC-2C26-418C-80E2-383765709D65}" dt="2022-02-20T21:11:23.256" v="1096" actId="20577"/>
          <ac:spMkLst>
            <pc:docMk/>
            <pc:sldMk cId="2122452375" sldId="271"/>
            <ac:spMk id="73" creationId="{00000000-0000-0000-0000-000000000000}"/>
          </ac:spMkLst>
        </pc:spChg>
        <pc:picChg chg="del">
          <ac:chgData name="Sean Albertyn" userId="f499a6e059928ae0" providerId="LiveId" clId="{AE64FCEC-2C26-418C-80E2-383765709D65}" dt="2022-02-20T21:11:25.055" v="1097" actId="478"/>
          <ac:picMkLst>
            <pc:docMk/>
            <pc:sldMk cId="2122452375" sldId="271"/>
            <ac:picMk id="3" creationId="{095DF665-A854-4568-B628-A2D2007A39EA}"/>
          </ac:picMkLst>
        </pc:picChg>
        <pc:picChg chg="add mod">
          <ac:chgData name="Sean Albertyn" userId="f499a6e059928ae0" providerId="LiveId" clId="{AE64FCEC-2C26-418C-80E2-383765709D65}" dt="2022-02-20T21:41:54.456" v="1273" actId="1076"/>
          <ac:picMkLst>
            <pc:docMk/>
            <pc:sldMk cId="2122452375" sldId="271"/>
            <ac:picMk id="4" creationId="{A3906415-7D0E-4FB4-9F6B-ACF1AF0F2DBC}"/>
          </ac:picMkLst>
        </pc:picChg>
      </pc:sldChg>
      <pc:sldChg chg="addSp delSp modSp add mod ord">
        <pc:chgData name="Sean Albertyn" userId="f499a6e059928ae0" providerId="LiveId" clId="{AE64FCEC-2C26-418C-80E2-383765709D65}" dt="2022-02-20T21:17:45.326" v="1268" actId="1076"/>
        <pc:sldMkLst>
          <pc:docMk/>
          <pc:sldMk cId="4002751945" sldId="272"/>
        </pc:sldMkLst>
        <pc:spChg chg="mod">
          <ac:chgData name="Sean Albertyn" userId="f499a6e059928ae0" providerId="LiveId" clId="{AE64FCEC-2C26-418C-80E2-383765709D65}" dt="2022-02-20T21:14:56.196" v="1108" actId="20577"/>
          <ac:spMkLst>
            <pc:docMk/>
            <pc:sldMk cId="4002751945" sldId="272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20T21:17:45.326" v="1268" actId="1076"/>
          <ac:graphicFrameMkLst>
            <pc:docMk/>
            <pc:sldMk cId="4002751945" sldId="272"/>
            <ac:graphicFrameMk id="79" creationId="{00000000-0000-0000-0000-000000000000}"/>
          </ac:graphicFrameMkLst>
        </pc:graphicFrameChg>
        <pc:picChg chg="add mod">
          <ac:chgData name="Sean Albertyn" userId="f499a6e059928ae0" providerId="LiveId" clId="{AE64FCEC-2C26-418C-80E2-383765709D65}" dt="2022-02-20T21:15:07.137" v="1114" actId="1076"/>
          <ac:picMkLst>
            <pc:docMk/>
            <pc:sldMk cId="4002751945" sldId="272"/>
            <ac:picMk id="3" creationId="{5C00087B-424B-436E-A3D7-050DE1A97199}"/>
          </ac:picMkLst>
        </pc:picChg>
        <pc:picChg chg="del">
          <ac:chgData name="Sean Albertyn" userId="f499a6e059928ae0" providerId="LiveId" clId="{AE64FCEC-2C26-418C-80E2-383765709D65}" dt="2022-02-20T21:14:57.680" v="1109" actId="478"/>
          <ac:picMkLst>
            <pc:docMk/>
            <pc:sldMk cId="4002751945" sldId="272"/>
            <ac:picMk id="4" creationId="{04433B80-6AE1-4F35-91D8-122159C09872}"/>
          </ac:picMkLst>
        </pc:picChg>
        <pc:picChg chg="add mod">
          <ac:chgData name="Sean Albertyn" userId="f499a6e059928ae0" providerId="LiveId" clId="{AE64FCEC-2C26-418C-80E2-383765709D65}" dt="2022-02-20T21:15:32.205" v="1116" actId="1076"/>
          <ac:picMkLst>
            <pc:docMk/>
            <pc:sldMk cId="4002751945" sldId="272"/>
            <ac:picMk id="6" creationId="{0167CB61-3A45-4655-9152-2346AC45B65E}"/>
          </ac:picMkLst>
        </pc:picChg>
        <pc:picChg chg="del">
          <ac:chgData name="Sean Albertyn" userId="f499a6e059928ae0" providerId="LiveId" clId="{AE64FCEC-2C26-418C-80E2-383765709D65}" dt="2022-02-20T21:14:58.044" v="1110" actId="478"/>
          <ac:picMkLst>
            <pc:docMk/>
            <pc:sldMk cId="4002751945" sldId="272"/>
            <ac:picMk id="7" creationId="{3C59C378-FDD6-4170-8C56-9CC2C5278602}"/>
          </ac:picMkLst>
        </pc:picChg>
      </pc:sldChg>
      <pc:sldChg chg="addSp delSp add mod">
        <pc:chgData name="Sean Albertyn" userId="f499a6e059928ae0" providerId="LiveId" clId="{AE64FCEC-2C26-418C-80E2-383765709D65}" dt="2022-02-20T21:42:44.015" v="1276" actId="22"/>
        <pc:sldMkLst>
          <pc:docMk/>
          <pc:sldMk cId="2892038105" sldId="273"/>
        </pc:sldMkLst>
        <pc:picChg chg="add">
          <ac:chgData name="Sean Albertyn" userId="f499a6e059928ae0" providerId="LiveId" clId="{AE64FCEC-2C26-418C-80E2-383765709D65}" dt="2022-02-20T21:42:44.015" v="1276" actId="22"/>
          <ac:picMkLst>
            <pc:docMk/>
            <pc:sldMk cId="2892038105" sldId="273"/>
            <ac:picMk id="3" creationId="{29CB9FFB-C8CF-4183-AD1B-0F541785446A}"/>
          </ac:picMkLst>
        </pc:picChg>
        <pc:picChg chg="del">
          <ac:chgData name="Sean Albertyn" userId="f499a6e059928ae0" providerId="LiveId" clId="{AE64FCEC-2C26-418C-80E2-383765709D65}" dt="2022-02-20T21:42:19.290" v="1275" actId="478"/>
          <ac:picMkLst>
            <pc:docMk/>
            <pc:sldMk cId="2892038105" sldId="273"/>
            <ac:picMk id="4" creationId="{A3906415-7D0E-4FB4-9F6B-ACF1AF0F2DBC}"/>
          </ac:picMkLst>
        </pc:picChg>
      </pc:sldChg>
      <pc:sldChg chg="addSp delSp modSp add mod">
        <pc:chgData name="Sean Albertyn" userId="f499a6e059928ae0" providerId="LiveId" clId="{AE64FCEC-2C26-418C-80E2-383765709D65}" dt="2022-02-20T21:47:45.578" v="1336" actId="20577"/>
        <pc:sldMkLst>
          <pc:docMk/>
          <pc:sldMk cId="3272229771" sldId="274"/>
        </pc:sldMkLst>
        <pc:spChg chg="mod">
          <ac:chgData name="Sean Albertyn" userId="f499a6e059928ae0" providerId="LiveId" clId="{AE64FCEC-2C26-418C-80E2-383765709D65}" dt="2022-02-20T21:44:41.198" v="1290" actId="1076"/>
          <ac:spMkLst>
            <pc:docMk/>
            <pc:sldMk cId="3272229771" sldId="274"/>
            <ac:spMk id="78" creationId="{00000000-0000-0000-0000-000000000000}"/>
          </ac:spMkLst>
        </pc:spChg>
        <pc:graphicFrameChg chg="modGraphic">
          <ac:chgData name="Sean Albertyn" userId="f499a6e059928ae0" providerId="LiveId" clId="{AE64FCEC-2C26-418C-80E2-383765709D65}" dt="2022-02-20T21:47:45.578" v="1336" actId="20577"/>
          <ac:graphicFrameMkLst>
            <pc:docMk/>
            <pc:sldMk cId="3272229771" sldId="274"/>
            <ac:graphicFrameMk id="79" creationId="{00000000-0000-0000-0000-000000000000}"/>
          </ac:graphicFrameMkLst>
        </pc:graphicFrameChg>
        <pc:picChg chg="del">
          <ac:chgData name="Sean Albertyn" userId="f499a6e059928ae0" providerId="LiveId" clId="{AE64FCEC-2C26-418C-80E2-383765709D65}" dt="2022-02-20T21:44:38.798" v="1288" actId="478"/>
          <ac:picMkLst>
            <pc:docMk/>
            <pc:sldMk cId="3272229771" sldId="274"/>
            <ac:picMk id="3" creationId="{5C00087B-424B-436E-A3D7-050DE1A97199}"/>
          </ac:picMkLst>
        </pc:picChg>
        <pc:picChg chg="add mod">
          <ac:chgData name="Sean Albertyn" userId="f499a6e059928ae0" providerId="LiveId" clId="{AE64FCEC-2C26-418C-80E2-383765709D65}" dt="2022-02-20T21:45:43.197" v="1296" actId="1076"/>
          <ac:picMkLst>
            <pc:docMk/>
            <pc:sldMk cId="3272229771" sldId="274"/>
            <ac:picMk id="4" creationId="{94C42B0C-1577-43E9-BE95-46979B03D7BF}"/>
          </ac:picMkLst>
        </pc:picChg>
        <pc:picChg chg="del">
          <ac:chgData name="Sean Albertyn" userId="f499a6e059928ae0" providerId="LiveId" clId="{AE64FCEC-2C26-418C-80E2-383765709D65}" dt="2022-02-20T21:44:39.247" v="1289" actId="478"/>
          <ac:picMkLst>
            <pc:docMk/>
            <pc:sldMk cId="3272229771" sldId="274"/>
            <ac:picMk id="6" creationId="{0167CB61-3A45-4655-9152-2346AC45B65E}"/>
          </ac:picMkLst>
        </pc:picChg>
        <pc:picChg chg="add mod">
          <ac:chgData name="Sean Albertyn" userId="f499a6e059928ae0" providerId="LiveId" clId="{AE64FCEC-2C26-418C-80E2-383765709D65}" dt="2022-02-20T21:46:36.527" v="1298" actId="1076"/>
          <ac:picMkLst>
            <pc:docMk/>
            <pc:sldMk cId="3272229771" sldId="274"/>
            <ac:picMk id="7" creationId="{D8713716-ADA5-4575-8D17-A5D44D9E0819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393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820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826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375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916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523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233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3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8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26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008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59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dombrunch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7wlB4s5j/pizza-bot-intial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147386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78491555"/>
              </p:ext>
            </p:extLst>
          </p:nvPr>
        </p:nvGraphicFramePr>
        <p:xfrm>
          <a:off x="311700" y="3631224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Able to order d for delivery or p for pickup with appropriate messages and another message if done </a:t>
                      </a:r>
                      <a:r>
                        <a:rPr lang="en-GB" sz="1800" dirty="0" err="1"/>
                        <a:t>incorrectely</a:t>
                      </a:r>
                      <a:r>
                        <a:rPr lang="en-GB" sz="1800" dirty="0"/>
                        <a:t>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5AC4A6D-070B-4567-8E4D-C87B2F450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2" y="1279650"/>
            <a:ext cx="4135902" cy="1882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44C780-D657-4E81-BAA7-2C45A2FCC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104" y="1749156"/>
            <a:ext cx="4618196" cy="66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0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147386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75193897"/>
              </p:ext>
            </p:extLst>
          </p:nvPr>
        </p:nvGraphicFramePr>
        <p:xfrm>
          <a:off x="311700" y="3631224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Able to order 1 for delivery or 2 for pickup rather then D or P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16BADDC-FBEF-47C4-9C40-90E590C4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072"/>
            <a:ext cx="4712677" cy="1811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41895-E44D-468B-B113-E4D7DE0D6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747" y="1835586"/>
            <a:ext cx="4309715" cy="53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7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147386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302909095"/>
              </p:ext>
            </p:extLst>
          </p:nvPr>
        </p:nvGraphicFramePr>
        <p:xfrm>
          <a:off x="311700" y="347472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Can enter 1 for delivery or 2 for pickup, invalid response means error message but enter number other then 1 or 2 doesn't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45969E3-10A9-4567-8296-7F9FA6C68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85" y="1216855"/>
            <a:ext cx="3268056" cy="2257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89276F-B83C-43F5-BD98-B222CF464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815" y="1590383"/>
            <a:ext cx="4605485" cy="11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5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147386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619352496"/>
              </p:ext>
            </p:extLst>
          </p:nvPr>
        </p:nvGraphicFramePr>
        <p:xfrm>
          <a:off x="311700" y="3474720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Can enter 1 for delivery or 2 for pickup, invalid response means error message and when you enter number other then 1 or 2 pops up with same </a:t>
                      </a:r>
                      <a:r>
                        <a:rPr lang="en-GB" sz="1400"/>
                        <a:t>error message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433B80-6AE1-4F35-91D8-122159C09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9" y="1116288"/>
            <a:ext cx="4149300" cy="2169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59C378-FDD6-4170-8C56-9CC2C5278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887" y="1387627"/>
            <a:ext cx="4500413" cy="142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0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5090" y="549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06415-7D0E-4FB4-9F6B-ACF1AF0F2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5" y="1494827"/>
            <a:ext cx="8764270" cy="20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5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5090" y="549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CB9FFB-C8CF-4183-AD1B-0F541785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2" y="1005704"/>
            <a:ext cx="8016935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3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147386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97367993"/>
              </p:ext>
            </p:extLst>
          </p:nvPr>
        </p:nvGraphicFramePr>
        <p:xfrm>
          <a:off x="311700" y="340620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5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4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Will accept blank input and will print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C00087B-424B-436E-A3D7-050DE1A9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9" y="1059448"/>
            <a:ext cx="4676078" cy="2081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67CB61-3A45-4655-9152-2346AC45B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897" y="1778426"/>
            <a:ext cx="4054191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51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36253" y="87913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2 -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31594390"/>
              </p:ext>
            </p:extLst>
          </p:nvPr>
        </p:nvGraphicFramePr>
        <p:xfrm>
          <a:off x="311700" y="3406200"/>
          <a:ext cx="8520600" cy="1539593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5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4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Prints message saying can’t </a:t>
                      </a:r>
                      <a:r>
                        <a:rPr lang="en-NZ" sz="1800"/>
                        <a:t>be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4C42B0C-1577-43E9-BE95-46979B03D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60" y="1093792"/>
            <a:ext cx="3118414" cy="2172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713716-ADA5-4575-8D17-A5D44D9E0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376" y="1505419"/>
            <a:ext cx="5296359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29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711F85-FE64-43EF-B129-2C7D6375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5090" y="549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(Trello screenshot)</a:t>
            </a:r>
            <a:endParaRPr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910F03-6A26-4AF1-8A56-03A86AF63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5113"/>
            <a:ext cx="9144000" cy="17112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D7B76B-2E64-4492-913C-BBDAC8245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82711"/>
            <a:ext cx="6013938" cy="1660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04F375-2046-4FD9-97BB-7B2B5001660C}"/>
              </a:ext>
            </a:extLst>
          </p:cNvPr>
          <p:cNvSpPr txBox="1"/>
          <p:nvPr/>
        </p:nvSpPr>
        <p:spPr>
          <a:xfrm>
            <a:off x="105508" y="3003452"/>
            <a:ext cx="590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2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5456E-7120-4FC9-AF8C-95A60E3A437D}"/>
              </a:ext>
            </a:extLst>
          </p:cNvPr>
          <p:cNvSpPr txBox="1"/>
          <p:nvPr/>
        </p:nvSpPr>
        <p:spPr>
          <a:xfrm>
            <a:off x="161778" y="830211"/>
            <a:ext cx="263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246370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011832350"/>
              </p:ext>
            </p:extLst>
          </p:nvPr>
        </p:nvGraphicFramePr>
        <p:xfrm>
          <a:off x="311700" y="37648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Print Welcome Message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5C89010-92EE-4BD1-895D-3FDB2D757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8" y="1777627"/>
            <a:ext cx="4443182" cy="1316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852D8-4D00-41D8-AEF4-666CB7979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18233"/>
            <a:ext cx="4000500" cy="435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1785" y="0"/>
            <a:ext cx="8520600" cy="618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6250250"/>
              </p:ext>
            </p:extLst>
          </p:nvPr>
        </p:nvGraphicFramePr>
        <p:xfrm>
          <a:off x="311700" y="356319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Main and Welcome run correctly. Welcome message prints with random name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837E6CE-D17D-4045-A4BE-7EA74188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85" y="957759"/>
            <a:ext cx="3697592" cy="2605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8C8D6-C0BA-4533-A431-3DE050FB7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577" y="2010902"/>
            <a:ext cx="4677509" cy="49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2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5090" y="549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4F375-2046-4FD9-97BB-7B2B5001660C}"/>
              </a:ext>
            </a:extLst>
          </p:cNvPr>
          <p:cNvSpPr txBox="1"/>
          <p:nvPr/>
        </p:nvSpPr>
        <p:spPr>
          <a:xfrm>
            <a:off x="105508" y="3003452"/>
            <a:ext cx="590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2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5456E-7120-4FC9-AF8C-95A60E3A437D}"/>
              </a:ext>
            </a:extLst>
          </p:cNvPr>
          <p:cNvSpPr txBox="1"/>
          <p:nvPr/>
        </p:nvSpPr>
        <p:spPr>
          <a:xfrm>
            <a:off x="161778" y="830211"/>
            <a:ext cx="263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9969F-F206-474A-9896-5FC718293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1102"/>
            <a:ext cx="9144000" cy="18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4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5090" y="549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(Trello screenshot)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4F375-2046-4FD9-97BB-7B2B5001660C}"/>
              </a:ext>
            </a:extLst>
          </p:cNvPr>
          <p:cNvSpPr txBox="1"/>
          <p:nvPr/>
        </p:nvSpPr>
        <p:spPr>
          <a:xfrm>
            <a:off x="105508" y="3003452"/>
            <a:ext cx="590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2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5456E-7120-4FC9-AF8C-95A60E3A437D}"/>
              </a:ext>
            </a:extLst>
          </p:cNvPr>
          <p:cNvSpPr txBox="1"/>
          <p:nvPr/>
        </p:nvSpPr>
        <p:spPr>
          <a:xfrm>
            <a:off x="161778" y="830211"/>
            <a:ext cx="263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DF665-A854-4568-B628-A2D2007A3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90" y="1094290"/>
            <a:ext cx="6478175" cy="190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9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246370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08934606"/>
              </p:ext>
            </p:extLst>
          </p:nvPr>
        </p:nvGraphicFramePr>
        <p:xfrm>
          <a:off x="311700" y="3631224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Ability to type D or P for pickup or delivery and then print messages based of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00C8786-237C-4132-9A5A-4A623E019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38" y="1127834"/>
            <a:ext cx="4243681" cy="1818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7B3E9-0663-472C-8388-E3A0879AE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738" y="1621985"/>
            <a:ext cx="4804610" cy="5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3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661</Words>
  <Application>Microsoft Office PowerPoint</Application>
  <PresentationFormat>On-screen Show (16:9)</PresentationFormat>
  <Paragraphs>80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 </vt:lpstr>
      <vt:lpstr>Component 1 version 2 - Test Plan (?and screenshot) </vt:lpstr>
      <vt:lpstr>Component 2 (Trello screenshot)</vt:lpstr>
      <vt:lpstr>Component 2 version 2 (Trello screenshot)</vt:lpstr>
      <vt:lpstr>Component 2 - Test Plan (?and screenshot) </vt:lpstr>
      <vt:lpstr>Component 2 version 2 - Test Plan (?and screenshot) </vt:lpstr>
      <vt:lpstr>Component 2 version 3 - Test Plan (?and screenshot) </vt:lpstr>
      <vt:lpstr>Component 2 version 4 - Test Plan (?and screenshot) </vt:lpstr>
      <vt:lpstr>Component 2 version 5 - Test Plan (?and screenshot) </vt:lpstr>
      <vt:lpstr>Component 3 (Trello screenshot)</vt:lpstr>
      <vt:lpstr>Component 3 (Trello screenshot)</vt:lpstr>
      <vt:lpstr>Component 3 - Test Plan (?and screenshot) </vt:lpstr>
      <vt:lpstr>Component 3 version 2 - Test Plan (?and screenshot) 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Sean Albertyn</cp:lastModifiedBy>
  <cp:revision>4</cp:revision>
  <dcterms:modified xsi:type="dcterms:W3CDTF">2022-02-20T21:47:53Z</dcterms:modified>
</cp:coreProperties>
</file>