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4FCEC-2C26-418C-80E2-383765709D65}" v="7" dt="2022-02-15T20:16:13.94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Albertyn" userId="f499a6e059928ae0" providerId="LiveId" clId="{AE64FCEC-2C26-418C-80E2-383765709D65}"/>
    <pc:docChg chg="undo custSel addSld modSld sldOrd">
      <pc:chgData name="Sean Albertyn" userId="f499a6e059928ae0" providerId="LiveId" clId="{AE64FCEC-2C26-418C-80E2-383765709D65}" dt="2022-02-20T21:17:45.326" v="1268" actId="1076"/>
      <pc:docMkLst>
        <pc:docMk/>
      </pc:docMkLst>
      <pc:sldChg chg="modSp mod">
        <pc:chgData name="Sean Albertyn" userId="f499a6e059928ae0" providerId="LiveId" clId="{AE64FCEC-2C26-418C-80E2-383765709D65}" dt="2022-02-09T22:45:11.257" v="25" actId="20577"/>
        <pc:sldMkLst>
          <pc:docMk/>
          <pc:sldMk cId="0" sldId="256"/>
        </pc:sldMkLst>
        <pc:spChg chg="mod">
          <ac:chgData name="Sean Albertyn" userId="f499a6e059928ae0" providerId="LiveId" clId="{AE64FCEC-2C26-418C-80E2-383765709D65}" dt="2022-02-09T22:45:11.257" v="2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Sean Albertyn" userId="f499a6e059928ae0" providerId="LiveId" clId="{AE64FCEC-2C26-418C-80E2-383765709D65}" dt="2022-02-09T22:49:09.556" v="31" actId="14100"/>
        <pc:sldMkLst>
          <pc:docMk/>
          <pc:sldMk cId="0" sldId="258"/>
        </pc:sldMkLst>
        <pc:picChg chg="add mod">
          <ac:chgData name="Sean Albertyn" userId="f499a6e059928ae0" providerId="LiveId" clId="{AE64FCEC-2C26-418C-80E2-383765709D65}" dt="2022-02-09T22:49:09.556" v="31" actId="14100"/>
          <ac:picMkLst>
            <pc:docMk/>
            <pc:sldMk cId="0" sldId="258"/>
            <ac:picMk id="3" creationId="{0A711F85-FE64-43EF-B129-2C7D6375C8A1}"/>
          </ac:picMkLst>
        </pc:picChg>
      </pc:sldChg>
      <pc:sldChg chg="addSp modSp mod">
        <pc:chgData name="Sean Albertyn" userId="f499a6e059928ae0" providerId="LiveId" clId="{AE64FCEC-2C26-418C-80E2-383765709D65}" dt="2022-02-14T00:24:59.205" v="317" actId="20577"/>
        <pc:sldMkLst>
          <pc:docMk/>
          <pc:sldMk cId="0" sldId="259"/>
        </pc:sldMkLst>
        <pc:spChg chg="add mod">
          <ac:chgData name="Sean Albertyn" userId="f499a6e059928ae0" providerId="LiveId" clId="{AE64FCEC-2C26-418C-80E2-383765709D65}" dt="2022-02-14T00:24:44.714" v="304" actId="20577"/>
          <ac:spMkLst>
            <pc:docMk/>
            <pc:sldMk cId="0" sldId="259"/>
            <ac:spMk id="5" creationId="{3604F375-2046-4FD9-97BB-7B2B5001660C}"/>
          </ac:spMkLst>
        </pc:spChg>
        <pc:spChg chg="add mod">
          <ac:chgData name="Sean Albertyn" userId="f499a6e059928ae0" providerId="LiveId" clId="{AE64FCEC-2C26-418C-80E2-383765709D65}" dt="2022-02-14T00:24:59.205" v="317" actId="20577"/>
          <ac:spMkLst>
            <pc:docMk/>
            <pc:sldMk cId="0" sldId="259"/>
            <ac:spMk id="6" creationId="{BBE5456E-7120-4FC9-AF8C-95A60E3A437D}"/>
          </ac:spMkLst>
        </pc:spChg>
        <pc:spChg chg="mod">
          <ac:chgData name="Sean Albertyn" userId="f499a6e059928ae0" providerId="LiveId" clId="{AE64FCEC-2C26-418C-80E2-383765709D65}" dt="2022-02-14T00:24:51.081" v="305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09T23:05:37.207" v="34" actId="27614"/>
          <ac:picMkLst>
            <pc:docMk/>
            <pc:sldMk cId="0" sldId="259"/>
            <ac:picMk id="3" creationId="{1A910F03-6A26-4AF1-8A56-03A86AF638FA}"/>
          </ac:picMkLst>
        </pc:picChg>
        <pc:picChg chg="add mod">
          <ac:chgData name="Sean Albertyn" userId="f499a6e059928ae0" providerId="LiveId" clId="{AE64FCEC-2C26-418C-80E2-383765709D65}" dt="2022-02-14T00:24:35.915" v="294" actId="1076"/>
          <ac:picMkLst>
            <pc:docMk/>
            <pc:sldMk cId="0" sldId="259"/>
            <ac:picMk id="4" creationId="{C1D7B76B-2E64-4492-913C-BBDAC82450E8}"/>
          </ac:picMkLst>
        </pc:picChg>
      </pc:sldChg>
      <pc:sldChg chg="addSp modSp mod">
        <pc:chgData name="Sean Albertyn" userId="f499a6e059928ae0" providerId="LiveId" clId="{AE64FCEC-2C26-418C-80E2-383765709D65}" dt="2022-02-13T23:47:25.331" v="125" actId="1076"/>
        <pc:sldMkLst>
          <pc:docMk/>
          <pc:sldMk cId="0" sldId="260"/>
        </pc:sldMkLst>
        <pc:spChg chg="mod">
          <ac:chgData name="Sean Albertyn" userId="f499a6e059928ae0" providerId="LiveId" clId="{AE64FCEC-2C26-418C-80E2-383765709D65}" dt="2022-02-13T23:43:41.237" v="39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3T23:47:25.331" v="12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3T23:45:32.056" v="45" actId="1076"/>
          <ac:picMkLst>
            <pc:docMk/>
            <pc:sldMk cId="0" sldId="260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3T23:45:42.878" v="49" actId="1076"/>
          <ac:picMkLst>
            <pc:docMk/>
            <pc:sldMk cId="0" sldId="260"/>
            <ac:picMk id="5" creationId="{4D5852D8-4D00-41D8-AEF4-666CB79796DB}"/>
          </ac:picMkLst>
        </pc:picChg>
      </pc:sldChg>
      <pc:sldChg chg="addSp delSp modSp add mod ord">
        <pc:chgData name="Sean Albertyn" userId="f499a6e059928ae0" providerId="LiveId" clId="{AE64FCEC-2C26-418C-80E2-383765709D65}" dt="2022-02-15T20:11:10.393" v="351"/>
        <pc:sldMkLst>
          <pc:docMk/>
          <pc:sldMk cId="1258928549" sldId="263"/>
        </pc:sldMkLst>
        <pc:spChg chg="mod">
          <ac:chgData name="Sean Albertyn" userId="f499a6e059928ae0" providerId="LiveId" clId="{AE64FCEC-2C26-418C-80E2-383765709D65}" dt="2022-02-15T20:10:56.996" v="349" actId="1076"/>
          <ac:spMkLst>
            <pc:docMk/>
            <pc:sldMk cId="1258928549" sldId="263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4T00:21:12.026" v="290" actId="1076"/>
          <ac:graphicFrameMkLst>
            <pc:docMk/>
            <pc:sldMk cId="1258928549" sldId="263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4T00:16:41.297" v="127" actId="478"/>
          <ac:picMkLst>
            <pc:docMk/>
            <pc:sldMk cId="1258928549" sldId="263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4T00:21:04.152" v="288" actId="1076"/>
          <ac:picMkLst>
            <pc:docMk/>
            <pc:sldMk cId="1258928549" sldId="263"/>
            <ac:picMk id="4" creationId="{5837E6CE-D17D-4045-A4BE-7EA741889E41}"/>
          </ac:picMkLst>
        </pc:picChg>
        <pc:picChg chg="del">
          <ac:chgData name="Sean Albertyn" userId="f499a6e059928ae0" providerId="LiveId" clId="{AE64FCEC-2C26-418C-80E2-383765709D65}" dt="2022-02-14T00:16:42.108" v="128" actId="478"/>
          <ac:picMkLst>
            <pc:docMk/>
            <pc:sldMk cId="1258928549" sldId="263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4T00:17:39.188" v="148" actId="1076"/>
          <ac:picMkLst>
            <pc:docMk/>
            <pc:sldMk cId="1258928549" sldId="263"/>
            <ac:picMk id="7" creationId="{02E8C8D6-C0BA-4533-A431-3DE050FB751A}"/>
          </ac:picMkLst>
        </pc:picChg>
      </pc:sldChg>
      <pc:sldChg chg="addSp delSp modSp add mod ord">
        <pc:chgData name="Sean Albertyn" userId="f499a6e059928ae0" providerId="LiveId" clId="{AE64FCEC-2C26-418C-80E2-383765709D65}" dt="2022-02-15T20:09:48.970" v="328"/>
        <pc:sldMkLst>
          <pc:docMk/>
          <pc:sldMk cId="618949734" sldId="264"/>
        </pc:sldMkLst>
        <pc:spChg chg="mod">
          <ac:chgData name="Sean Albertyn" userId="f499a6e059928ae0" providerId="LiveId" clId="{AE64FCEC-2C26-418C-80E2-383765709D65}" dt="2022-02-15T20:09:25.948" v="320" actId="20577"/>
          <ac:spMkLst>
            <pc:docMk/>
            <pc:sldMk cId="618949734" sldId="264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15T20:09:27.679" v="321" actId="478"/>
          <ac:picMkLst>
            <pc:docMk/>
            <pc:sldMk cId="618949734" sldId="264"/>
            <ac:picMk id="3" creationId="{1A910F03-6A26-4AF1-8A56-03A86AF638FA}"/>
          </ac:picMkLst>
        </pc:picChg>
        <pc:picChg chg="del">
          <ac:chgData name="Sean Albertyn" userId="f499a6e059928ae0" providerId="LiveId" clId="{AE64FCEC-2C26-418C-80E2-383765709D65}" dt="2022-02-15T20:09:28.315" v="322" actId="478"/>
          <ac:picMkLst>
            <pc:docMk/>
            <pc:sldMk cId="618949734" sldId="264"/>
            <ac:picMk id="4" creationId="{C1D7B76B-2E64-4492-913C-BBDAC82450E8}"/>
          </ac:picMkLst>
        </pc:picChg>
        <pc:picChg chg="add mod">
          <ac:chgData name="Sean Albertyn" userId="f499a6e059928ae0" providerId="LiveId" clId="{AE64FCEC-2C26-418C-80E2-383765709D65}" dt="2022-02-15T20:09:32.016" v="324" actId="1076"/>
          <ac:picMkLst>
            <pc:docMk/>
            <pc:sldMk cId="618949734" sldId="264"/>
            <ac:picMk id="7" creationId="{0B19969F-F206-474A-9896-5FC7182938E9}"/>
          </ac:picMkLst>
        </pc:picChg>
      </pc:sldChg>
      <pc:sldChg chg="addSp delSp modSp add mod ord">
        <pc:chgData name="Sean Albertyn" userId="f499a6e059928ae0" providerId="LiveId" clId="{AE64FCEC-2C26-418C-80E2-383765709D65}" dt="2022-02-15T20:13:56.962" v="490" actId="14100"/>
        <pc:sldMkLst>
          <pc:docMk/>
          <pc:sldMk cId="1350725316" sldId="265"/>
        </pc:sldMkLst>
        <pc:spChg chg="mod">
          <ac:chgData name="Sean Albertyn" userId="f499a6e059928ae0" providerId="LiveId" clId="{AE64FCEC-2C26-418C-80E2-383765709D65}" dt="2022-02-15T20:11:31.190" v="356" actId="20577"/>
          <ac:spMkLst>
            <pc:docMk/>
            <pc:sldMk cId="1350725316" sldId="265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2:30.272" v="483" actId="1076"/>
          <ac:graphicFrameMkLst>
            <pc:docMk/>
            <pc:sldMk cId="1350725316" sldId="265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11:32.622" v="357" actId="478"/>
          <ac:picMkLst>
            <pc:docMk/>
            <pc:sldMk cId="1350725316" sldId="265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5T20:13:21.321" v="486" actId="1076"/>
          <ac:picMkLst>
            <pc:docMk/>
            <pc:sldMk cId="1350725316" sldId="265"/>
            <ac:picMk id="4" creationId="{200C8786-237C-4132-9A5A-4A623E019802}"/>
          </ac:picMkLst>
        </pc:picChg>
        <pc:picChg chg="del">
          <ac:chgData name="Sean Albertyn" userId="f499a6e059928ae0" providerId="LiveId" clId="{AE64FCEC-2C26-418C-80E2-383765709D65}" dt="2022-02-15T20:11:33.171" v="358" actId="478"/>
          <ac:picMkLst>
            <pc:docMk/>
            <pc:sldMk cId="1350725316" sldId="265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5T20:13:56.962" v="490" actId="14100"/>
          <ac:picMkLst>
            <pc:docMk/>
            <pc:sldMk cId="1350725316" sldId="265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16:28.253" v="721" actId="1076"/>
        <pc:sldMkLst>
          <pc:docMk/>
          <pc:sldMk cId="3150406373" sldId="266"/>
        </pc:sldMkLst>
        <pc:spChg chg="mod">
          <ac:chgData name="Sean Albertyn" userId="f499a6e059928ae0" providerId="LiveId" clId="{AE64FCEC-2C26-418C-80E2-383765709D65}" dt="2022-02-15T20:14:27.970" v="502" actId="1076"/>
          <ac:spMkLst>
            <pc:docMk/>
            <pc:sldMk cId="3150406373" sldId="266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6:25.193" v="720" actId="20577"/>
          <ac:graphicFrameMkLst>
            <pc:docMk/>
            <pc:sldMk cId="3150406373" sldId="266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16:28.253" v="721" actId="1076"/>
          <ac:picMkLst>
            <pc:docMk/>
            <pc:sldMk cId="3150406373" sldId="266"/>
            <ac:picMk id="3" creationId="{45AC4A6D-070B-4567-8E4D-C87B2F450E86}"/>
          </ac:picMkLst>
        </pc:picChg>
        <pc:picChg chg="del">
          <ac:chgData name="Sean Albertyn" userId="f499a6e059928ae0" providerId="LiveId" clId="{AE64FCEC-2C26-418C-80E2-383765709D65}" dt="2022-02-15T20:14:29.141" v="503" actId="478"/>
          <ac:picMkLst>
            <pc:docMk/>
            <pc:sldMk cId="3150406373" sldId="266"/>
            <ac:picMk id="4" creationId="{200C8786-237C-4132-9A5A-4A623E019802}"/>
          </ac:picMkLst>
        </pc:picChg>
        <pc:picChg chg="add mod">
          <ac:chgData name="Sean Albertyn" userId="f499a6e059928ae0" providerId="LiveId" clId="{AE64FCEC-2C26-418C-80E2-383765709D65}" dt="2022-02-15T20:15:30.407" v="513" actId="1076"/>
          <ac:picMkLst>
            <pc:docMk/>
            <pc:sldMk cId="3150406373" sldId="266"/>
            <ac:picMk id="6" creationId="{8544C780-D657-4E81-BAA7-2C45A2FCC60B}"/>
          </ac:picMkLst>
        </pc:picChg>
        <pc:picChg chg="del">
          <ac:chgData name="Sean Albertyn" userId="f499a6e059928ae0" providerId="LiveId" clId="{AE64FCEC-2C26-418C-80E2-383765709D65}" dt="2022-02-15T20:14:29.564" v="504" actId="478"/>
          <ac:picMkLst>
            <pc:docMk/>
            <pc:sldMk cId="3150406373" sldId="266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34:19.104" v="785" actId="20577"/>
        <pc:sldMkLst>
          <pc:docMk/>
          <pc:sldMk cId="2510574012" sldId="267"/>
        </pc:sldMkLst>
        <pc:spChg chg="mod">
          <ac:chgData name="Sean Albertyn" userId="f499a6e059928ae0" providerId="LiveId" clId="{AE64FCEC-2C26-418C-80E2-383765709D65}" dt="2022-02-15T20:33:11.296" v="724" actId="20577"/>
          <ac:spMkLst>
            <pc:docMk/>
            <pc:sldMk cId="2510574012" sldId="267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5T20:34:19.104" v="785" actId="20577"/>
          <ac:graphicFrameMkLst>
            <pc:docMk/>
            <pc:sldMk cId="2510574012" sldId="267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33:13.107" v="725" actId="478"/>
          <ac:picMkLst>
            <pc:docMk/>
            <pc:sldMk cId="2510574012" sldId="267"/>
            <ac:picMk id="3" creationId="{45AC4A6D-070B-4567-8E4D-C87B2F450E86}"/>
          </ac:picMkLst>
        </pc:picChg>
        <pc:picChg chg="add mod">
          <ac:chgData name="Sean Albertyn" userId="f499a6e059928ae0" providerId="LiveId" clId="{AE64FCEC-2C26-418C-80E2-383765709D65}" dt="2022-02-15T20:33:36.023" v="731" actId="1076"/>
          <ac:picMkLst>
            <pc:docMk/>
            <pc:sldMk cId="2510574012" sldId="267"/>
            <ac:picMk id="4" creationId="{116BADDC-FBEF-47C4-9C40-90E590C4C9CD}"/>
          </ac:picMkLst>
        </pc:picChg>
        <pc:picChg chg="del">
          <ac:chgData name="Sean Albertyn" userId="f499a6e059928ae0" providerId="LiveId" clId="{AE64FCEC-2C26-418C-80E2-383765709D65}" dt="2022-02-15T20:33:13.498" v="726" actId="478"/>
          <ac:picMkLst>
            <pc:docMk/>
            <pc:sldMk cId="2510574012" sldId="267"/>
            <ac:picMk id="6" creationId="{8544C780-D657-4E81-BAA7-2C45A2FCC60B}"/>
          </ac:picMkLst>
        </pc:picChg>
        <pc:picChg chg="add mod">
          <ac:chgData name="Sean Albertyn" userId="f499a6e059928ae0" providerId="LiveId" clId="{AE64FCEC-2C26-418C-80E2-383765709D65}" dt="2022-02-15T20:33:58.300" v="735" actId="14100"/>
          <ac:picMkLst>
            <pc:docMk/>
            <pc:sldMk cId="2510574012" sldId="267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20T21:12:52.509" v="1102" actId="313"/>
        <pc:sldMkLst>
          <pc:docMk/>
          <pc:sldMk cId="3807352144" sldId="268"/>
        </pc:sldMkLst>
        <pc:spChg chg="mod">
          <ac:chgData name="Sean Albertyn" userId="f499a6e059928ae0" providerId="LiveId" clId="{AE64FCEC-2C26-418C-80E2-383765709D65}" dt="2022-02-15T20:34:28.306" v="788" actId="20577"/>
          <ac:spMkLst>
            <pc:docMk/>
            <pc:sldMk cId="3807352144" sldId="268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20T21:12:52.509" v="1102" actId="313"/>
          <ac:graphicFrameMkLst>
            <pc:docMk/>
            <pc:sldMk cId="3807352144" sldId="268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58:06.224" v="799" actId="1076"/>
          <ac:picMkLst>
            <pc:docMk/>
            <pc:sldMk cId="3807352144" sldId="268"/>
            <ac:picMk id="3" creationId="{D45969E3-10A9-4567-8296-7F9FA6C68FB1}"/>
          </ac:picMkLst>
        </pc:picChg>
        <pc:picChg chg="del mod">
          <ac:chgData name="Sean Albertyn" userId="f499a6e059928ae0" providerId="LiveId" clId="{AE64FCEC-2C26-418C-80E2-383765709D65}" dt="2022-02-15T20:34:29.959" v="790" actId="478"/>
          <ac:picMkLst>
            <pc:docMk/>
            <pc:sldMk cId="3807352144" sldId="268"/>
            <ac:picMk id="4" creationId="{116BADDC-FBEF-47C4-9C40-90E590C4C9CD}"/>
          </ac:picMkLst>
        </pc:picChg>
        <pc:picChg chg="add mod">
          <ac:chgData name="Sean Albertyn" userId="f499a6e059928ae0" providerId="LiveId" clId="{AE64FCEC-2C26-418C-80E2-383765709D65}" dt="2022-02-15T20:58:05.062" v="798" actId="1076"/>
          <ac:picMkLst>
            <pc:docMk/>
            <pc:sldMk cId="3807352144" sldId="268"/>
            <ac:picMk id="6" creationId="{7989276F-B83C-43F5-BD98-B222CF4642EA}"/>
          </ac:picMkLst>
        </pc:picChg>
        <pc:picChg chg="del">
          <ac:chgData name="Sean Albertyn" userId="f499a6e059928ae0" providerId="LiveId" clId="{AE64FCEC-2C26-418C-80E2-383765709D65}" dt="2022-02-15T20:34:30.388" v="791" actId="478"/>
          <ac:picMkLst>
            <pc:docMk/>
            <pc:sldMk cId="3807352144" sldId="268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18T01:37:44.816" v="1066" actId="20577"/>
        <pc:sldMkLst>
          <pc:docMk/>
          <pc:sldMk cId="2147607838" sldId="269"/>
        </pc:sldMkLst>
        <pc:spChg chg="mod">
          <ac:chgData name="Sean Albertyn" userId="f499a6e059928ae0" providerId="LiveId" clId="{AE64FCEC-2C26-418C-80E2-383765709D65}" dt="2022-02-18T01:20:11.113" v="961" actId="20577"/>
          <ac:spMkLst>
            <pc:docMk/>
            <pc:sldMk cId="2147607838" sldId="269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8T01:37:44.816" v="1066" actId="20577"/>
          <ac:graphicFrameMkLst>
            <pc:docMk/>
            <pc:sldMk cId="2147607838" sldId="269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8T01:20:12.134" v="962" actId="478"/>
          <ac:picMkLst>
            <pc:docMk/>
            <pc:sldMk cId="2147607838" sldId="269"/>
            <ac:picMk id="3" creationId="{D45969E3-10A9-4567-8296-7F9FA6C68FB1}"/>
          </ac:picMkLst>
        </pc:picChg>
        <pc:picChg chg="add mod">
          <ac:chgData name="Sean Albertyn" userId="f499a6e059928ae0" providerId="LiveId" clId="{AE64FCEC-2C26-418C-80E2-383765709D65}" dt="2022-02-18T01:34:38.815" v="968" actId="1076"/>
          <ac:picMkLst>
            <pc:docMk/>
            <pc:sldMk cId="2147607838" sldId="269"/>
            <ac:picMk id="4" creationId="{04433B80-6AE1-4F35-91D8-122159C09872}"/>
          </ac:picMkLst>
        </pc:picChg>
        <pc:picChg chg="del">
          <ac:chgData name="Sean Albertyn" userId="f499a6e059928ae0" providerId="LiveId" clId="{AE64FCEC-2C26-418C-80E2-383765709D65}" dt="2022-02-18T01:20:12.478" v="963" actId="478"/>
          <ac:picMkLst>
            <pc:docMk/>
            <pc:sldMk cId="2147607838" sldId="269"/>
            <ac:picMk id="6" creationId="{7989276F-B83C-43F5-BD98-B222CF4642EA}"/>
          </ac:picMkLst>
        </pc:picChg>
        <pc:picChg chg="add mod">
          <ac:chgData name="Sean Albertyn" userId="f499a6e059928ae0" providerId="LiveId" clId="{AE64FCEC-2C26-418C-80E2-383765709D65}" dt="2022-02-18T01:35:24.132" v="973" actId="1076"/>
          <ac:picMkLst>
            <pc:docMk/>
            <pc:sldMk cId="2147607838" sldId="269"/>
            <ac:picMk id="7" creationId="{3C59C378-FDD6-4170-8C56-9CC2C5278602}"/>
          </ac:picMkLst>
        </pc:picChg>
      </pc:sldChg>
      <pc:sldChg chg="addSp delSp modSp add mod">
        <pc:chgData name="Sean Albertyn" userId="f499a6e059928ae0" providerId="LiveId" clId="{AE64FCEC-2C26-418C-80E2-383765709D65}" dt="2022-02-18T02:04:49.419" v="1082" actId="1076"/>
        <pc:sldMkLst>
          <pc:docMk/>
          <pc:sldMk cId="2036794134" sldId="270"/>
        </pc:sldMkLst>
        <pc:spChg chg="mod">
          <ac:chgData name="Sean Albertyn" userId="f499a6e059928ae0" providerId="LiveId" clId="{AE64FCEC-2C26-418C-80E2-383765709D65}" dt="2022-02-18T02:04:08.482" v="1078" actId="20577"/>
          <ac:spMkLst>
            <pc:docMk/>
            <pc:sldMk cId="2036794134" sldId="270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18T02:04:49.419" v="1082" actId="1076"/>
          <ac:picMkLst>
            <pc:docMk/>
            <pc:sldMk cId="2036794134" sldId="270"/>
            <ac:picMk id="3" creationId="{095DF665-A854-4568-B628-A2D2007A39EA}"/>
          </ac:picMkLst>
        </pc:picChg>
        <pc:picChg chg="del">
          <ac:chgData name="Sean Albertyn" userId="f499a6e059928ae0" providerId="LiveId" clId="{AE64FCEC-2C26-418C-80E2-383765709D65}" dt="2022-02-18T02:04:04.707" v="1068" actId="478"/>
          <ac:picMkLst>
            <pc:docMk/>
            <pc:sldMk cId="2036794134" sldId="270"/>
            <ac:picMk id="7" creationId="{0B19969F-F206-474A-9896-5FC7182938E9}"/>
          </ac:picMkLst>
        </pc:picChg>
      </pc:sldChg>
      <pc:sldChg chg="addSp delSp modSp add mod ord">
        <pc:chgData name="Sean Albertyn" userId="f499a6e059928ae0" providerId="LiveId" clId="{AE64FCEC-2C26-418C-80E2-383765709D65}" dt="2022-02-20T21:11:48.155" v="1101" actId="1076"/>
        <pc:sldMkLst>
          <pc:docMk/>
          <pc:sldMk cId="2122452375" sldId="271"/>
        </pc:sldMkLst>
        <pc:spChg chg="mod">
          <ac:chgData name="Sean Albertyn" userId="f499a6e059928ae0" providerId="LiveId" clId="{AE64FCEC-2C26-418C-80E2-383765709D65}" dt="2022-02-20T21:11:23.256" v="1096" actId="20577"/>
          <ac:spMkLst>
            <pc:docMk/>
            <pc:sldMk cId="2122452375" sldId="271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20T21:11:25.055" v="1097" actId="478"/>
          <ac:picMkLst>
            <pc:docMk/>
            <pc:sldMk cId="2122452375" sldId="271"/>
            <ac:picMk id="3" creationId="{095DF665-A854-4568-B628-A2D2007A39EA}"/>
          </ac:picMkLst>
        </pc:picChg>
        <pc:picChg chg="add mod">
          <ac:chgData name="Sean Albertyn" userId="f499a6e059928ae0" providerId="LiveId" clId="{AE64FCEC-2C26-418C-80E2-383765709D65}" dt="2022-02-20T21:11:48.155" v="1101" actId="1076"/>
          <ac:picMkLst>
            <pc:docMk/>
            <pc:sldMk cId="2122452375" sldId="271"/>
            <ac:picMk id="4" creationId="{A3906415-7D0E-4FB4-9F6B-ACF1AF0F2DBC}"/>
          </ac:picMkLst>
        </pc:picChg>
      </pc:sldChg>
      <pc:sldChg chg="addSp delSp modSp add mod ord">
        <pc:chgData name="Sean Albertyn" userId="f499a6e059928ae0" providerId="LiveId" clId="{AE64FCEC-2C26-418C-80E2-383765709D65}" dt="2022-02-20T21:17:45.326" v="1268" actId="1076"/>
        <pc:sldMkLst>
          <pc:docMk/>
          <pc:sldMk cId="4002751945" sldId="272"/>
        </pc:sldMkLst>
        <pc:spChg chg="mod">
          <ac:chgData name="Sean Albertyn" userId="f499a6e059928ae0" providerId="LiveId" clId="{AE64FCEC-2C26-418C-80E2-383765709D65}" dt="2022-02-20T21:14:56.196" v="1108" actId="20577"/>
          <ac:spMkLst>
            <pc:docMk/>
            <pc:sldMk cId="4002751945" sldId="272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20T21:17:45.326" v="1268" actId="1076"/>
          <ac:graphicFrameMkLst>
            <pc:docMk/>
            <pc:sldMk cId="4002751945" sldId="272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20T21:15:07.137" v="1114" actId="1076"/>
          <ac:picMkLst>
            <pc:docMk/>
            <pc:sldMk cId="4002751945" sldId="272"/>
            <ac:picMk id="3" creationId="{5C00087B-424B-436E-A3D7-050DE1A97199}"/>
          </ac:picMkLst>
        </pc:picChg>
        <pc:picChg chg="del">
          <ac:chgData name="Sean Albertyn" userId="f499a6e059928ae0" providerId="LiveId" clId="{AE64FCEC-2C26-418C-80E2-383765709D65}" dt="2022-02-20T21:14:57.680" v="1109" actId="478"/>
          <ac:picMkLst>
            <pc:docMk/>
            <pc:sldMk cId="4002751945" sldId="272"/>
            <ac:picMk id="4" creationId="{04433B80-6AE1-4F35-91D8-122159C09872}"/>
          </ac:picMkLst>
        </pc:picChg>
        <pc:picChg chg="add mod">
          <ac:chgData name="Sean Albertyn" userId="f499a6e059928ae0" providerId="LiveId" clId="{AE64FCEC-2C26-418C-80E2-383765709D65}" dt="2022-02-20T21:15:32.205" v="1116" actId="1076"/>
          <ac:picMkLst>
            <pc:docMk/>
            <pc:sldMk cId="4002751945" sldId="272"/>
            <ac:picMk id="6" creationId="{0167CB61-3A45-4655-9152-2346AC45B65E}"/>
          </ac:picMkLst>
        </pc:picChg>
        <pc:picChg chg="del">
          <ac:chgData name="Sean Albertyn" userId="f499a6e059928ae0" providerId="LiveId" clId="{AE64FCEC-2C26-418C-80E2-383765709D65}" dt="2022-02-20T21:14:58.044" v="1110" actId="478"/>
          <ac:picMkLst>
            <pc:docMk/>
            <pc:sldMk cId="4002751945" sldId="272"/>
            <ac:picMk id="7" creationId="{3C59C378-FDD6-4170-8C56-9CC2C5278602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9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20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26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7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1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33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2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0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59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ombrunch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7wlB4s5j/pizza-bot-in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78491555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d for delivery or p for pickup with appropriate messages and another message if done </a:t>
                      </a:r>
                      <a:r>
                        <a:rPr lang="en-GB" sz="1800" dirty="0" err="1"/>
                        <a:t>incorrectely</a:t>
                      </a:r>
                      <a:r>
                        <a:rPr lang="en-GB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5AC4A6D-070B-4567-8E4D-C87B2F45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" y="1279650"/>
            <a:ext cx="4135902" cy="188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4C780-D657-4E81-BAA7-2C45A2FC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4" y="1749156"/>
            <a:ext cx="4618196" cy="6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5193897"/>
              </p:ext>
            </p:extLst>
          </p:nvPr>
        </p:nvGraphicFramePr>
        <p:xfrm>
          <a:off x="311700" y="3631224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1 for delivery or 2 for pickup rather then D or P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6BADDC-FBEF-47C4-9C40-90E590C4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072"/>
            <a:ext cx="4712677" cy="181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1895-E44D-468B-B113-E4D7DE0D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47" y="1835586"/>
            <a:ext cx="4309715" cy="5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02909095"/>
              </p:ext>
            </p:extLst>
          </p:nvPr>
        </p:nvGraphicFramePr>
        <p:xfrm>
          <a:off x="311700" y="347472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Can enter 1 for delivery or 2 for pickup, invalid response means error message but enter number other then 1 or 2 doesn't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5969E3-10A9-4567-8296-7F9FA6C6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1216855"/>
            <a:ext cx="3268056" cy="2257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276F-B83C-43F5-BD98-B222CF46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15" y="1590383"/>
            <a:ext cx="4605485" cy="11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5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19352496"/>
              </p:ext>
            </p:extLst>
          </p:nvPr>
        </p:nvGraphicFramePr>
        <p:xfrm>
          <a:off x="311700" y="3474720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Can enter 1 for delivery or 2 for pickup, invalid response means error message and when you enter number other then 1 or 2 pops up with same </a:t>
                      </a:r>
                      <a:r>
                        <a:rPr lang="en-GB" sz="1400"/>
                        <a:t>error message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433B80-6AE1-4F35-91D8-122159C0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9" y="1116288"/>
            <a:ext cx="4149300" cy="216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9C378-FDD6-4170-8C56-9CC2C527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87" y="1387627"/>
            <a:ext cx="4500413" cy="14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6415-7D0E-4FB4-9F6B-ACF1AF0F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0" y="1137988"/>
            <a:ext cx="7330068" cy="16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97367993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Will accept blank input and will print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00087B-424B-436E-A3D7-050DE1A9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9" y="1059448"/>
            <a:ext cx="4676078" cy="2081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7CB61-3A45-4655-9152-2346AC45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897" y="1778426"/>
            <a:ext cx="4054191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11F85-FE64-43EF-B129-2C7D637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910F03-6A26-4AF1-8A56-03A86AF6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13"/>
            <a:ext cx="9144000" cy="1711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B76B-2E64-4492-913C-BBDAC824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2711"/>
            <a:ext cx="6013938" cy="1660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11832350"/>
              </p:ext>
            </p:extLst>
          </p:nvPr>
        </p:nvGraphicFramePr>
        <p:xfrm>
          <a:off x="311700" y="37648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Print Welcome Message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C89010-92EE-4BD1-895D-3FDB2D75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8" y="1777627"/>
            <a:ext cx="4443182" cy="1316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52D8-4D00-41D8-AEF4-666CB797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8233"/>
            <a:ext cx="4000500" cy="435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1785" y="0"/>
            <a:ext cx="8520600" cy="618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6250250"/>
              </p:ext>
            </p:extLst>
          </p:nvPr>
        </p:nvGraphicFramePr>
        <p:xfrm>
          <a:off x="311700" y="356319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Main and Welcome run correctly. Welcome message prints with random name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37E6CE-D17D-4045-A4BE-7EA74188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957759"/>
            <a:ext cx="3697592" cy="2605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8C8D6-C0BA-4533-A431-3DE050FB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77" y="2010902"/>
            <a:ext cx="4677509" cy="4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9969F-F206-474A-9896-5FC7182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102"/>
            <a:ext cx="9144000" cy="18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DF665-A854-4568-B628-A2D2007A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0" y="1094290"/>
            <a:ext cx="6478175" cy="19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8934606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Ability to type D or P for pickup or delivery and then print messages based of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0C8786-237C-4132-9A5A-4A623E01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8" y="1127834"/>
            <a:ext cx="4243681" cy="181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7B3E9-0663-472C-8388-E3A0879A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738" y="1621985"/>
            <a:ext cx="4804610" cy="5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624</Words>
  <Application>Microsoft Office PowerPoint</Application>
  <PresentationFormat>On-screen Show (16:9)</PresentationFormat>
  <Paragraphs>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</vt:lpstr>
      <vt:lpstr>Component 1 version 2 - Test Plan (?and screenshot) </vt:lpstr>
      <vt:lpstr>Component 2 (Trello screenshot)</vt:lpstr>
      <vt:lpstr>Component 2 version 2 (Trello screenshot)</vt:lpstr>
      <vt:lpstr>Component 2 - Test Plan (?and screenshot) </vt:lpstr>
      <vt:lpstr>Component 2 version 2 - Test Plan (?and screenshot) </vt:lpstr>
      <vt:lpstr>Component 2 version 3 - Test Plan (?and screenshot) </vt:lpstr>
      <vt:lpstr>Component 2 version 4 - Test Plan (?and screenshot) </vt:lpstr>
      <vt:lpstr>Component 2 version 5 - Test Plan (?and screenshot) </vt:lpstr>
      <vt:lpstr>Component 3 (Trello screenshot)</vt:lpstr>
      <vt:lpstr>Component 3 - Test Plan (?and screenshot)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Sean Albertyn</cp:lastModifiedBy>
  <cp:revision>4</cp:revision>
  <dcterms:modified xsi:type="dcterms:W3CDTF">2022-02-20T21:17:48Z</dcterms:modified>
</cp:coreProperties>
</file>