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64FCEC-2C26-418C-80E2-383765709D65}" v="4" dt="2022-02-09T23:05:33.616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547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Albertyn" userId="f499a6e059928ae0" providerId="LiveId" clId="{AE64FCEC-2C26-418C-80E2-383765709D65}"/>
    <pc:docChg chg="undo custSel modSld">
      <pc:chgData name="Sean Albertyn" userId="f499a6e059928ae0" providerId="LiveId" clId="{AE64FCEC-2C26-418C-80E2-383765709D65}" dt="2022-02-13T23:47:25.331" v="125" actId="1076"/>
      <pc:docMkLst>
        <pc:docMk/>
      </pc:docMkLst>
      <pc:sldChg chg="modSp mod">
        <pc:chgData name="Sean Albertyn" userId="f499a6e059928ae0" providerId="LiveId" clId="{AE64FCEC-2C26-418C-80E2-383765709D65}" dt="2022-02-09T22:45:11.257" v="25" actId="20577"/>
        <pc:sldMkLst>
          <pc:docMk/>
          <pc:sldMk cId="0" sldId="256"/>
        </pc:sldMkLst>
        <pc:spChg chg="mod">
          <ac:chgData name="Sean Albertyn" userId="f499a6e059928ae0" providerId="LiveId" clId="{AE64FCEC-2C26-418C-80E2-383765709D65}" dt="2022-02-09T22:45:11.257" v="25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modSp mod">
        <pc:chgData name="Sean Albertyn" userId="f499a6e059928ae0" providerId="LiveId" clId="{AE64FCEC-2C26-418C-80E2-383765709D65}" dt="2022-02-09T22:49:09.556" v="31" actId="14100"/>
        <pc:sldMkLst>
          <pc:docMk/>
          <pc:sldMk cId="0" sldId="258"/>
        </pc:sldMkLst>
        <pc:picChg chg="add mod">
          <ac:chgData name="Sean Albertyn" userId="f499a6e059928ae0" providerId="LiveId" clId="{AE64FCEC-2C26-418C-80E2-383765709D65}" dt="2022-02-09T22:49:09.556" v="31" actId="14100"/>
          <ac:picMkLst>
            <pc:docMk/>
            <pc:sldMk cId="0" sldId="258"/>
            <ac:picMk id="3" creationId="{0A711F85-FE64-43EF-B129-2C7D6375C8A1}"/>
          </ac:picMkLst>
        </pc:picChg>
      </pc:sldChg>
      <pc:sldChg chg="addSp modSp mod">
        <pc:chgData name="Sean Albertyn" userId="f499a6e059928ae0" providerId="LiveId" clId="{AE64FCEC-2C26-418C-80E2-383765709D65}" dt="2022-02-09T23:05:37.207" v="34" actId="27614"/>
        <pc:sldMkLst>
          <pc:docMk/>
          <pc:sldMk cId="0" sldId="259"/>
        </pc:sldMkLst>
        <pc:picChg chg="add mod">
          <ac:chgData name="Sean Albertyn" userId="f499a6e059928ae0" providerId="LiveId" clId="{AE64FCEC-2C26-418C-80E2-383765709D65}" dt="2022-02-09T23:05:37.207" v="34" actId="27614"/>
          <ac:picMkLst>
            <pc:docMk/>
            <pc:sldMk cId="0" sldId="259"/>
            <ac:picMk id="3" creationId="{1A910F03-6A26-4AF1-8A56-03A86AF638FA}"/>
          </ac:picMkLst>
        </pc:picChg>
      </pc:sldChg>
      <pc:sldChg chg="addSp modSp mod">
        <pc:chgData name="Sean Albertyn" userId="f499a6e059928ae0" providerId="LiveId" clId="{AE64FCEC-2C26-418C-80E2-383765709D65}" dt="2022-02-13T23:47:25.331" v="125" actId="1076"/>
        <pc:sldMkLst>
          <pc:docMk/>
          <pc:sldMk cId="0" sldId="260"/>
        </pc:sldMkLst>
        <pc:spChg chg="mod">
          <ac:chgData name="Sean Albertyn" userId="f499a6e059928ae0" providerId="LiveId" clId="{AE64FCEC-2C26-418C-80E2-383765709D65}" dt="2022-02-13T23:43:41.237" v="39" actId="20577"/>
          <ac:spMkLst>
            <pc:docMk/>
            <pc:sldMk cId="0" sldId="260"/>
            <ac:spMk id="78" creationId="{00000000-0000-0000-0000-000000000000}"/>
          </ac:spMkLst>
        </pc:spChg>
        <pc:graphicFrameChg chg="mod modGraphic">
          <ac:chgData name="Sean Albertyn" userId="f499a6e059928ae0" providerId="LiveId" clId="{AE64FCEC-2C26-418C-80E2-383765709D65}" dt="2022-02-13T23:47:25.331" v="125" actId="1076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mod">
          <ac:chgData name="Sean Albertyn" userId="f499a6e059928ae0" providerId="LiveId" clId="{AE64FCEC-2C26-418C-80E2-383765709D65}" dt="2022-02-13T23:45:32.056" v="45" actId="1076"/>
          <ac:picMkLst>
            <pc:docMk/>
            <pc:sldMk cId="0" sldId="260"/>
            <ac:picMk id="3" creationId="{E5C89010-92EE-4BD1-895D-3FDB2D757E2E}"/>
          </ac:picMkLst>
        </pc:picChg>
        <pc:picChg chg="add mod">
          <ac:chgData name="Sean Albertyn" userId="f499a6e059928ae0" providerId="LiveId" clId="{AE64FCEC-2C26-418C-80E2-383765709D65}" dt="2022-02-13T23:45:42.878" v="49" actId="1076"/>
          <ac:picMkLst>
            <pc:docMk/>
            <pc:sldMk cId="0" sldId="260"/>
            <ac:picMk id="5" creationId="{4D5852D8-4D00-41D8-AEF4-666CB79796DB}"/>
          </ac:picMkLst>
        </pc:picChg>
      </pc:sldChg>
    </pc:docChg>
  </pc:docChgLst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ndombrunch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7wlB4s5j/pizza-bot-intial-pla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" sz="2000" b="1" dirty="0">
                <a:solidFill>
                  <a:srgbClr val="274E13"/>
                </a:solidFill>
                <a:hlinkClick r:id="rId3"/>
              </a:rPr>
              <a:t>GitHub</a:t>
            </a: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" sz="2000" b="1" dirty="0">
                <a:solidFill>
                  <a:srgbClr val="274E13"/>
                </a:solidFill>
                <a:hlinkClick r:id="rId4"/>
              </a:rPr>
              <a:t>Trello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 dirty="0"/>
              <a:t>Paste screenshots of your initial Trello board / task decomposition on this slide.  If you have a long list, you might need to break it up into several columns.  Delete this instruction when you are done.</a:t>
            </a:r>
            <a:endParaRPr i="1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A711F85-FE64-43EF-B129-2C7D6375C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A910F03-6A26-4AF1-8A56-03A86AF63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5113"/>
            <a:ext cx="9144000" cy="17112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28819" y="246370"/>
            <a:ext cx="8520600" cy="1132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(?and screenshot)</a:t>
            </a:r>
            <a:br>
              <a:rPr lang="en" dirty="0"/>
            </a:b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011832350"/>
              </p:ext>
            </p:extLst>
          </p:nvPr>
        </p:nvGraphicFramePr>
        <p:xfrm>
          <a:off x="311700" y="3764867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Print Welcome Message With Random Name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5C89010-92EE-4BD1-895D-3FDB2D757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18" y="1777627"/>
            <a:ext cx="4443182" cy="13165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5852D8-4D00-41D8-AEF4-666CB7979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18233"/>
            <a:ext cx="4000500" cy="4352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328</Words>
  <Application>Microsoft Office PowerPoint</Application>
  <PresentationFormat>On-screen Show (16:9)</PresentationFormat>
  <Paragraphs>22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 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Sean Albertyn</cp:lastModifiedBy>
  <cp:revision>4</cp:revision>
  <dcterms:modified xsi:type="dcterms:W3CDTF">2022-02-13T23:47:34Z</dcterms:modified>
</cp:coreProperties>
</file>