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FC9"/>
    <a:srgbClr val="FFFFBA"/>
    <a:srgbClr val="BAE1FF"/>
    <a:srgbClr val="FFDFBA"/>
    <a:srgbClr val="FFB3BA"/>
    <a:srgbClr val="945200"/>
    <a:srgbClr val="D6D6D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580"/>
  </p:normalViewPr>
  <p:slideViewPr>
    <p:cSldViewPr snapToGrid="0" snapToObjects="1">
      <p:cViewPr varScale="1">
        <p:scale>
          <a:sx n="38" d="100"/>
          <a:sy n="38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EC53-7EFB-A641-A4DD-79E0C996F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04AC-6AF4-0946-89CD-4A43E5CD0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E1A9-8E89-1F45-8F93-AA17D5E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07FF-13C1-B54A-A138-C0569681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3FCA-03AE-7E48-B4EA-12BD446C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11AA-1D11-BD40-9FDE-B85CE03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77CDB-177C-464A-994B-668BD8339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88B6-8633-534B-831F-E3AFC72D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6020-9CB1-214A-BA1C-B19D2BB3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C8D65-314F-024B-9EBD-A05124F7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99974-1C69-514F-A10D-DEF880AFB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C6CA-55E4-E345-A159-A6452E8E4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91FA-9F7D-4341-936A-74A1A7C8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2B6F6-01EF-5144-ADDA-1FECC574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8297-3B33-2D46-8657-94975457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7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1DB3-F5BD-BF48-B722-070C16C4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E556-17D3-A342-AAE1-2AF7827A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5C7F-B32A-2244-A6D1-3F8C0DCD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E92B-B3E5-904A-9EE4-7EFDB7A4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7C3B-A4B5-284F-8555-6D7553B5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B835-2760-9748-B3F1-DB2BFD2C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F71DA-1F80-6243-A362-EF3D40CF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84D7-1D52-9C48-AC74-2AA75923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12A-FDDA-8C4E-AC0F-1A7514F6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92B0-4630-6349-A596-35775E07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CB77-1588-A344-B389-3AD47B4F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73D2-81FF-C448-92A9-6E47B2DC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25C1C-1CEB-1C43-8F5E-6999E4F8C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87C72-98AC-CF46-8323-1CDC131C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AA52F-5161-EE45-A54E-8C5B3EE7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9A6C-162F-8749-868F-7ECFB4CC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5690-10EE-4D4F-94A0-B683B7CD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90C2E-9357-DA4A-A4D5-7468634B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C2840-703D-A349-A0C9-A4C5B866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D7FF4-EA5B-354C-8EAA-0DBD5BDE5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58140-2FB5-5742-9C9B-BCAA2265C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836C6-D40D-D444-AD29-104DD031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FABCF-2870-FE44-9C09-B58B483B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46240-32A4-1846-9383-A78D1B05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9B61-48C0-E84E-8A54-59D8AEAB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2432-2B7A-C942-B55E-70BD3BF9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42FA5-FE17-C740-A624-AA8CEE41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21008-4339-A347-9EB0-081DA85A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69BAE-8BC6-7F4B-8208-86BCDCFD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985F0-DA66-A846-85B5-BCBD6A1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2EE8-54A9-FF41-ABF7-C24A6E01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1372-5336-F944-A707-8EF997A1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E7F4-CEC8-E84C-8B4D-6AE8A341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A7119-81AC-4D4E-B927-322F0D03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DFFAF-E7C5-0049-A14A-66A2E43F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9C2D-6AAA-EF4C-A174-5A91A02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F6A69-5505-C94E-B223-E2BCAAAA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4BCC-13A5-9249-9033-AFF51932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A4676-B980-D74E-B205-FD3B5277C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382C4-C923-494E-916E-B225F037E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3DCC5-78F5-AA44-A241-E3BEBB7C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A3DB3-49DD-5B40-BE6D-FD08C3BF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D0985-9E07-724F-9851-647BA3D7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D94FA-7A29-6346-BEBF-C1FC72CD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3C453-883D-A74B-A2BF-ABEF85939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DE7E8-AB75-1E41-B4C1-95D4AA460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2A89C-3732-014F-AC64-99902DA10DA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520C-5D0B-3244-89C3-47C0BE560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B7AA-88CD-1C4A-8274-03D6C6E7A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BF29-F1C0-5B4D-888B-E42AF3175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47A904-BA91-7749-878D-9BB3626C348B}"/>
              </a:ext>
            </a:extLst>
          </p:cNvPr>
          <p:cNvSpPr txBox="1"/>
          <p:nvPr/>
        </p:nvSpPr>
        <p:spPr>
          <a:xfrm>
            <a:off x="3256705" y="3020127"/>
            <a:ext cx="4823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W</a:t>
            </a:r>
            <a:r>
              <a:rPr lang="en-US" sz="8800" dirty="0" err="1">
                <a:solidFill>
                  <a:srgbClr val="D6D6D6"/>
                </a:solidFill>
                <a:latin typeface="Helvetica" pitchFamily="2" charset="0"/>
              </a:rPr>
              <a:t>I</a:t>
            </a:r>
            <a:r>
              <a:rPr lang="en-US" sz="8800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Z</a:t>
            </a:r>
            <a:r>
              <a:rPr lang="en-US" sz="8800" dirty="0" err="1">
                <a:solidFill>
                  <a:srgbClr val="7030A0"/>
                </a:solidFill>
                <a:latin typeface="Chalkboard SE" panose="03050602040202020205" pitchFamily="66" charset="77"/>
              </a:rPr>
              <a:t>t</a:t>
            </a:r>
            <a:r>
              <a:rPr lang="en-US" sz="8800" dirty="0" err="1">
                <a:solidFill>
                  <a:schemeClr val="accent2"/>
                </a:solidFill>
                <a:latin typeface="Chalkboard SE" panose="03050602040202020205" pitchFamily="66" charset="77"/>
              </a:rPr>
              <a:t>r</a:t>
            </a:r>
            <a:r>
              <a:rPr lang="en-US" sz="8800" dirty="0" err="1">
                <a:solidFill>
                  <a:srgbClr val="FFC000"/>
                </a:solidFill>
                <a:latin typeface="Chalkboard SE" panose="03050602040202020205" pitchFamily="66" charset="77"/>
              </a:rPr>
              <a:t>a</a:t>
            </a:r>
            <a:r>
              <a:rPr lang="en-US" sz="8800" dirty="0" err="1">
                <a:solidFill>
                  <a:srgbClr val="00B050"/>
                </a:solidFill>
                <a:latin typeface="Chalkboard SE" panose="03050602040202020205" pitchFamily="66" charset="77"/>
              </a:rPr>
              <a:t>n</a:t>
            </a:r>
            <a:r>
              <a:rPr lang="en-US" sz="8800" dirty="0" err="1">
                <a:solidFill>
                  <a:srgbClr val="00B0F0"/>
                </a:solidFill>
                <a:latin typeface="Chalkboard SE" panose="03050602040202020205" pitchFamily="66" charset="77"/>
              </a:rPr>
              <a:t>s</a:t>
            </a:r>
            <a:endParaRPr lang="en-US" sz="8800" dirty="0">
              <a:solidFill>
                <a:srgbClr val="00B0F0"/>
              </a:solidFill>
              <a:latin typeface="Chalkboard SE" panose="03050602040202020205" pitchFamily="66" charset="77"/>
            </a:endParaRPr>
          </a:p>
        </p:txBody>
      </p:sp>
      <p:pic>
        <p:nvPicPr>
          <p:cNvPr id="7" name="Graphic 6" descr="PalmTree">
            <a:extLst>
              <a:ext uri="{FF2B5EF4-FFF2-40B4-BE49-F238E27FC236}">
                <a16:creationId xmlns:a16="http://schemas.microsoft.com/office/drawing/2014/main" id="{2592C303-3D80-A549-93A6-D4231A5B0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609"/>
          <a:stretch/>
        </p:blipFill>
        <p:spPr>
          <a:xfrm>
            <a:off x="8407981" y="3623732"/>
            <a:ext cx="2743200" cy="1108003"/>
          </a:xfrm>
          <a:prstGeom prst="rect">
            <a:avLst/>
          </a:prstGeom>
        </p:spPr>
      </p:pic>
      <p:pic>
        <p:nvPicPr>
          <p:cNvPr id="9" name="Graphic 8" descr="Plant">
            <a:extLst>
              <a:ext uri="{FF2B5EF4-FFF2-40B4-BE49-F238E27FC236}">
                <a16:creationId xmlns:a16="http://schemas.microsoft.com/office/drawing/2014/main" id="{9BDBC1BA-67C6-8448-957D-5A651FDCB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588" y="-1696721"/>
            <a:ext cx="6777568" cy="7735929"/>
          </a:xfrm>
          <a:prstGeom prst="rect">
            <a:avLst/>
          </a:prstGeom>
        </p:spPr>
      </p:pic>
      <p:pic>
        <p:nvPicPr>
          <p:cNvPr id="6" name="Graphic 5" descr="PalmTree">
            <a:extLst>
              <a:ext uri="{FF2B5EF4-FFF2-40B4-BE49-F238E27FC236}">
                <a16:creationId xmlns:a16="http://schemas.microsoft.com/office/drawing/2014/main" id="{D65B1663-78CC-154F-B920-F92E304754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5857"/>
          <a:stretch/>
        </p:blipFill>
        <p:spPr>
          <a:xfrm>
            <a:off x="3462756" y="1898866"/>
            <a:ext cx="2743200" cy="1210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DE134B-6103-1A48-B49F-829279871F34}"/>
              </a:ext>
            </a:extLst>
          </p:cNvPr>
          <p:cNvSpPr txBox="1"/>
          <p:nvPr/>
        </p:nvSpPr>
        <p:spPr>
          <a:xfrm>
            <a:off x="2604209" y="5763327"/>
            <a:ext cx="6128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Wisdom</a:t>
            </a:r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transfer</a:t>
            </a:r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made easy</a:t>
            </a:r>
          </a:p>
        </p:txBody>
      </p:sp>
    </p:spTree>
    <p:extLst>
      <p:ext uri="{BB962C8B-B14F-4D97-AF65-F5344CB8AC3E}">
        <p14:creationId xmlns:p14="http://schemas.microsoft.com/office/powerpoint/2010/main" val="264020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790B33-55B9-5D4C-BFB3-CB7B00D9019A}"/>
              </a:ext>
            </a:extLst>
          </p:cNvPr>
          <p:cNvSpPr txBox="1"/>
          <p:nvPr/>
        </p:nvSpPr>
        <p:spPr>
          <a:xfrm rot="20178172">
            <a:off x="7115352" y="4127719"/>
            <a:ext cx="4637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B3BA"/>
                </a:solidFill>
              </a:rPr>
              <a:t>Who </a:t>
            </a:r>
            <a:r>
              <a:rPr lang="en-US" sz="2800" dirty="0">
                <a:solidFill>
                  <a:srgbClr val="FFDFBA"/>
                </a:solidFill>
              </a:rPr>
              <a:t>eats</a:t>
            </a:r>
            <a:r>
              <a:rPr lang="en-US" sz="2800" dirty="0">
                <a:solidFill>
                  <a:srgbClr val="FFB3BA"/>
                </a:solidFill>
              </a:rPr>
              <a:t> the </a:t>
            </a:r>
            <a:r>
              <a:rPr lang="en-US" sz="2800" dirty="0">
                <a:solidFill>
                  <a:srgbClr val="C0C0C0"/>
                </a:solidFill>
              </a:rPr>
              <a:t>moon </a:t>
            </a:r>
            <a:r>
              <a:rPr lang="en-US" sz="2800" dirty="0">
                <a:solidFill>
                  <a:srgbClr val="BAE1FF"/>
                </a:solidFill>
              </a:rPr>
              <a:t>everyday?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52BEE-6C89-F742-A71A-43FD7D5FF72D}"/>
              </a:ext>
            </a:extLst>
          </p:cNvPr>
          <p:cNvSpPr txBox="1"/>
          <p:nvPr/>
        </p:nvSpPr>
        <p:spPr>
          <a:xfrm rot="1416621">
            <a:off x="6062680" y="1782654"/>
            <a:ext cx="469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AE1FF"/>
                </a:solidFill>
              </a:rPr>
              <a:t>Can </a:t>
            </a:r>
            <a:r>
              <a:rPr lang="en-US" sz="2800" dirty="0">
                <a:solidFill>
                  <a:srgbClr val="FFB3BA"/>
                </a:solidFill>
              </a:rPr>
              <a:t>you tell me </a:t>
            </a:r>
            <a:r>
              <a:rPr lang="en-US" sz="2800" dirty="0">
                <a:solidFill>
                  <a:srgbClr val="BAE1FF"/>
                </a:solidFill>
              </a:rPr>
              <a:t>a </a:t>
            </a:r>
            <a:r>
              <a:rPr lang="en-US" sz="2800" dirty="0">
                <a:solidFill>
                  <a:srgbClr val="FFFFBA"/>
                </a:solidFill>
              </a:rPr>
              <a:t>story</a:t>
            </a:r>
            <a:r>
              <a:rPr lang="en-US" sz="2800" dirty="0">
                <a:solidFill>
                  <a:srgbClr val="BAE1FF"/>
                </a:solidFill>
              </a:rPr>
              <a:t> </a:t>
            </a:r>
            <a:r>
              <a:rPr lang="en-US" sz="2800" dirty="0">
                <a:solidFill>
                  <a:srgbClr val="FFFFBA"/>
                </a:solidFill>
              </a:rPr>
              <a:t>please?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D34EC-7FF6-464E-9A00-5F8E8D177BB0}"/>
              </a:ext>
            </a:extLst>
          </p:cNvPr>
          <p:cNvSpPr txBox="1"/>
          <p:nvPr/>
        </p:nvSpPr>
        <p:spPr>
          <a:xfrm rot="20548613">
            <a:off x="256474" y="2753941"/>
            <a:ext cx="633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AFFC9"/>
                </a:solidFill>
              </a:rPr>
              <a:t>How </a:t>
            </a:r>
            <a:r>
              <a:rPr lang="en-US" sz="2800" dirty="0">
                <a:solidFill>
                  <a:srgbClr val="FFB3BA"/>
                </a:solidFill>
              </a:rPr>
              <a:t>many colors </a:t>
            </a:r>
            <a:r>
              <a:rPr lang="en-US" sz="2800" dirty="0">
                <a:solidFill>
                  <a:srgbClr val="BAFFC9"/>
                </a:solidFill>
              </a:rPr>
              <a:t>are there </a:t>
            </a:r>
            <a:r>
              <a:rPr lang="en-US" sz="2800" dirty="0">
                <a:solidFill>
                  <a:srgbClr val="FFFFBA"/>
                </a:solidFill>
              </a:rPr>
              <a:t>on a</a:t>
            </a:r>
            <a:r>
              <a:rPr lang="en-US" sz="2800" dirty="0">
                <a:solidFill>
                  <a:srgbClr val="BAFFC9"/>
                </a:solidFill>
              </a:rPr>
              <a:t> butterfly?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E638E-1C64-0E4E-9A71-EBCD61F3B45F}"/>
              </a:ext>
            </a:extLst>
          </p:cNvPr>
          <p:cNvSpPr txBox="1"/>
          <p:nvPr/>
        </p:nvSpPr>
        <p:spPr>
          <a:xfrm rot="2348584">
            <a:off x="2890958" y="4844573"/>
            <a:ext cx="4336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AE1FF"/>
                </a:solidFill>
              </a:rPr>
              <a:t>Why does the sky look blue?</a:t>
            </a:r>
            <a:endParaRPr lang="en-US" sz="2800" dirty="0">
              <a:solidFill>
                <a:srgbClr val="FFFFBA"/>
              </a:solidFill>
            </a:endParaRPr>
          </a:p>
        </p:txBody>
      </p:sp>
      <p:pic>
        <p:nvPicPr>
          <p:cNvPr id="13" name="Graphic 12" descr="BeachBall">
            <a:extLst>
              <a:ext uri="{FF2B5EF4-FFF2-40B4-BE49-F238E27FC236}">
                <a16:creationId xmlns:a16="http://schemas.microsoft.com/office/drawing/2014/main" id="{F8A28208-83E5-3548-9ED6-13E917AC3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3995" y="4310374"/>
            <a:ext cx="1447800" cy="1447800"/>
          </a:xfrm>
          <a:prstGeom prst="rect">
            <a:avLst/>
          </a:prstGeom>
        </p:spPr>
      </p:pic>
      <p:pic>
        <p:nvPicPr>
          <p:cNvPr id="15" name="Graphic 14" descr="Balloons_v2">
            <a:extLst>
              <a:ext uri="{FF2B5EF4-FFF2-40B4-BE49-F238E27FC236}">
                <a16:creationId xmlns:a16="http://schemas.microsoft.com/office/drawing/2014/main" id="{0D9A94F4-D814-6A40-8F41-CCD19E040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477" y="1842461"/>
            <a:ext cx="1662794" cy="1662794"/>
          </a:xfrm>
          <a:prstGeom prst="rect">
            <a:avLst/>
          </a:prstGeom>
        </p:spPr>
      </p:pic>
      <p:pic>
        <p:nvPicPr>
          <p:cNvPr id="17" name="Graphic 16" descr="Pencil">
            <a:extLst>
              <a:ext uri="{FF2B5EF4-FFF2-40B4-BE49-F238E27FC236}">
                <a16:creationId xmlns:a16="http://schemas.microsoft.com/office/drawing/2014/main" id="{7E653B31-9448-5344-8EDA-1C7095521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9809" y="3003879"/>
            <a:ext cx="914400" cy="914400"/>
          </a:xfrm>
          <a:prstGeom prst="rect">
            <a:avLst/>
          </a:prstGeom>
        </p:spPr>
      </p:pic>
      <p:pic>
        <p:nvPicPr>
          <p:cNvPr id="19" name="Graphic 18" descr="PartyHat">
            <a:extLst>
              <a:ext uri="{FF2B5EF4-FFF2-40B4-BE49-F238E27FC236}">
                <a16:creationId xmlns:a16="http://schemas.microsoft.com/office/drawing/2014/main" id="{9CF7F303-E6F8-3E41-A534-26FEF4B1B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0384" y="385142"/>
            <a:ext cx="1893715" cy="1893715"/>
          </a:xfrm>
          <a:prstGeom prst="rect">
            <a:avLst/>
          </a:prstGeom>
        </p:spPr>
      </p:pic>
      <p:pic>
        <p:nvPicPr>
          <p:cNvPr id="21" name="Graphic 20" descr="Cupcake">
            <a:extLst>
              <a:ext uri="{FF2B5EF4-FFF2-40B4-BE49-F238E27FC236}">
                <a16:creationId xmlns:a16="http://schemas.microsoft.com/office/drawing/2014/main" id="{7EC22DA9-1461-C548-9C9E-B9A6E362AC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956" y="5166641"/>
            <a:ext cx="1536700" cy="1536700"/>
          </a:xfrm>
          <a:prstGeom prst="rect">
            <a:avLst/>
          </a:prstGeom>
        </p:spPr>
      </p:pic>
      <p:pic>
        <p:nvPicPr>
          <p:cNvPr id="23" name="Graphic 22" descr="IceCream">
            <a:extLst>
              <a:ext uri="{FF2B5EF4-FFF2-40B4-BE49-F238E27FC236}">
                <a16:creationId xmlns:a16="http://schemas.microsoft.com/office/drawing/2014/main" id="{3EEA403D-805D-2F41-A640-21D3B2721F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41821" y="4710381"/>
            <a:ext cx="1737641" cy="1737641"/>
          </a:xfrm>
          <a:prstGeom prst="rect">
            <a:avLst/>
          </a:prstGeom>
        </p:spPr>
      </p:pic>
      <p:pic>
        <p:nvPicPr>
          <p:cNvPr id="25" name="Graphic 24" descr="Candy">
            <a:extLst>
              <a:ext uri="{FF2B5EF4-FFF2-40B4-BE49-F238E27FC236}">
                <a16:creationId xmlns:a16="http://schemas.microsoft.com/office/drawing/2014/main" id="{EB813987-978B-F24A-9346-EBD0B36CF4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884003">
            <a:off x="7158094" y="2392326"/>
            <a:ext cx="1739900" cy="1739900"/>
          </a:xfrm>
          <a:prstGeom prst="rect">
            <a:avLst/>
          </a:prstGeom>
        </p:spPr>
      </p:pic>
      <p:pic>
        <p:nvPicPr>
          <p:cNvPr id="27" name="Graphic 26" descr="Lollipop">
            <a:extLst>
              <a:ext uri="{FF2B5EF4-FFF2-40B4-BE49-F238E27FC236}">
                <a16:creationId xmlns:a16="http://schemas.microsoft.com/office/drawing/2014/main" id="{631077C2-C034-2B4E-90DC-9C6BB6A196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84381" y="2872199"/>
            <a:ext cx="2065337" cy="2065337"/>
          </a:xfrm>
          <a:prstGeom prst="rect">
            <a:avLst/>
          </a:prstGeom>
        </p:spPr>
      </p:pic>
      <p:pic>
        <p:nvPicPr>
          <p:cNvPr id="30" name="Graphic 29" descr="Leaf">
            <a:extLst>
              <a:ext uri="{FF2B5EF4-FFF2-40B4-BE49-F238E27FC236}">
                <a16:creationId xmlns:a16="http://schemas.microsoft.com/office/drawing/2014/main" id="{EC46BE65-B53B-BD4D-866F-C790691F5E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13256" y="5239747"/>
            <a:ext cx="1527032" cy="15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8F0D2-0DDE-7141-B85A-305876CF0B0C}"/>
              </a:ext>
            </a:extLst>
          </p:cNvPr>
          <p:cNvSpPr txBox="1"/>
          <p:nvPr/>
        </p:nvSpPr>
        <p:spPr>
          <a:xfrm>
            <a:off x="2932855" y="2762952"/>
            <a:ext cx="482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W</a:t>
            </a:r>
            <a:r>
              <a:rPr lang="en-US" sz="6000" dirty="0" err="1">
                <a:solidFill>
                  <a:srgbClr val="D6D6D6"/>
                </a:solidFill>
                <a:latin typeface="Helvetica" pitchFamily="2" charset="0"/>
              </a:rPr>
              <a:t>I</a:t>
            </a:r>
            <a:r>
              <a:rPr lang="en-US" sz="6000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Z</a:t>
            </a:r>
            <a:r>
              <a:rPr lang="en-US" sz="6000" dirty="0" err="1">
                <a:solidFill>
                  <a:srgbClr val="7030A0"/>
                </a:solidFill>
                <a:latin typeface="Chalkboard SE" panose="03050602040202020205" pitchFamily="66" charset="77"/>
              </a:rPr>
              <a:t>t</a:t>
            </a:r>
            <a:r>
              <a:rPr lang="en-US" sz="6000" dirty="0" err="1">
                <a:solidFill>
                  <a:schemeClr val="accent2"/>
                </a:solidFill>
                <a:latin typeface="Chalkboard SE" panose="03050602040202020205" pitchFamily="66" charset="77"/>
              </a:rPr>
              <a:t>r</a:t>
            </a:r>
            <a:r>
              <a:rPr lang="en-US" sz="6000" dirty="0" err="1">
                <a:solidFill>
                  <a:srgbClr val="FFC000"/>
                </a:solidFill>
                <a:latin typeface="Chalkboard SE" panose="03050602040202020205" pitchFamily="66" charset="77"/>
              </a:rPr>
              <a:t>a</a:t>
            </a:r>
            <a:r>
              <a:rPr lang="en-US" sz="6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halkboard SE" panose="03050602040202020205" pitchFamily="66" charset="77"/>
              </a:rPr>
              <a:t>n</a:t>
            </a:r>
            <a:r>
              <a:rPr lang="en-US" sz="6000" dirty="0" err="1">
                <a:solidFill>
                  <a:srgbClr val="00B0F0"/>
                </a:solidFill>
                <a:latin typeface="Chalkboard SE" panose="03050602040202020205" pitchFamily="66" charset="77"/>
              </a:rPr>
              <a:t>s</a:t>
            </a:r>
            <a:endParaRPr lang="en-US" sz="6000" dirty="0">
              <a:solidFill>
                <a:srgbClr val="00B0F0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Graphic 2" descr="PalmTree">
            <a:extLst>
              <a:ext uri="{FF2B5EF4-FFF2-40B4-BE49-F238E27FC236}">
                <a16:creationId xmlns:a16="http://schemas.microsoft.com/office/drawing/2014/main" id="{0A72C6E3-288A-A94A-B020-8085A8012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13688" y="-2085813"/>
            <a:ext cx="4572000" cy="4572000"/>
          </a:xfrm>
          <a:prstGeom prst="rect">
            <a:avLst/>
          </a:prstGeom>
        </p:spPr>
      </p:pic>
      <p:pic>
        <p:nvPicPr>
          <p:cNvPr id="4" name="Graphic 3" descr="Plant">
            <a:extLst>
              <a:ext uri="{FF2B5EF4-FFF2-40B4-BE49-F238E27FC236}">
                <a16:creationId xmlns:a16="http://schemas.microsoft.com/office/drawing/2014/main" id="{05D68A04-BA34-144E-9A68-090223AEB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8690" y="3185371"/>
            <a:ext cx="321394" cy="366840"/>
          </a:xfrm>
          <a:prstGeom prst="rect">
            <a:avLst/>
          </a:prstGeom>
        </p:spPr>
      </p:pic>
      <p:pic>
        <p:nvPicPr>
          <p:cNvPr id="5" name="Graphic 4" descr="PalmTree">
            <a:extLst>
              <a:ext uri="{FF2B5EF4-FFF2-40B4-BE49-F238E27FC236}">
                <a16:creationId xmlns:a16="http://schemas.microsoft.com/office/drawing/2014/main" id="{53E3DE9D-C322-B843-819D-ABC9AFEBCD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5857"/>
          <a:stretch/>
        </p:blipFill>
        <p:spPr>
          <a:xfrm>
            <a:off x="3079206" y="2878945"/>
            <a:ext cx="1686389" cy="744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35ABD-607C-4748-A49B-5FCFC55AC91C}"/>
              </a:ext>
            </a:extLst>
          </p:cNvPr>
          <p:cNvSpPr txBox="1"/>
          <p:nvPr/>
        </p:nvSpPr>
        <p:spPr>
          <a:xfrm>
            <a:off x="1943271" y="3714977"/>
            <a:ext cx="6128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Wisdom</a:t>
            </a:r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transfer</a:t>
            </a:r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made easy</a:t>
            </a:r>
          </a:p>
        </p:txBody>
      </p:sp>
    </p:spTree>
    <p:extLst>
      <p:ext uri="{BB962C8B-B14F-4D97-AF65-F5344CB8AC3E}">
        <p14:creationId xmlns:p14="http://schemas.microsoft.com/office/powerpoint/2010/main" val="215664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F5712-077B-2846-B692-256C210F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463800"/>
            <a:ext cx="3848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5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Apple Chancery</vt:lpstr>
      <vt:lpstr>Arial</vt:lpstr>
      <vt:lpstr>Calibri</vt:lpstr>
      <vt:lpstr>Calibri Light</vt:lpstr>
      <vt:lpstr>Chalkboard SE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cp:lastPrinted>2018-07-28T07:28:02Z</cp:lastPrinted>
  <dcterms:created xsi:type="dcterms:W3CDTF">2018-07-28T05:39:25Z</dcterms:created>
  <dcterms:modified xsi:type="dcterms:W3CDTF">2018-07-28T12:32:47Z</dcterms:modified>
</cp:coreProperties>
</file>