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93aa871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93aa871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6-8 pm or 6-8 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2a4d88763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2a4d88763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a4d88763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a4d88763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Borough, zip code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93aa871b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293aa871b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9dd90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29dd90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65e4c0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265e4c0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93aa87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293aa8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“Skip slide” makes this one invisible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600101a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600101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65e4c0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65e4c0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Hospital Organizations--Columbia Pres., Mt. Sinai, NYU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EMD--respond to big (current, summer blackout) and small(NYC marathon)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CEMP: Multi-Hazard Mitigation Plan---</a:t>
            </a:r>
            <a:r>
              <a:rPr lang="en" sz="1300">
                <a:highlight>
                  <a:srgbClr val="FFFFFF"/>
                </a:highlight>
              </a:rPr>
              <a:t>reduce loss of life and property by reducing the impact of disasters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a4d8876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a4d8876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&amp; Erik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HIFLD - Homeland Infrastructure Foundation Level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Geopy to find distances, create a lookup table between location &amp; turnstile data, clean up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Paul will be back to discuss distance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93aa87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93aa87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a4d8876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a4d8876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93aa87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93aa87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a4d88763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a4d88763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blue is Rockaway. Gold is adjacent to JFK. Red is adjoining regions of southeast Brooklyn. </a:t>
            </a:r>
            <a:r>
              <a:rPr b="1" lang="en"/>
              <a:t>All</a:t>
            </a:r>
            <a:r>
              <a:rPr lang="en"/>
              <a:t> these areas are in southeast Brooklyn / Rockaway.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may be a really underserved area that deserves more study and intervention.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93aa87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93aa87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eb.mta.info/developers/turnstile.html" TargetMode="External"/><Relationship Id="rId4" Type="http://schemas.openxmlformats.org/officeDocument/2006/relationships/hyperlink" Target="https://hifld-geoplatform.opendata.arcgis.com/datasets/hospitals/data?where=UPPER(COUNTY)%20like%20%27%25NEW%20YORK%25%27" TargetMode="External"/><Relationship Id="rId5" Type="http://schemas.openxmlformats.org/officeDocument/2006/relationships/hyperlink" Target="http://www.dhses.ny.gov/media/documents/emergency-management-for-elected-officials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Underserved Locations in the Event of a Crisis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1500" y="4583650"/>
            <a:ext cx="8961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Creators: Paul Giesting, Erik Janer, Rajkumar Katta, Natalie Paley, Nicole Semerano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in on Commuters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Commuter usage: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Filter out big event dates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commuter hours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March and forward data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13277"/>
          <a:stretch/>
        </p:blipFill>
        <p:spPr>
          <a:xfrm>
            <a:off x="3936375" y="1669550"/>
            <a:ext cx="5012475" cy="28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Data Sources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Doctor’s Offices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Grocery Stores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Fire Departments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Airports / Bus lines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18699" l="25478" r="0" t="0"/>
          <a:stretch/>
        </p:blipFill>
        <p:spPr>
          <a:xfrm>
            <a:off x="3345375" y="1152475"/>
            <a:ext cx="4839401" cy="35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9032" l="2990" r="27132" t="29185"/>
          <a:stretch/>
        </p:blipFill>
        <p:spPr>
          <a:xfrm>
            <a:off x="3045175" y="2799200"/>
            <a:ext cx="5324700" cy="19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4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Dividing locations to expand potential end users: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	Borough Presidents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	Community Board Leaders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	City Council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Localizing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Informational Slides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all RECOVR AUD entries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Turnstile resets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Popular event dates?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Extensions: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Popular event dates?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and Resources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http://web.mta.info/developers/turnstile.html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https://hifld-geoplatform.opendata.arcgis.com/datasets/hospitals/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http://www.dhses.ny.gov/media/documents/emergency-management-for-elected-officials.pdf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Resources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</a:rPr>
              <a:t>	Geopy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</a:rPr>
              <a:t>	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Notes DELETE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 User - Local CDC, Health Department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Find busiest entry in morning hours and exit points (MVP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Hospital distance from station</a:t>
            </a:r>
            <a:endParaRPr sz="10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Scatter Plot at this point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3rd remove/add transit hubs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Split by months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Station data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Lat and Long of both stations and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10th of a mile can be used as a distance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Geo py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need to be able to get to hospitals in the case of an emergency.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found the busiest subway stations and paired them with their distance to hospitals.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Those which are furthest from a hospital may need the greatest resources in the event of a disaster.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43194"/>
          <a:stretch/>
        </p:blipFill>
        <p:spPr>
          <a:xfrm>
            <a:off x="3428825" y="2994975"/>
            <a:ext cx="5221176" cy="19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NYS Disaster Preparedness Commission (DPC)</a:t>
            </a:r>
            <a:endParaRPr sz="1000"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NYS Comprehensive Emergency Management Plan 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Long-Term Recovery Plan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NYC Emergency Management Department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Private Hospital Organizations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575" y="1673375"/>
            <a:ext cx="2799224" cy="203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Gathering, Joining, and Cleanup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Transparent Government Sources: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National Hospital list - HIFLD - winnowed down to NYC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MTA Location Data - NYC Open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MTA Daily Usage - MTA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for Top </a:t>
            </a:r>
            <a:r>
              <a:rPr lang="en"/>
              <a:t>Stations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475" y="1017450"/>
            <a:ext cx="6198626" cy="39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Busiest Stations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25" y="1025050"/>
            <a:ext cx="6453951" cy="391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025" y="1025050"/>
            <a:ext cx="6662750" cy="39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Stations and Distance to Nearest Hospital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507" y="1017450"/>
            <a:ext cx="5094994" cy="3821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>
            <a:off x="2695450" y="1757900"/>
            <a:ext cx="2747700" cy="261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/>
          <p:nvPr/>
        </p:nvCxnSpPr>
        <p:spPr>
          <a:xfrm flipH="1">
            <a:off x="3754000" y="2145150"/>
            <a:ext cx="231600" cy="1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/>
          <p:nvPr/>
        </p:nvCxnSpPr>
        <p:spPr>
          <a:xfrm flipH="1">
            <a:off x="4814375" y="2791225"/>
            <a:ext cx="231600" cy="1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/>
          <p:nvPr/>
        </p:nvCxnSpPr>
        <p:spPr>
          <a:xfrm flipH="1">
            <a:off x="5917475" y="3784625"/>
            <a:ext cx="231600" cy="1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</a:t>
            </a:r>
            <a:r>
              <a:rPr lang="en"/>
              <a:t>Points of Interest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69850"/>
            <a:ext cx="4969249" cy="372693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2814975" y="3867175"/>
            <a:ext cx="1887900" cy="55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975" y="625675"/>
            <a:ext cx="2555001" cy="389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2262800" y="2783100"/>
            <a:ext cx="327300" cy="39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5837800" y="776375"/>
            <a:ext cx="2519700" cy="77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826375" y="1551675"/>
            <a:ext cx="2519700" cy="29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5837800" y="1859525"/>
            <a:ext cx="2508300" cy="92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892875" y="1642875"/>
            <a:ext cx="369900" cy="239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 and Refinements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