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cbae49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cbae49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4c2e99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74c2e99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4c2e9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4c2e9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4cbae49d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4cbae49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4c2e99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4c2e99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4c2e99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4c2e99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gregorut/videogamesales" TargetMode="External"/><Relationship Id="rId4" Type="http://schemas.openxmlformats.org/officeDocument/2006/relationships/hyperlink" Target="https://public.tableau.com/views/Project3_15887247909430/Dashboard1?:display_count=y&amp;publish=yes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Genre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from Console, Publisher, Regional Sales, and Release Year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348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Years - 40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Platforms - 31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Publishers - 579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7774" r="0" t="0"/>
          <a:stretch/>
        </p:blipFill>
        <p:spPr>
          <a:xfrm>
            <a:off x="387325" y="1656963"/>
            <a:ext cx="8369349" cy="18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Gradient Boost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791925" y="1497475"/>
            <a:ext cx="35331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xgb.XGBClassifier(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n_estimators=30000,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max_depth=3,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objective="multi:softmax",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learning_rate=0.1,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subsample=1,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min_child_weight=1,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colsample_bytree=0.8,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 num_class=12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            )</a:t>
            </a:r>
            <a:endParaRPr sz="16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507800" y="2519575"/>
            <a:ext cx="46098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Accuracy score on train dataset :  41.3%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Accuracy score on test dataset :  35.6%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34375" y="233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</a:t>
            </a:r>
            <a:r>
              <a:rPr lang="en"/>
              <a:t>alanced Classes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050" y="474750"/>
            <a:ext cx="5881250" cy="4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25" y="1389775"/>
            <a:ext cx="2009925" cy="236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050" y="480976"/>
            <a:ext cx="5816125" cy="43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325525" y="4049700"/>
            <a:ext cx="4246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Accuracy score on train dataset :  48.1%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Accuracy score on test dataset :  42.7%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325525" y="298675"/>
            <a:ext cx="30600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Oversampled 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00" y="373750"/>
            <a:ext cx="45148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00" y="1768250"/>
            <a:ext cx="45148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750" y="304800"/>
            <a:ext cx="33337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2375" y="2571750"/>
            <a:ext cx="4171949" cy="234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and Visualizations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https://www.kaggle.com/gregorut/videogamesales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Tableau Public: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https://public.tableau.com/views/Project3_15887247909430/Dashboard1?:display_count=y&amp;publish=yes&amp;:origin=viz_share_link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