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customXml" Target="../customXml/item3.xml"/><Relationship Id="rId3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ustomXml" Target="../customXml/item2.xml"/><Relationship Id="rId2" Type="http://schemas.openxmlformats.org/officeDocument/2006/relationships/theme" Target="theme/them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tableStyles" Target="tableStyles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4" Type="http://schemas.openxmlformats.org/officeDocument/2006/relationships/presProps" Target="presProps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

</file>

<file path=ppt/slides/_rels/slide1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

</file>

<file path=ppt/slides/_rels/slide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

</file>

<file path=ppt/slides/_rels/slide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

</file>

<file path=ppt/slides/_rels/slide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

</file>

<file path=ppt/slides/_rels/slide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

</file>

<file path=ppt/slides/_rels/slide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

</file>

<file path=ppt/slides/_rels/slide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

</file>

<file path=ppt/slides/_rels/slide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

</file>

<file path=ppt/slides/_rels/slide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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83540" y="465946"/>
            <a:ext cx="197444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L</a:t>
            </a:r>
            <a:r>
              <a:rPr dirty="0" smtClean="0" sz="3600" spc="-154" b="1">
                <a:latin typeface="Arial"/>
                <a:cs typeface="Arial"/>
              </a:rPr>
              <a:t>ect</a:t>
            </a:r>
            <a:r>
              <a:rPr dirty="0" smtClean="0" sz="3600" spc="-159" b="1">
                <a:latin typeface="Arial"/>
                <a:cs typeface="Arial"/>
              </a:rPr>
              <a:t>u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64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1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1591920"/>
            <a:ext cx="229006" cy="33592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761"/>
              </a:spcBef>
            </a:pPr>
            <a:r>
              <a:rPr dirty="0" smtClean="0" sz="32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928"/>
              </a:spcBef>
            </a:pPr>
            <a:r>
              <a:rPr dirty="0" smtClean="0" sz="32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928"/>
              </a:spcBef>
            </a:pPr>
            <a:r>
              <a:rPr dirty="0" smtClean="0" sz="32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931"/>
              </a:spcBef>
            </a:pPr>
            <a:r>
              <a:rPr dirty="0" smtClean="0" sz="32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928"/>
              </a:spcBef>
            </a:pPr>
            <a:r>
              <a:rPr dirty="0" smtClean="0" sz="32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6440" y="1591920"/>
            <a:ext cx="3282211" cy="33592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just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What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is</a:t>
            </a:r>
            <a:r>
              <a:rPr dirty="0" smtClean="0" sz="3200" spc="-9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an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Object</a:t>
            </a:r>
            <a:endParaRPr sz="3200">
              <a:latin typeface="Arial"/>
              <a:cs typeface="Arial"/>
            </a:endParaRPr>
          </a:p>
          <a:p>
            <a:pPr marL="12700" marR="20648" algn="just">
              <a:lnSpc>
                <a:spcPts val="3679"/>
              </a:lnSpc>
              <a:spcBef>
                <a:spcPts val="761"/>
              </a:spcBef>
            </a:pPr>
            <a:r>
              <a:rPr dirty="0" smtClean="0" sz="3200" spc="0">
                <a:latin typeface="Arial"/>
                <a:cs typeface="Arial"/>
              </a:rPr>
              <a:t>Graphical</a:t>
            </a:r>
            <a:r>
              <a:rPr dirty="0" smtClean="0" sz="3200" spc="-14">
                <a:latin typeface="Arial"/>
                <a:cs typeface="Arial"/>
              </a:rPr>
              <a:t> </a:t>
            </a:r>
            <a:r>
              <a:rPr dirty="0" smtClean="0" sz="3200" spc="-59">
                <a:latin typeface="Arial"/>
                <a:cs typeface="Arial"/>
              </a:rPr>
              <a:t>V</a:t>
            </a:r>
            <a:r>
              <a:rPr dirty="0" smtClean="0" sz="3200" spc="0">
                <a:latin typeface="Arial"/>
                <a:cs typeface="Arial"/>
              </a:rPr>
              <a:t>iew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of</a:t>
            </a:r>
            <a:r>
              <a:rPr dirty="0" smtClean="0" sz="3200" spc="0">
                <a:latin typeface="Arial"/>
                <a:cs typeface="Arial"/>
              </a:rPr>
              <a:t> </a:t>
            </a:r>
            <a:endParaRPr sz="3200">
              <a:latin typeface="Arial"/>
              <a:cs typeface="Arial"/>
            </a:endParaRPr>
          </a:p>
          <a:p>
            <a:pPr marL="12700" marR="20648" algn="just">
              <a:lnSpc>
                <a:spcPts val="3679"/>
              </a:lnSpc>
              <a:spcBef>
                <a:spcPts val="930"/>
              </a:spcBef>
            </a:pPr>
            <a:r>
              <a:rPr dirty="0" smtClean="0" sz="3200" spc="0">
                <a:latin typeface="Arial"/>
                <a:cs typeface="Arial"/>
              </a:rPr>
              <a:t>Object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E</a:t>
            </a:r>
            <a:r>
              <a:rPr dirty="0" smtClean="0" sz="3200" spc="4">
                <a:latin typeface="Arial"/>
                <a:cs typeface="Arial"/>
              </a:rPr>
              <a:t>x</a:t>
            </a:r>
            <a:r>
              <a:rPr dirty="0" smtClean="0" sz="3200" spc="0">
                <a:latin typeface="Arial"/>
                <a:cs typeface="Arial"/>
              </a:rPr>
              <a:t>amp</a:t>
            </a:r>
            <a:r>
              <a:rPr dirty="0" smtClean="0" sz="3200" spc="-14">
                <a:latin typeface="Arial"/>
                <a:cs typeface="Arial"/>
              </a:rPr>
              <a:t>l</a:t>
            </a:r>
            <a:r>
              <a:rPr dirty="0" smtClean="0" sz="3200" spc="0">
                <a:latin typeface="Arial"/>
                <a:cs typeface="Arial"/>
              </a:rPr>
              <a:t>es</a:t>
            </a:r>
            <a:r>
              <a:rPr dirty="0" smtClean="0" sz="3200" spc="0">
                <a:latin typeface="Arial"/>
                <a:cs typeface="Arial"/>
              </a:rPr>
              <a:t> </a:t>
            </a:r>
            <a:endParaRPr sz="3200">
              <a:latin typeface="Arial"/>
              <a:cs typeface="Arial"/>
            </a:endParaRPr>
          </a:p>
          <a:p>
            <a:pPr marL="12700" marR="20648" algn="just">
              <a:lnSpc>
                <a:spcPts val="3679"/>
              </a:lnSpc>
              <a:spcBef>
                <a:spcPts val="930"/>
              </a:spcBef>
            </a:pPr>
            <a:r>
              <a:rPr dirty="0" smtClean="0" sz="3200" spc="0">
                <a:latin typeface="Arial"/>
                <a:cs typeface="Arial"/>
              </a:rPr>
              <a:t>What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is</a:t>
            </a:r>
            <a:r>
              <a:rPr dirty="0" smtClean="0" sz="3200" spc="-9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a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Cl</a:t>
            </a:r>
            <a:r>
              <a:rPr dirty="0" smtClean="0" sz="3200" spc="-14">
                <a:latin typeface="Arial"/>
                <a:cs typeface="Arial"/>
              </a:rPr>
              <a:t>a</a:t>
            </a:r>
            <a:r>
              <a:rPr dirty="0" smtClean="0" sz="3200" spc="0">
                <a:latin typeface="Arial"/>
                <a:cs typeface="Arial"/>
              </a:rPr>
              <a:t>ss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?</a:t>
            </a:r>
            <a:r>
              <a:rPr dirty="0" smtClean="0" sz="3200" spc="0">
                <a:latin typeface="Arial"/>
                <a:cs typeface="Arial"/>
              </a:rPr>
              <a:t> </a:t>
            </a:r>
            <a:endParaRPr sz="3200">
              <a:latin typeface="Arial"/>
              <a:cs typeface="Arial"/>
            </a:endParaRPr>
          </a:p>
          <a:p>
            <a:pPr marL="12700" marR="20648" algn="just">
              <a:lnSpc>
                <a:spcPts val="3679"/>
              </a:lnSpc>
              <a:spcBef>
                <a:spcPts val="930"/>
              </a:spcBef>
            </a:pPr>
            <a:r>
              <a:rPr dirty="0" smtClean="0" sz="3200" spc="0">
                <a:latin typeface="Arial"/>
                <a:cs typeface="Arial"/>
              </a:rPr>
              <a:t>Object</a:t>
            </a:r>
            <a:r>
              <a:rPr dirty="0" smtClean="0" sz="3200" spc="-14">
                <a:latin typeface="Arial"/>
                <a:cs typeface="Arial"/>
              </a:rPr>
              <a:t> </a:t>
            </a:r>
            <a:r>
              <a:rPr dirty="0" smtClean="0" sz="3200" spc="4">
                <a:latin typeface="Arial"/>
                <a:cs typeface="Arial"/>
              </a:rPr>
              <a:t>v</a:t>
            </a:r>
            <a:r>
              <a:rPr dirty="0" smtClean="0" sz="3200" spc="0">
                <a:latin typeface="Arial"/>
                <a:cs typeface="Arial"/>
              </a:rPr>
              <a:t>s</a:t>
            </a:r>
            <a:r>
              <a:rPr dirty="0" smtClean="0" sz="3200" spc="-14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Class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?</a:t>
            </a:r>
            <a:endParaRPr sz="3200">
              <a:latin typeface="Arial"/>
              <a:cs typeface="Arial"/>
            </a:endParaRPr>
          </a:p>
          <a:p>
            <a:pPr marL="12700" marR="292979" algn="just">
              <a:lnSpc>
                <a:spcPct val="95825"/>
              </a:lnSpc>
              <a:spcBef>
                <a:spcPts val="950"/>
              </a:spcBef>
            </a:pPr>
            <a:r>
              <a:rPr dirty="0" smtClean="0" sz="3200" spc="0">
                <a:latin typeface="Arial"/>
                <a:cs typeface="Arial"/>
              </a:rPr>
              <a:t>Class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E</a:t>
            </a:r>
            <a:r>
              <a:rPr dirty="0" smtClean="0" sz="3200" spc="4">
                <a:latin typeface="Arial"/>
                <a:cs typeface="Arial"/>
              </a:rPr>
              <a:t>x</a:t>
            </a:r>
            <a:r>
              <a:rPr dirty="0" smtClean="0" sz="3200" spc="0">
                <a:latin typeface="Arial"/>
                <a:cs typeface="Arial"/>
              </a:rPr>
              <a:t>amp</a:t>
            </a:r>
            <a:r>
              <a:rPr dirty="0" smtClean="0" sz="3200" spc="-14">
                <a:latin typeface="Arial"/>
                <a:cs typeface="Arial"/>
              </a:rPr>
              <a:t>l</a:t>
            </a:r>
            <a:r>
              <a:rPr dirty="0" smtClean="0" sz="3200" spc="0">
                <a:latin typeface="Arial"/>
                <a:cs typeface="Arial"/>
              </a:rPr>
              <a:t>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17104" y="1591920"/>
            <a:ext cx="538917" cy="10180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1226" marR="61036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?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761"/>
              </a:spcBef>
            </a:pPr>
            <a:r>
              <a:rPr dirty="0" smtClean="0" sz="3200" spc="0">
                <a:latin typeface="Arial"/>
                <a:cs typeface="Arial"/>
              </a:rPr>
              <a:t>an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9858" y="2177637"/>
            <a:ext cx="1262400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Object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196242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83540" y="465946"/>
            <a:ext cx="1836369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xe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4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4" b="1">
                <a:latin typeface="Arial"/>
                <a:cs typeface="Arial"/>
              </a:rPr>
              <a:t>s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3540" y="1577371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6440" y="1577371"/>
            <a:ext cx="7426858" cy="6960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Th</a:t>
            </a:r>
            <a:r>
              <a:rPr dirty="0" smtClean="0" sz="2400" spc="-9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nk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ab</a:t>
            </a:r>
            <a:r>
              <a:rPr dirty="0" smtClean="0" sz="2400" spc="-4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ut</a:t>
            </a:r>
            <a:r>
              <a:rPr dirty="0" smtClean="0" sz="2400" spc="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c</a:t>
            </a:r>
            <a:r>
              <a:rPr dirty="0" smtClean="0" sz="2400" spc="0">
                <a:latin typeface="Arial"/>
                <a:cs typeface="Arial"/>
              </a:rPr>
              <a:t>l</a:t>
            </a:r>
            <a:r>
              <a:rPr dirty="0" smtClean="0" sz="2400" spc="-4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ss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named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‘</a:t>
            </a:r>
            <a:r>
              <a:rPr dirty="0" smtClean="0" sz="2400" spc="-4">
                <a:latin typeface="Arial"/>
                <a:cs typeface="Arial"/>
              </a:rPr>
              <a:t>S</a:t>
            </a:r>
            <a:r>
              <a:rPr dirty="0" smtClean="0" sz="2400" spc="0">
                <a:latin typeface="Arial"/>
                <a:cs typeface="Arial"/>
              </a:rPr>
              <a:t>tudent’.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Define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its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sta</a:t>
            </a:r>
            <a:r>
              <a:rPr dirty="0" smtClean="0" sz="2400" spc="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</a:pP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-4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d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</a:t>
            </a:r>
            <a:r>
              <a:rPr dirty="0" smtClean="0" sz="2400" spc="-4">
                <a:latin typeface="Arial"/>
                <a:cs typeface="Arial"/>
              </a:rPr>
              <a:t>p</a:t>
            </a:r>
            <a:r>
              <a:rPr dirty="0" smtClean="0" sz="2400" spc="0">
                <a:latin typeface="Arial"/>
                <a:cs typeface="Arial"/>
              </a:rPr>
              <a:t>erati</a:t>
            </a:r>
            <a:r>
              <a:rPr dirty="0" smtClean="0" sz="2400" spc="-4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3540" y="2382297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6440" y="2382297"/>
            <a:ext cx="268081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Defi</a:t>
            </a:r>
            <a:r>
              <a:rPr dirty="0" smtClean="0" sz="2400" spc="-4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instance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22091" y="2382297"/>
            <a:ext cx="78130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fiel</a:t>
            </a:r>
            <a:r>
              <a:rPr dirty="0" smtClean="0" sz="2400" spc="-9">
                <a:latin typeface="Arial"/>
                <a:cs typeface="Arial"/>
              </a:rPr>
              <a:t>d</a:t>
            </a:r>
            <a:r>
              <a:rPr dirty="0" smtClean="0" sz="2400" spc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18838" y="2382297"/>
            <a:ext cx="152897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(at</a:t>
            </a:r>
            <a:r>
              <a:rPr dirty="0" smtClean="0" sz="2400" spc="9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ributes)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59297" y="2382297"/>
            <a:ext cx="57952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and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53352" y="2382297"/>
            <a:ext cx="124063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4">
                <a:latin typeface="Arial"/>
                <a:cs typeface="Arial"/>
              </a:rPr>
              <a:t>m</a:t>
            </a:r>
            <a:r>
              <a:rPr dirty="0" smtClean="0" sz="2400" spc="0">
                <a:latin typeface="Arial"/>
                <a:cs typeface="Arial"/>
              </a:rPr>
              <a:t>ethods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07604" y="2382297"/>
            <a:ext cx="32532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6440" y="2748057"/>
            <a:ext cx="76453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cl</a:t>
            </a:r>
            <a:r>
              <a:rPr dirty="0" smtClean="0" sz="2400" spc="-4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04594" y="2748057"/>
            <a:ext cx="100350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na</a:t>
            </a:r>
            <a:r>
              <a:rPr dirty="0" smtClean="0" sz="2400" spc="4">
                <a:latin typeface="Arial"/>
                <a:cs typeface="Arial"/>
              </a:rPr>
              <a:t>m</a:t>
            </a:r>
            <a:r>
              <a:rPr dirty="0" smtClean="0" sz="2400" spc="0">
                <a:latin typeface="Arial"/>
                <a:cs typeface="Arial"/>
              </a:rPr>
              <a:t>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22931" y="2748057"/>
            <a:ext cx="86451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‘</a:t>
            </a:r>
            <a:r>
              <a:rPr dirty="0" smtClean="0" sz="2400" spc="-4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i</a:t>
            </a:r>
            <a:r>
              <a:rPr dirty="0" smtClean="0" sz="2400" spc="-4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-4">
                <a:latin typeface="Arial"/>
                <a:cs typeface="Arial"/>
              </a:rPr>
              <a:t>’</a:t>
            </a:r>
            <a:r>
              <a:rPr dirty="0" smtClean="0" sz="2400" spc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591"/>
            <a:ext cx="196242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383540" y="465946"/>
            <a:ext cx="338856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Wh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0" b="1">
                <a:latin typeface="Arial"/>
                <a:cs typeface="Arial"/>
              </a:rPr>
              <a:t>t</a:t>
            </a:r>
            <a:r>
              <a:rPr dirty="0" smtClean="0" sz="3600" spc="-274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Obj</a:t>
            </a:r>
            <a:r>
              <a:rPr dirty="0" smtClean="0" sz="3600" spc="-154" b="1">
                <a:latin typeface="Arial"/>
                <a:cs typeface="Arial"/>
              </a:rPr>
              <a:t>ec</a:t>
            </a:r>
            <a:r>
              <a:rPr dirty="0" smtClean="0" sz="3600" spc="0" b="1">
                <a:latin typeface="Arial"/>
                <a:cs typeface="Arial"/>
              </a:rPr>
              <a:t>t</a:t>
            </a:r>
            <a:r>
              <a:rPr dirty="0" smtClean="0" sz="3600" spc="-264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?</a:t>
            </a:r>
            <a:endParaRPr sz="3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86334" y="1585139"/>
            <a:ext cx="203098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9234" y="1585139"/>
            <a:ext cx="1184348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 b="1">
                <a:latin typeface="Arial"/>
                <a:cs typeface="Arial"/>
              </a:rPr>
              <a:t>O</a:t>
            </a:r>
            <a:r>
              <a:rPr dirty="0" smtClean="0" sz="2800" spc="-9" b="1">
                <a:latin typeface="Arial"/>
                <a:cs typeface="Arial"/>
              </a:rPr>
              <a:t>b</a:t>
            </a:r>
            <a:r>
              <a:rPr dirty="0" smtClean="0" sz="2800" spc="0" b="1">
                <a:latin typeface="Arial"/>
                <a:cs typeface="Arial"/>
              </a:rPr>
              <a:t>je</a:t>
            </a:r>
            <a:r>
              <a:rPr dirty="0" smtClean="0" sz="2800" spc="9" b="1">
                <a:latin typeface="Arial"/>
                <a:cs typeface="Arial"/>
              </a:rPr>
              <a:t>c</a:t>
            </a:r>
            <a:r>
              <a:rPr dirty="0" smtClean="0" sz="2800" spc="0" b="1">
                <a:latin typeface="Arial"/>
                <a:cs typeface="Arial"/>
              </a:rPr>
              <a:t>t</a:t>
            </a:r>
            <a:endParaRPr sz="2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855470" y="1585139"/>
            <a:ext cx="1186481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 b="1">
                <a:latin typeface="Arial"/>
                <a:cs typeface="Arial"/>
              </a:rPr>
              <a:t>Me</a:t>
            </a:r>
            <a:r>
              <a:rPr dirty="0" smtClean="0" sz="2800" spc="14" b="1">
                <a:latin typeface="Arial"/>
                <a:cs typeface="Arial"/>
              </a:rPr>
              <a:t>a</a:t>
            </a:r>
            <a:r>
              <a:rPr dirty="0" smtClean="0" sz="2800" spc="0" b="1">
                <a:latin typeface="Arial"/>
                <a:cs typeface="Arial"/>
              </a:rPr>
              <a:t>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82874" y="1585139"/>
            <a:ext cx="2252316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 b="1">
                <a:latin typeface="Arial"/>
                <a:cs typeface="Arial"/>
              </a:rPr>
              <a:t>Combin</a:t>
            </a:r>
            <a:r>
              <a:rPr dirty="0" smtClean="0" sz="2800" spc="14" b="1">
                <a:latin typeface="Arial"/>
                <a:cs typeface="Arial"/>
              </a:rPr>
              <a:t>a</a:t>
            </a:r>
            <a:r>
              <a:rPr dirty="0" smtClean="0" sz="2800" spc="0" b="1">
                <a:latin typeface="Arial"/>
                <a:cs typeface="Arial"/>
              </a:rPr>
              <a:t>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575808" y="1585139"/>
            <a:ext cx="413335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-4" b="1">
                <a:latin typeface="Arial"/>
                <a:cs typeface="Arial"/>
              </a:rPr>
              <a:t>of</a:t>
            </a:r>
            <a:endParaRPr sz="2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29274" y="1585139"/>
            <a:ext cx="848854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 b="1">
                <a:latin typeface="Arial"/>
                <a:cs typeface="Arial"/>
              </a:rPr>
              <a:t>Data</a:t>
            </a:r>
            <a:endParaRPr sz="2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118350" y="1585139"/>
            <a:ext cx="1971072" cy="8077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941" algn="ctr">
              <a:lnSpc>
                <a:spcPts val="2960"/>
              </a:lnSpc>
              <a:spcBef>
                <a:spcPts val="148"/>
              </a:spcBef>
            </a:pPr>
            <a:r>
              <a:rPr dirty="0" smtClean="0" sz="2800" spc="14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2800" spc="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800" spc="9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800" spc="0" b="1">
                <a:solidFill>
                  <a:srgbClr val="FF0000"/>
                </a:solidFill>
                <a:latin typeface="Arial"/>
                <a:cs typeface="Arial"/>
              </a:rPr>
              <a:t>tr</a:t>
            </a:r>
            <a:r>
              <a:rPr dirty="0" smtClean="0" sz="28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8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2800" spc="-9" b="1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2800" spc="0" b="1">
                <a:solidFill>
                  <a:srgbClr val="FF0000"/>
                </a:solidFill>
                <a:latin typeface="Arial"/>
                <a:cs typeface="Arial"/>
              </a:rPr>
              <a:t>te</a:t>
            </a:r>
            <a:r>
              <a:rPr dirty="0" smtClean="0" sz="2800" spc="9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800" spc="0" b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95288" algn="ctr">
              <a:lnSpc>
                <a:spcPct val="95825"/>
              </a:lnSpc>
            </a:pPr>
            <a:r>
              <a:rPr dirty="0" smtClean="0" sz="2800" b="1">
                <a:solidFill>
                  <a:srgbClr val="FF0000"/>
                </a:solidFill>
                <a:latin typeface="Arial"/>
                <a:cs typeface="Arial"/>
              </a:rPr>
              <a:t>Func</a:t>
            </a:r>
            <a:r>
              <a:rPr dirty="0" smtClean="0" sz="2800" spc="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800" spc="0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800" spc="9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800" spc="0" b="1">
                <a:solidFill>
                  <a:srgbClr val="FF0000"/>
                </a:solidFill>
                <a:latin typeface="Arial"/>
                <a:cs typeface="Arial"/>
              </a:rPr>
              <a:t>ns,</a:t>
            </a:r>
            <a:endParaRPr sz="2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9234" y="2012360"/>
            <a:ext cx="711437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 b="1">
                <a:latin typeface="Arial"/>
                <a:cs typeface="Arial"/>
              </a:rPr>
              <a:t>a</a:t>
            </a:r>
            <a:r>
              <a:rPr dirty="0" smtClean="0" sz="2800" spc="9" b="1">
                <a:latin typeface="Arial"/>
                <a:cs typeface="Arial"/>
              </a:rPr>
              <a:t>n</a:t>
            </a:r>
            <a:r>
              <a:rPr dirty="0" smtClean="0" sz="2800" spc="0" b="1">
                <a:latin typeface="Arial"/>
                <a:cs typeface="Arial"/>
              </a:rPr>
              <a:t>d</a:t>
            </a:r>
            <a:endParaRPr sz="2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68958" y="2012360"/>
            <a:ext cx="1027114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 b="1">
                <a:latin typeface="Arial"/>
                <a:cs typeface="Arial"/>
              </a:rPr>
              <a:t>L</a:t>
            </a:r>
            <a:r>
              <a:rPr dirty="0" smtClean="0" sz="2800" spc="9" b="1">
                <a:latin typeface="Arial"/>
                <a:cs typeface="Arial"/>
              </a:rPr>
              <a:t>o</a:t>
            </a:r>
            <a:r>
              <a:rPr dirty="0" smtClean="0" sz="2800" spc="0" b="1">
                <a:latin typeface="Arial"/>
                <a:cs typeface="Arial"/>
              </a:rPr>
              <a:t>gic</a:t>
            </a:r>
            <a:endParaRPr sz="2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25318" y="2012360"/>
            <a:ext cx="1974144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 b="1">
                <a:solidFill>
                  <a:srgbClr val="FF0000"/>
                </a:solidFill>
                <a:latin typeface="Arial"/>
                <a:cs typeface="Arial"/>
              </a:rPr>
              <a:t>(A</a:t>
            </a:r>
            <a:r>
              <a:rPr dirty="0" smtClean="0" sz="2800" spc="14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800" spc="0" b="1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dirty="0" smtClean="0" sz="2800" spc="-9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800" spc="0" b="1">
                <a:solidFill>
                  <a:srgbClr val="FF0000"/>
                </a:solidFill>
                <a:latin typeface="Arial"/>
                <a:cs typeface="Arial"/>
              </a:rPr>
              <a:t>ri</a:t>
            </a:r>
            <a:r>
              <a:rPr dirty="0" smtClean="0" sz="2800" spc="9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800" spc="0" b="1">
                <a:solidFill>
                  <a:srgbClr val="FF0000"/>
                </a:solidFill>
                <a:latin typeface="Arial"/>
                <a:cs typeface="Arial"/>
              </a:rPr>
              <a:t>hm,</a:t>
            </a:r>
            <a:endParaRPr sz="2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29860" y="2012360"/>
            <a:ext cx="1681821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2800" spc="9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800" spc="0" b="1">
                <a:solidFill>
                  <a:srgbClr val="FF0000"/>
                </a:solidFill>
                <a:latin typeface="Arial"/>
                <a:cs typeface="Arial"/>
              </a:rPr>
              <a:t>ha</a:t>
            </a:r>
            <a:r>
              <a:rPr dirty="0" smtClean="0" sz="2800" spc="14" b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2800" spc="0" b="1">
                <a:solidFill>
                  <a:srgbClr val="FF0000"/>
                </a:solidFill>
                <a:latin typeface="Arial"/>
                <a:cs typeface="Arial"/>
              </a:rPr>
              <a:t>io</a:t>
            </a:r>
            <a:r>
              <a:rPr dirty="0" smtClean="0" sz="2800" spc="-144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800" spc="0" b="1">
                <a:solidFill>
                  <a:srgbClr val="FF0000"/>
                </a:solidFill>
                <a:latin typeface="Arial"/>
                <a:cs typeface="Arial"/>
              </a:rPr>
              <a:t>,</a:t>
            </a:r>
            <a:endParaRPr sz="2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9234" y="2439080"/>
            <a:ext cx="2074833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 b="1">
                <a:solidFill>
                  <a:srgbClr val="FF0000"/>
                </a:solidFill>
                <a:latin typeface="Arial"/>
                <a:cs typeface="Arial"/>
              </a:rPr>
              <a:t>Opera</a:t>
            </a:r>
            <a:r>
              <a:rPr dirty="0" smtClean="0" sz="2800" spc="9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800" spc="0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800" spc="9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800" spc="0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800" spc="9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800" spc="0" b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71978" y="2439080"/>
            <a:ext cx="412763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-4" b="1">
                <a:latin typeface="Arial"/>
                <a:cs typeface="Arial"/>
              </a:rPr>
              <a:t>of</a:t>
            </a:r>
            <a:endParaRPr sz="2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54729" y="2439080"/>
            <a:ext cx="1006164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 b="1">
                <a:latin typeface="Arial"/>
                <a:cs typeface="Arial"/>
              </a:rPr>
              <a:t>some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30572" y="2439080"/>
            <a:ext cx="711082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 b="1">
                <a:latin typeface="Arial"/>
                <a:cs typeface="Arial"/>
              </a:rPr>
              <a:t>r</a:t>
            </a:r>
            <a:r>
              <a:rPr dirty="0" smtClean="0" sz="2800" spc="4" b="1">
                <a:latin typeface="Arial"/>
                <a:cs typeface="Arial"/>
              </a:rPr>
              <a:t>e</a:t>
            </a:r>
            <a:r>
              <a:rPr dirty="0" smtClean="0" sz="2800" spc="0" b="1">
                <a:latin typeface="Arial"/>
                <a:cs typeface="Arial"/>
              </a:rPr>
              <a:t>al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07710" y="2439080"/>
            <a:ext cx="1025694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 b="1">
                <a:latin typeface="Arial"/>
                <a:cs typeface="Arial"/>
              </a:rPr>
              <a:t>world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00061" y="2439080"/>
            <a:ext cx="1099780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 b="1">
                <a:latin typeface="Arial"/>
                <a:cs typeface="Arial"/>
              </a:rPr>
              <a:t>ent</a:t>
            </a:r>
            <a:r>
              <a:rPr dirty="0" smtClean="0" sz="2800" spc="4" b="1">
                <a:latin typeface="Arial"/>
                <a:cs typeface="Arial"/>
              </a:rPr>
              <a:t>i</a:t>
            </a:r>
            <a:r>
              <a:rPr dirty="0" smtClean="0" sz="2800" spc="14" b="1">
                <a:latin typeface="Arial"/>
                <a:cs typeface="Arial"/>
              </a:rPr>
              <a:t>t</a:t>
            </a:r>
            <a:r>
              <a:rPr dirty="0" smtClean="0" sz="2800" spc="-214" b="1">
                <a:latin typeface="Arial"/>
                <a:cs typeface="Arial"/>
              </a:rPr>
              <a:t>y</a:t>
            </a:r>
            <a:r>
              <a:rPr dirty="0" smtClean="0" sz="2800" spc="0" b="1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67471" y="2439080"/>
            <a:ext cx="650717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 b="1">
                <a:latin typeface="Arial"/>
                <a:cs typeface="Arial"/>
              </a:rPr>
              <a:t>For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9234" y="2865800"/>
            <a:ext cx="8365417" cy="8499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309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 b="1">
                <a:latin typeface="Arial"/>
                <a:cs typeface="Arial"/>
              </a:rPr>
              <a:t>e</a:t>
            </a:r>
            <a:r>
              <a:rPr dirty="0" smtClean="0" sz="2800" spc="9" b="1">
                <a:latin typeface="Arial"/>
                <a:cs typeface="Arial"/>
              </a:rPr>
              <a:t>x</a:t>
            </a:r>
            <a:r>
              <a:rPr dirty="0" smtClean="0" sz="2800" spc="0" b="1">
                <a:latin typeface="Arial"/>
                <a:cs typeface="Arial"/>
              </a:rPr>
              <a:t>ample</a:t>
            </a:r>
            <a:r>
              <a:rPr dirty="0" smtClean="0" sz="2800" spc="-81" b="1">
                <a:latin typeface="Arial"/>
                <a:cs typeface="Arial"/>
              </a:rPr>
              <a:t> </a:t>
            </a:r>
            <a:r>
              <a:rPr dirty="0" smtClean="0" sz="2800" spc="0" b="1">
                <a:latin typeface="Arial"/>
                <a:cs typeface="Arial"/>
              </a:rPr>
              <a:t>Stu</a:t>
            </a:r>
            <a:r>
              <a:rPr dirty="0" smtClean="0" sz="2800" spc="-9" b="1">
                <a:latin typeface="Arial"/>
                <a:cs typeface="Arial"/>
              </a:rPr>
              <a:t>d</a:t>
            </a:r>
            <a:r>
              <a:rPr dirty="0" smtClean="0" sz="2800" spc="0" b="1">
                <a:latin typeface="Arial"/>
                <a:cs typeface="Arial"/>
              </a:rPr>
              <a:t>ent,</a:t>
            </a:r>
            <a:r>
              <a:rPr dirty="0" smtClean="0" sz="2800" spc="-76" b="1">
                <a:latin typeface="Arial"/>
                <a:cs typeface="Arial"/>
              </a:rPr>
              <a:t> </a:t>
            </a:r>
            <a:r>
              <a:rPr dirty="0" smtClean="0" sz="2800" spc="0" b="1">
                <a:latin typeface="Arial"/>
                <a:cs typeface="Arial"/>
              </a:rPr>
              <a:t>Box,</a:t>
            </a:r>
            <a:r>
              <a:rPr dirty="0" smtClean="0" sz="2800" spc="-150" b="1">
                <a:latin typeface="Arial"/>
                <a:cs typeface="Arial"/>
              </a:rPr>
              <a:t> </a:t>
            </a:r>
            <a:r>
              <a:rPr dirty="0" smtClean="0" sz="2800" spc="0" b="1">
                <a:latin typeface="Arial"/>
                <a:cs typeface="Arial"/>
              </a:rPr>
              <a:t>Account,</a:t>
            </a:r>
            <a:r>
              <a:rPr dirty="0" smtClean="0" sz="2800" spc="-74" b="1">
                <a:latin typeface="Arial"/>
                <a:cs typeface="Arial"/>
              </a:rPr>
              <a:t> </a:t>
            </a:r>
            <a:r>
              <a:rPr dirty="0" smtClean="0" sz="2800" spc="-54" b="1">
                <a:latin typeface="Arial"/>
                <a:cs typeface="Arial"/>
              </a:rPr>
              <a:t>T</a:t>
            </a:r>
            <a:r>
              <a:rPr dirty="0" smtClean="0" sz="2800" spc="0" b="1">
                <a:latin typeface="Arial"/>
                <a:cs typeface="Arial"/>
              </a:rPr>
              <a:t>ime</a:t>
            </a:r>
            <a:endParaRPr sz="2800">
              <a:latin typeface="Arial"/>
              <a:cs typeface="Arial"/>
            </a:endParaRPr>
          </a:p>
          <a:p>
            <a:pPr marL="127000">
              <a:lnSpc>
                <a:spcPct val="95825"/>
              </a:lnSpc>
              <a:spcBef>
                <a:spcPts val="326"/>
              </a:spcBef>
            </a:pPr>
            <a:r>
              <a:rPr dirty="0" smtClean="0" sz="2800" spc="0" b="1">
                <a:latin typeface="Arial"/>
                <a:cs typeface="Arial"/>
              </a:rPr>
              <a:t>Every</a:t>
            </a:r>
            <a:r>
              <a:rPr dirty="0" smtClean="0" sz="2800" spc="-61" b="1">
                <a:latin typeface="Arial"/>
                <a:cs typeface="Arial"/>
              </a:rPr>
              <a:t> </a:t>
            </a:r>
            <a:r>
              <a:rPr dirty="0" smtClean="0" sz="2800" spc="4" b="1">
                <a:latin typeface="Arial"/>
                <a:cs typeface="Arial"/>
              </a:rPr>
              <a:t>real</a:t>
            </a:r>
            <a:r>
              <a:rPr dirty="0" smtClean="0" sz="2800" spc="4" b="1">
                <a:latin typeface="Arial"/>
                <a:cs typeface="Arial"/>
              </a:rPr>
              <a:t>-</a:t>
            </a:r>
            <a:r>
              <a:rPr dirty="0" smtClean="0" sz="2800" spc="0" b="1">
                <a:latin typeface="Arial"/>
                <a:cs typeface="Arial"/>
              </a:rPr>
              <a:t>w</a:t>
            </a:r>
            <a:r>
              <a:rPr dirty="0" smtClean="0" sz="2800" spc="-9" b="1">
                <a:latin typeface="Arial"/>
                <a:cs typeface="Arial"/>
              </a:rPr>
              <a:t>o</a:t>
            </a:r>
            <a:r>
              <a:rPr dirty="0" smtClean="0" sz="2800" spc="0" b="1">
                <a:latin typeface="Arial"/>
                <a:cs typeface="Arial"/>
              </a:rPr>
              <a:t>rld</a:t>
            </a:r>
            <a:r>
              <a:rPr dirty="0" smtClean="0" sz="2800" spc="-59" b="1">
                <a:latin typeface="Arial"/>
                <a:cs typeface="Arial"/>
              </a:rPr>
              <a:t> </a:t>
            </a:r>
            <a:r>
              <a:rPr dirty="0" smtClean="0" sz="2800" spc="0" b="1">
                <a:latin typeface="Arial"/>
                <a:cs typeface="Arial"/>
              </a:rPr>
              <a:t>o</a:t>
            </a:r>
            <a:r>
              <a:rPr dirty="0" smtClean="0" sz="2800" spc="-9" b="1">
                <a:latin typeface="Arial"/>
                <a:cs typeface="Arial"/>
              </a:rPr>
              <a:t>b</a:t>
            </a:r>
            <a:r>
              <a:rPr dirty="0" smtClean="0" sz="2800" spc="0" b="1">
                <a:latin typeface="Arial"/>
                <a:cs typeface="Arial"/>
              </a:rPr>
              <a:t>je</a:t>
            </a:r>
            <a:r>
              <a:rPr dirty="0" smtClean="0" sz="2800" spc="9" b="1">
                <a:latin typeface="Arial"/>
                <a:cs typeface="Arial"/>
              </a:rPr>
              <a:t>c</a:t>
            </a:r>
            <a:r>
              <a:rPr dirty="0" smtClean="0" sz="2800" spc="0" b="1">
                <a:latin typeface="Arial"/>
                <a:cs typeface="Arial"/>
              </a:rPr>
              <a:t>t</a:t>
            </a:r>
            <a:r>
              <a:rPr dirty="0" smtClean="0" sz="2800" spc="15" b="1">
                <a:latin typeface="Arial"/>
                <a:cs typeface="Arial"/>
              </a:rPr>
              <a:t> </a:t>
            </a:r>
            <a:r>
              <a:rPr dirty="0" smtClean="0" sz="2800" spc="0" b="1">
                <a:latin typeface="Arial"/>
                <a:cs typeface="Arial"/>
              </a:rPr>
              <a:t>has</a:t>
            </a:r>
            <a:r>
              <a:rPr dirty="0" smtClean="0" sz="2800" spc="14" b="1">
                <a:latin typeface="Arial"/>
                <a:cs typeface="Arial"/>
              </a:rPr>
              <a:t> </a:t>
            </a:r>
            <a:r>
              <a:rPr dirty="0" smtClean="0" sz="2800" spc="0" b="1">
                <a:latin typeface="Arial"/>
                <a:cs typeface="Arial"/>
              </a:rPr>
              <a:t>two</a:t>
            </a:r>
            <a:r>
              <a:rPr dirty="0" smtClean="0" sz="2800" spc="14" b="1">
                <a:latin typeface="Arial"/>
                <a:cs typeface="Arial"/>
              </a:rPr>
              <a:t> </a:t>
            </a:r>
            <a:r>
              <a:rPr dirty="0" smtClean="0" sz="2800" spc="0" b="1">
                <a:latin typeface="Arial"/>
                <a:cs typeface="Arial"/>
              </a:rPr>
              <a:t>char</a:t>
            </a:r>
            <a:r>
              <a:rPr dirty="0" smtClean="0" sz="2800" spc="9" b="1">
                <a:latin typeface="Arial"/>
                <a:cs typeface="Arial"/>
              </a:rPr>
              <a:t>a</a:t>
            </a:r>
            <a:r>
              <a:rPr dirty="0" smtClean="0" sz="2800" spc="0" b="1">
                <a:latin typeface="Arial"/>
                <a:cs typeface="Arial"/>
              </a:rPr>
              <a:t>ct</a:t>
            </a:r>
            <a:r>
              <a:rPr dirty="0" smtClean="0" sz="2800" spc="9" b="1">
                <a:latin typeface="Arial"/>
                <a:cs typeface="Arial"/>
              </a:rPr>
              <a:t>e</a:t>
            </a:r>
            <a:r>
              <a:rPr dirty="0" smtClean="0" sz="2800" spc="0" b="1">
                <a:latin typeface="Arial"/>
                <a:cs typeface="Arial"/>
              </a:rPr>
              <a:t>ri</a:t>
            </a:r>
            <a:r>
              <a:rPr dirty="0" smtClean="0" sz="2800" spc="4" b="1">
                <a:latin typeface="Arial"/>
                <a:cs typeface="Arial"/>
              </a:rPr>
              <a:t>s</a:t>
            </a:r>
            <a:r>
              <a:rPr dirty="0" smtClean="0" sz="2800" spc="0" b="1">
                <a:latin typeface="Arial"/>
                <a:cs typeface="Arial"/>
              </a:rPr>
              <a:t>ti</a:t>
            </a:r>
            <a:r>
              <a:rPr dirty="0" smtClean="0" sz="2800" spc="9" b="1">
                <a:latin typeface="Arial"/>
                <a:cs typeface="Arial"/>
              </a:rPr>
              <a:t>c</a:t>
            </a:r>
            <a:r>
              <a:rPr dirty="0" smtClean="0" sz="2800" spc="0" b="1">
                <a:latin typeface="Arial"/>
                <a:cs typeface="Arial"/>
              </a:rPr>
              <a:t>s</a:t>
            </a:r>
            <a:r>
              <a:rPr dirty="0" smtClean="0" sz="2800" spc="-105" b="1">
                <a:latin typeface="Arial"/>
                <a:cs typeface="Arial"/>
              </a:rPr>
              <a:t> </a:t>
            </a:r>
            <a:r>
              <a:rPr dirty="0" smtClean="0" sz="2800" spc="0" b="1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6334" y="3334945"/>
            <a:ext cx="203098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4346" y="3804965"/>
            <a:ext cx="7677988" cy="15109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862888">
              <a:lnSpc>
                <a:spcPts val="2690"/>
              </a:lnSpc>
              <a:spcBef>
                <a:spcPts val="344"/>
              </a:spcBef>
            </a:pPr>
            <a:r>
              <a:rPr dirty="0" smtClean="0" sz="2800" spc="0" b="1">
                <a:latin typeface="Arial"/>
                <a:cs typeface="Arial"/>
              </a:rPr>
              <a:t>Dat</a:t>
            </a:r>
            <a:r>
              <a:rPr dirty="0" smtClean="0" sz="2800" spc="14" b="1">
                <a:latin typeface="Arial"/>
                <a:cs typeface="Arial"/>
              </a:rPr>
              <a:t>a</a:t>
            </a:r>
            <a:r>
              <a:rPr dirty="0" smtClean="0" sz="2800" spc="4" b="1">
                <a:latin typeface="Arial"/>
                <a:cs typeface="Arial"/>
              </a:rPr>
              <a:t>-</a:t>
            </a:r>
            <a:r>
              <a:rPr dirty="0" smtClean="0" sz="2800" spc="0" b="1">
                <a:latin typeface="Arial"/>
                <a:cs typeface="Arial"/>
              </a:rPr>
              <a:t>Par</a:t>
            </a:r>
            <a:r>
              <a:rPr dirty="0" smtClean="0" sz="2800" spc="4" b="1">
                <a:latin typeface="Arial"/>
                <a:cs typeface="Arial"/>
              </a:rPr>
              <a:t>t</a:t>
            </a:r>
            <a:r>
              <a:rPr dirty="0" smtClean="0" sz="2800" spc="0" b="1">
                <a:latin typeface="Arial"/>
                <a:cs typeface="Arial"/>
              </a:rPr>
              <a:t>/Sta</a:t>
            </a:r>
            <a:r>
              <a:rPr dirty="0" smtClean="0" sz="2800" spc="9" b="1">
                <a:latin typeface="Arial"/>
                <a:cs typeface="Arial"/>
              </a:rPr>
              <a:t>t</a:t>
            </a:r>
            <a:r>
              <a:rPr dirty="0" smtClean="0" sz="2800" spc="0" b="1">
                <a:latin typeface="Arial"/>
                <a:cs typeface="Arial"/>
              </a:rPr>
              <a:t>e</a:t>
            </a:r>
            <a:r>
              <a:rPr dirty="0" smtClean="0" sz="2800" spc="-160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[Also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-9" b="1">
                <a:latin typeface="Arial"/>
                <a:cs typeface="Arial"/>
              </a:rPr>
              <a:t>k</a:t>
            </a:r>
            <a:r>
              <a:rPr dirty="0" smtClean="0" sz="2400" spc="0" b="1">
                <a:latin typeface="Arial"/>
                <a:cs typeface="Arial"/>
              </a:rPr>
              <a:t>no</a:t>
            </a:r>
            <a:r>
              <a:rPr dirty="0" smtClean="0" sz="2400" spc="19" b="1">
                <a:latin typeface="Arial"/>
                <a:cs typeface="Arial"/>
              </a:rPr>
              <a:t>w</a:t>
            </a:r>
            <a:r>
              <a:rPr dirty="0" smtClean="0" sz="2400" spc="0" b="1">
                <a:latin typeface="Arial"/>
                <a:cs typeface="Arial"/>
              </a:rPr>
              <a:t>n</a:t>
            </a:r>
            <a:r>
              <a:rPr dirty="0" smtClean="0" sz="2400" spc="-44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as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at</a:t>
            </a:r>
            <a:r>
              <a:rPr dirty="0" smtClean="0" sz="2400" spc="4" b="1">
                <a:latin typeface="Arial"/>
                <a:cs typeface="Arial"/>
              </a:rPr>
              <a:t>t</a:t>
            </a:r>
            <a:r>
              <a:rPr dirty="0" smtClean="0" sz="2400" spc="0" b="1">
                <a:latin typeface="Arial"/>
                <a:cs typeface="Arial"/>
              </a:rPr>
              <a:t>ribu</a:t>
            </a:r>
            <a:r>
              <a:rPr dirty="0" smtClean="0" sz="2400" spc="4" b="1">
                <a:latin typeface="Arial"/>
                <a:cs typeface="Arial"/>
              </a:rPr>
              <a:t>t</a:t>
            </a:r>
            <a:r>
              <a:rPr dirty="0" smtClean="0" sz="2400" spc="0" b="1">
                <a:latin typeface="Arial"/>
                <a:cs typeface="Arial"/>
              </a:rPr>
              <a:t>es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or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prop</a:t>
            </a:r>
            <a:r>
              <a:rPr dirty="0" smtClean="0" sz="2400" spc="-4" b="1">
                <a:latin typeface="Arial"/>
                <a:cs typeface="Arial"/>
              </a:rPr>
              <a:t>e</a:t>
            </a:r>
            <a:r>
              <a:rPr dirty="0" smtClean="0" sz="2400" spc="0" b="1">
                <a:latin typeface="Arial"/>
                <a:cs typeface="Arial"/>
              </a:rPr>
              <a:t>r</a:t>
            </a:r>
            <a:r>
              <a:rPr dirty="0" smtClean="0" sz="2400" spc="4" b="1">
                <a:latin typeface="Arial"/>
                <a:cs typeface="Arial"/>
              </a:rPr>
              <a:t>t</a:t>
            </a:r>
            <a:r>
              <a:rPr dirty="0" smtClean="0" sz="2400" spc="0" b="1">
                <a:latin typeface="Arial"/>
                <a:cs typeface="Arial"/>
              </a:rPr>
              <a:t>ies]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00"/>
              </a:spcBef>
            </a:pPr>
            <a:r>
              <a:rPr dirty="0" smtClean="0" sz="2800" spc="0" b="1">
                <a:latin typeface="Arial"/>
                <a:cs typeface="Arial"/>
              </a:rPr>
              <a:t>Beha</a:t>
            </a:r>
            <a:r>
              <a:rPr dirty="0" smtClean="0" sz="2800" spc="4" b="1">
                <a:latin typeface="Arial"/>
                <a:cs typeface="Arial"/>
              </a:rPr>
              <a:t>v</a:t>
            </a:r>
            <a:r>
              <a:rPr dirty="0" smtClean="0" sz="2800" spc="0" b="1">
                <a:latin typeface="Arial"/>
                <a:cs typeface="Arial"/>
              </a:rPr>
              <a:t>ior</a:t>
            </a:r>
            <a:r>
              <a:rPr dirty="0" smtClean="0" sz="2800" spc="-44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[Also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-9" b="1">
                <a:latin typeface="Arial"/>
                <a:cs typeface="Arial"/>
              </a:rPr>
              <a:t>k</a:t>
            </a:r>
            <a:r>
              <a:rPr dirty="0" smtClean="0" sz="2400" spc="0" b="1">
                <a:latin typeface="Arial"/>
                <a:cs typeface="Arial"/>
              </a:rPr>
              <a:t>no</a:t>
            </a:r>
            <a:r>
              <a:rPr dirty="0" smtClean="0" sz="2400" spc="19" b="1">
                <a:latin typeface="Arial"/>
                <a:cs typeface="Arial"/>
              </a:rPr>
              <a:t>w</a:t>
            </a:r>
            <a:r>
              <a:rPr dirty="0" smtClean="0" sz="2400" spc="0" b="1">
                <a:latin typeface="Arial"/>
                <a:cs typeface="Arial"/>
              </a:rPr>
              <a:t>n</a:t>
            </a:r>
            <a:r>
              <a:rPr dirty="0" smtClean="0" sz="2400" spc="-44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as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operations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/</a:t>
            </a:r>
            <a:r>
              <a:rPr dirty="0" smtClean="0" sz="2400" spc="-94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Algori</a:t>
            </a:r>
            <a:r>
              <a:rPr dirty="0" smtClean="0" sz="2400" spc="4" b="1">
                <a:latin typeface="Arial"/>
                <a:cs typeface="Arial"/>
              </a:rPr>
              <a:t>t</a:t>
            </a:r>
            <a:r>
              <a:rPr dirty="0" smtClean="0" sz="2400" spc="0" b="1">
                <a:latin typeface="Arial"/>
                <a:cs typeface="Arial"/>
              </a:rPr>
              <a:t>hmic</a:t>
            </a:r>
            <a:r>
              <a:rPr dirty="0" smtClean="0" sz="2400" spc="-24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/</a:t>
            </a:r>
            <a:endParaRPr sz="2400">
              <a:latin typeface="Arial"/>
              <a:cs typeface="Arial"/>
            </a:endParaRPr>
          </a:p>
          <a:p>
            <a:pPr marL="12700" marR="53263">
              <a:lnSpc>
                <a:spcPts val="2605"/>
              </a:lnSpc>
              <a:spcBef>
                <a:spcPts val="130"/>
              </a:spcBef>
            </a:pPr>
            <a:r>
              <a:rPr dirty="0" smtClean="0" sz="2400" spc="0" b="1">
                <a:latin typeface="Arial"/>
                <a:cs typeface="Arial"/>
              </a:rPr>
              <a:t>L</a:t>
            </a:r>
            <a:r>
              <a:rPr dirty="0" smtClean="0" sz="2400" spc="-4" b="1">
                <a:latin typeface="Arial"/>
                <a:cs typeface="Arial"/>
              </a:rPr>
              <a:t>o</a:t>
            </a:r>
            <a:r>
              <a:rPr dirty="0" smtClean="0" sz="2400" spc="0" b="1">
                <a:latin typeface="Arial"/>
                <a:cs typeface="Arial"/>
              </a:rPr>
              <a:t>gic</a:t>
            </a:r>
            <a:r>
              <a:rPr dirty="0" smtClean="0" sz="2400" spc="-19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P</a:t>
            </a:r>
            <a:r>
              <a:rPr dirty="0" smtClean="0" sz="2400" spc="-9" b="1">
                <a:latin typeface="Arial"/>
                <a:cs typeface="Arial"/>
              </a:rPr>
              <a:t>a</a:t>
            </a:r>
            <a:r>
              <a:rPr dirty="0" smtClean="0" sz="2400" spc="0" b="1">
                <a:latin typeface="Arial"/>
                <a:cs typeface="Arial"/>
              </a:rPr>
              <a:t>rt]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7146" y="3831739"/>
            <a:ext cx="291753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5"/>
              </a:lnSpc>
              <a:spcBef>
                <a:spcPts val="149"/>
              </a:spcBef>
            </a:pPr>
            <a:r>
              <a:rPr dirty="0" smtClean="0" baseline="5254" sz="4200" spc="0">
                <a:latin typeface="Courier New"/>
                <a:cs typeface="Courier New"/>
              </a:rPr>
              <a:t>o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7146" y="4630315"/>
            <a:ext cx="291753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5"/>
              </a:lnSpc>
              <a:spcBef>
                <a:spcPts val="149"/>
              </a:spcBef>
            </a:pPr>
            <a:r>
              <a:rPr dirty="0" smtClean="0" baseline="5254" sz="4200" spc="0">
                <a:latin typeface="Courier New"/>
                <a:cs typeface="Courier New"/>
              </a:rPr>
              <a:t>o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6334" y="5402371"/>
            <a:ext cx="20294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3534" y="5402371"/>
            <a:ext cx="8475866" cy="7645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 b="1">
                <a:latin typeface="Arial"/>
                <a:cs typeface="Arial"/>
              </a:rPr>
              <a:t>S</a:t>
            </a:r>
            <a:r>
              <a:rPr dirty="0" smtClean="0" sz="2800" spc="-9" b="1">
                <a:latin typeface="Arial"/>
                <a:cs typeface="Arial"/>
              </a:rPr>
              <a:t>o</a:t>
            </a:r>
            <a:r>
              <a:rPr dirty="0" smtClean="0" sz="2800" spc="0" b="1">
                <a:latin typeface="Arial"/>
                <a:cs typeface="Arial"/>
              </a:rPr>
              <a:t>f</a:t>
            </a:r>
            <a:r>
              <a:rPr dirty="0" smtClean="0" sz="2800" spc="9" b="1">
                <a:latin typeface="Arial"/>
                <a:cs typeface="Arial"/>
              </a:rPr>
              <a:t>t</a:t>
            </a:r>
            <a:r>
              <a:rPr dirty="0" smtClean="0" sz="2800" spc="4" b="1">
                <a:latin typeface="Arial"/>
                <a:cs typeface="Arial"/>
              </a:rPr>
              <a:t>w</a:t>
            </a:r>
            <a:r>
              <a:rPr dirty="0" smtClean="0" sz="2800" spc="0" b="1">
                <a:latin typeface="Arial"/>
                <a:cs typeface="Arial"/>
              </a:rPr>
              <a:t>a</a:t>
            </a:r>
            <a:r>
              <a:rPr dirty="0" smtClean="0" sz="2800" spc="4" b="1">
                <a:latin typeface="Arial"/>
                <a:cs typeface="Arial"/>
              </a:rPr>
              <a:t>r</a:t>
            </a:r>
            <a:r>
              <a:rPr dirty="0" smtClean="0" sz="2800" spc="0" b="1">
                <a:latin typeface="Arial"/>
                <a:cs typeface="Arial"/>
              </a:rPr>
              <a:t>e</a:t>
            </a:r>
            <a:r>
              <a:rPr dirty="0" smtClean="0" sz="2800" spc="-47" b="1">
                <a:latin typeface="Arial"/>
                <a:cs typeface="Arial"/>
              </a:rPr>
              <a:t> </a:t>
            </a:r>
            <a:r>
              <a:rPr dirty="0" smtClean="0" sz="2800" spc="0" b="1">
                <a:latin typeface="Arial"/>
                <a:cs typeface="Arial"/>
              </a:rPr>
              <a:t>Object</a:t>
            </a:r>
            <a:r>
              <a:rPr dirty="0" smtClean="0" sz="2800" spc="-62" b="1">
                <a:latin typeface="Arial"/>
                <a:cs typeface="Arial"/>
              </a:rPr>
              <a:t> </a:t>
            </a:r>
            <a:r>
              <a:rPr dirty="0" smtClean="0" sz="2800" spc="-9" b="1">
                <a:latin typeface="Arial"/>
                <a:cs typeface="Arial"/>
              </a:rPr>
              <a:t>i</a:t>
            </a:r>
            <a:r>
              <a:rPr dirty="0" smtClean="0" sz="2800" spc="0" b="1">
                <a:latin typeface="Arial"/>
                <a:cs typeface="Arial"/>
              </a:rPr>
              <a:t>s</a:t>
            </a:r>
            <a:r>
              <a:rPr dirty="0" smtClean="0" sz="2800" spc="1" b="1">
                <a:latin typeface="Arial"/>
                <a:cs typeface="Arial"/>
              </a:rPr>
              <a:t> </a:t>
            </a:r>
            <a:r>
              <a:rPr dirty="0" smtClean="0" sz="2800" spc="0" b="1">
                <a:latin typeface="Arial"/>
                <a:cs typeface="Arial"/>
              </a:rPr>
              <a:t>con</a:t>
            </a:r>
            <a:r>
              <a:rPr dirty="0" smtClean="0" sz="2800" spc="9" b="1">
                <a:latin typeface="Arial"/>
                <a:cs typeface="Arial"/>
              </a:rPr>
              <a:t>c</a:t>
            </a:r>
            <a:r>
              <a:rPr dirty="0" smtClean="0" sz="2800" spc="0" b="1">
                <a:latin typeface="Arial"/>
                <a:cs typeface="Arial"/>
              </a:rPr>
              <a:t>e</a:t>
            </a:r>
            <a:r>
              <a:rPr dirty="0" smtClean="0" sz="2800" spc="9" b="1">
                <a:latin typeface="Arial"/>
                <a:cs typeface="Arial"/>
              </a:rPr>
              <a:t>p</a:t>
            </a:r>
            <a:r>
              <a:rPr dirty="0" smtClean="0" sz="2800" spc="0" b="1">
                <a:latin typeface="Arial"/>
                <a:cs typeface="Arial"/>
              </a:rPr>
              <a:t>tua</a:t>
            </a:r>
            <a:r>
              <a:rPr dirty="0" smtClean="0" sz="2800" spc="4" b="1">
                <a:latin typeface="Arial"/>
                <a:cs typeface="Arial"/>
              </a:rPr>
              <a:t>l</a:t>
            </a:r>
            <a:r>
              <a:rPr dirty="0" smtClean="0" sz="2800" spc="9" b="1">
                <a:latin typeface="Arial"/>
                <a:cs typeface="Arial"/>
              </a:rPr>
              <a:t>l</a:t>
            </a:r>
            <a:r>
              <a:rPr dirty="0" smtClean="0" sz="2800" spc="0" b="1">
                <a:latin typeface="Arial"/>
                <a:cs typeface="Arial"/>
              </a:rPr>
              <a:t>y</a:t>
            </a:r>
            <a:r>
              <a:rPr dirty="0" smtClean="0" sz="2800" spc="-153" b="1">
                <a:latin typeface="Arial"/>
                <a:cs typeface="Arial"/>
              </a:rPr>
              <a:t> </a:t>
            </a:r>
            <a:r>
              <a:rPr dirty="0" smtClean="0" sz="2800" spc="0" b="1">
                <a:latin typeface="Arial"/>
                <a:cs typeface="Arial"/>
              </a:rPr>
              <a:t>s</a:t>
            </a:r>
            <a:r>
              <a:rPr dirty="0" smtClean="0" sz="2800" spc="14" b="1">
                <a:latin typeface="Arial"/>
                <a:cs typeface="Arial"/>
              </a:rPr>
              <a:t>i</a:t>
            </a:r>
            <a:r>
              <a:rPr dirty="0" smtClean="0" sz="2800" spc="0" b="1">
                <a:latin typeface="Arial"/>
                <a:cs typeface="Arial"/>
              </a:rPr>
              <a:t>mil</a:t>
            </a:r>
            <a:r>
              <a:rPr dirty="0" smtClean="0" sz="2800" spc="4" b="1">
                <a:latin typeface="Arial"/>
                <a:cs typeface="Arial"/>
              </a:rPr>
              <a:t>a</a:t>
            </a:r>
            <a:r>
              <a:rPr dirty="0" smtClean="0" sz="2800" spc="0" b="1">
                <a:latin typeface="Arial"/>
                <a:cs typeface="Arial"/>
              </a:rPr>
              <a:t>r</a:t>
            </a:r>
            <a:r>
              <a:rPr dirty="0" smtClean="0" sz="2800" spc="-60" b="1">
                <a:latin typeface="Arial"/>
                <a:cs typeface="Arial"/>
              </a:rPr>
              <a:t> </a:t>
            </a:r>
            <a:r>
              <a:rPr dirty="0" smtClean="0" sz="2800" spc="4" b="1">
                <a:latin typeface="Arial"/>
                <a:cs typeface="Arial"/>
              </a:rPr>
              <a:t>t</a:t>
            </a:r>
            <a:r>
              <a:rPr dirty="0" smtClean="0" sz="2800" spc="0" b="1">
                <a:latin typeface="Arial"/>
                <a:cs typeface="Arial"/>
              </a:rPr>
              <a:t>o</a:t>
            </a:r>
            <a:r>
              <a:rPr dirty="0" smtClean="0" sz="2800" spc="-26" b="1">
                <a:latin typeface="Arial"/>
                <a:cs typeface="Arial"/>
              </a:rPr>
              <a:t> </a:t>
            </a:r>
            <a:r>
              <a:rPr dirty="0" smtClean="0" sz="2800" spc="0" b="1">
                <a:latin typeface="Arial"/>
                <a:cs typeface="Arial"/>
              </a:rPr>
              <a:t>a</a:t>
            </a:r>
            <a:r>
              <a:rPr dirty="0" smtClean="0" sz="2800" spc="4" b="1">
                <a:latin typeface="Arial"/>
                <a:cs typeface="Arial"/>
              </a:rPr>
              <a:t> </a:t>
            </a:r>
            <a:r>
              <a:rPr dirty="0" smtClean="0" sz="2800" spc="0" b="1">
                <a:latin typeface="Arial"/>
                <a:cs typeface="Arial"/>
              </a:rPr>
              <a:t>e</a:t>
            </a:r>
            <a:r>
              <a:rPr dirty="0" smtClean="0" sz="2800" spc="9" b="1">
                <a:latin typeface="Arial"/>
                <a:cs typeface="Arial"/>
              </a:rPr>
              <a:t>v</a:t>
            </a:r>
            <a:r>
              <a:rPr dirty="0" smtClean="0" sz="2800" spc="0" b="1">
                <a:latin typeface="Arial"/>
                <a:cs typeface="Arial"/>
              </a:rPr>
              <a:t>e</a:t>
            </a:r>
            <a:r>
              <a:rPr dirty="0" smtClean="0" sz="2800" spc="19" b="1">
                <a:latin typeface="Arial"/>
                <a:cs typeface="Arial"/>
              </a:rPr>
              <a:t>r</a:t>
            </a:r>
            <a:r>
              <a:rPr dirty="0" smtClean="0" sz="2800" spc="0" b="1">
                <a:latin typeface="Arial"/>
                <a:cs typeface="Arial"/>
              </a:rPr>
              <a:t>y</a:t>
            </a:r>
            <a:endParaRPr sz="2800">
              <a:latin typeface="Arial"/>
              <a:cs typeface="Arial"/>
            </a:endParaRPr>
          </a:p>
          <a:p>
            <a:pPr marL="12700" marR="53263">
              <a:lnSpc>
                <a:spcPts val="3025"/>
              </a:lnSpc>
              <a:spcBef>
                <a:spcPts val="3"/>
              </a:spcBef>
            </a:pPr>
            <a:r>
              <a:rPr dirty="0" smtClean="0" sz="2800" spc="0" b="1">
                <a:latin typeface="Arial"/>
                <a:cs typeface="Arial"/>
              </a:rPr>
              <a:t>r</a:t>
            </a:r>
            <a:r>
              <a:rPr dirty="0" smtClean="0" sz="2800" spc="4" b="1">
                <a:latin typeface="Arial"/>
                <a:cs typeface="Arial"/>
              </a:rPr>
              <a:t>e</a:t>
            </a:r>
            <a:r>
              <a:rPr dirty="0" smtClean="0" sz="2800" spc="0" b="1">
                <a:latin typeface="Arial"/>
                <a:cs typeface="Arial"/>
              </a:rPr>
              <a:t>a</a:t>
            </a:r>
            <a:r>
              <a:rPr dirty="0" smtClean="0" sz="2800" spc="9" b="1">
                <a:latin typeface="Arial"/>
                <a:cs typeface="Arial"/>
              </a:rPr>
              <a:t>l</a:t>
            </a:r>
            <a:r>
              <a:rPr dirty="0" smtClean="0" sz="2800" spc="4" b="1">
                <a:latin typeface="Arial"/>
                <a:cs typeface="Arial"/>
              </a:rPr>
              <a:t>-</a:t>
            </a:r>
            <a:r>
              <a:rPr dirty="0" smtClean="0" sz="2800" spc="0" b="1">
                <a:latin typeface="Arial"/>
                <a:cs typeface="Arial"/>
              </a:rPr>
              <a:t>world</a:t>
            </a:r>
            <a:r>
              <a:rPr dirty="0" smtClean="0" sz="2800" spc="-59" b="1">
                <a:latin typeface="Arial"/>
                <a:cs typeface="Arial"/>
              </a:rPr>
              <a:t> </a:t>
            </a:r>
            <a:r>
              <a:rPr dirty="0" smtClean="0" sz="2800" spc="0" b="1">
                <a:latin typeface="Arial"/>
                <a:cs typeface="Arial"/>
              </a:rPr>
              <a:t>o</a:t>
            </a:r>
            <a:r>
              <a:rPr dirty="0" smtClean="0" sz="2800" spc="-9" b="1">
                <a:latin typeface="Arial"/>
                <a:cs typeface="Arial"/>
              </a:rPr>
              <a:t>b</a:t>
            </a:r>
            <a:r>
              <a:rPr dirty="0" smtClean="0" sz="2800" spc="0" b="1">
                <a:latin typeface="Arial"/>
                <a:cs typeface="Arial"/>
              </a:rPr>
              <a:t>je</a:t>
            </a:r>
            <a:r>
              <a:rPr dirty="0" smtClean="0" sz="2800" spc="9" b="1">
                <a:latin typeface="Arial"/>
                <a:cs typeface="Arial"/>
              </a:rPr>
              <a:t>c</a:t>
            </a:r>
            <a:r>
              <a:rPr dirty="0" smtClean="0" sz="2800" spc="4" b="1">
                <a:latin typeface="Arial"/>
                <a:cs typeface="Arial"/>
              </a:rPr>
              <a:t>t</a:t>
            </a:r>
            <a:r>
              <a:rPr dirty="0" smtClean="0" sz="2800" spc="0" b="1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196242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6084570" y="2692146"/>
            <a:ext cx="914400" cy="1065276"/>
          </a:xfrm>
          <a:custGeom>
            <a:avLst/>
            <a:gdLst/>
            <a:ahLst/>
            <a:cxnLst/>
            <a:rect l="l" t="t" r="r" b="b"/>
            <a:pathLst>
              <a:path w="914400" h="1065276">
                <a:moveTo>
                  <a:pt x="0" y="532638"/>
                </a:moveTo>
                <a:lnTo>
                  <a:pt x="1515" y="488958"/>
                </a:lnTo>
                <a:lnTo>
                  <a:pt x="5984" y="446250"/>
                </a:lnTo>
                <a:lnTo>
                  <a:pt x="13289" y="404650"/>
                </a:lnTo>
                <a:lnTo>
                  <a:pt x="23311" y="364296"/>
                </a:lnTo>
                <a:lnTo>
                  <a:pt x="35933" y="325326"/>
                </a:lnTo>
                <a:lnTo>
                  <a:pt x="51037" y="287875"/>
                </a:lnTo>
                <a:lnTo>
                  <a:pt x="68505" y="252082"/>
                </a:lnTo>
                <a:lnTo>
                  <a:pt x="88221" y="218084"/>
                </a:lnTo>
                <a:lnTo>
                  <a:pt x="110065" y="186017"/>
                </a:lnTo>
                <a:lnTo>
                  <a:pt x="133921" y="156019"/>
                </a:lnTo>
                <a:lnTo>
                  <a:pt x="159670" y="128227"/>
                </a:lnTo>
                <a:lnTo>
                  <a:pt x="187195" y="102778"/>
                </a:lnTo>
                <a:lnTo>
                  <a:pt x="216379" y="79809"/>
                </a:lnTo>
                <a:lnTo>
                  <a:pt x="247102" y="59458"/>
                </a:lnTo>
                <a:lnTo>
                  <a:pt x="279249" y="41862"/>
                </a:lnTo>
                <a:lnTo>
                  <a:pt x="312700" y="27157"/>
                </a:lnTo>
                <a:lnTo>
                  <a:pt x="347338" y="15481"/>
                </a:lnTo>
                <a:lnTo>
                  <a:pt x="383046" y="6972"/>
                </a:lnTo>
                <a:lnTo>
                  <a:pt x="419706" y="1765"/>
                </a:lnTo>
                <a:lnTo>
                  <a:pt x="457200" y="0"/>
                </a:lnTo>
                <a:lnTo>
                  <a:pt x="494693" y="1765"/>
                </a:lnTo>
                <a:lnTo>
                  <a:pt x="531353" y="6972"/>
                </a:lnTo>
                <a:lnTo>
                  <a:pt x="567061" y="15481"/>
                </a:lnTo>
                <a:lnTo>
                  <a:pt x="601699" y="27157"/>
                </a:lnTo>
                <a:lnTo>
                  <a:pt x="635150" y="41862"/>
                </a:lnTo>
                <a:lnTo>
                  <a:pt x="667297" y="59458"/>
                </a:lnTo>
                <a:lnTo>
                  <a:pt x="698020" y="79809"/>
                </a:lnTo>
                <a:lnTo>
                  <a:pt x="727204" y="102778"/>
                </a:lnTo>
                <a:lnTo>
                  <a:pt x="754729" y="128227"/>
                </a:lnTo>
                <a:lnTo>
                  <a:pt x="780478" y="156019"/>
                </a:lnTo>
                <a:lnTo>
                  <a:pt x="804334" y="186017"/>
                </a:lnTo>
                <a:lnTo>
                  <a:pt x="826178" y="218084"/>
                </a:lnTo>
                <a:lnTo>
                  <a:pt x="845894" y="252082"/>
                </a:lnTo>
                <a:lnTo>
                  <a:pt x="863362" y="287875"/>
                </a:lnTo>
                <a:lnTo>
                  <a:pt x="878466" y="325326"/>
                </a:lnTo>
                <a:lnTo>
                  <a:pt x="891088" y="364296"/>
                </a:lnTo>
                <a:lnTo>
                  <a:pt x="901110" y="404650"/>
                </a:lnTo>
                <a:lnTo>
                  <a:pt x="908415" y="446250"/>
                </a:lnTo>
                <a:lnTo>
                  <a:pt x="912884" y="488958"/>
                </a:lnTo>
                <a:lnTo>
                  <a:pt x="914400" y="532638"/>
                </a:lnTo>
                <a:lnTo>
                  <a:pt x="912884" y="576317"/>
                </a:lnTo>
                <a:lnTo>
                  <a:pt x="908415" y="619025"/>
                </a:lnTo>
                <a:lnTo>
                  <a:pt x="901110" y="660625"/>
                </a:lnTo>
                <a:lnTo>
                  <a:pt x="891088" y="700979"/>
                </a:lnTo>
                <a:lnTo>
                  <a:pt x="878466" y="739949"/>
                </a:lnTo>
                <a:lnTo>
                  <a:pt x="863362" y="777400"/>
                </a:lnTo>
                <a:lnTo>
                  <a:pt x="845894" y="813193"/>
                </a:lnTo>
                <a:lnTo>
                  <a:pt x="826178" y="847191"/>
                </a:lnTo>
                <a:lnTo>
                  <a:pt x="804334" y="879258"/>
                </a:lnTo>
                <a:lnTo>
                  <a:pt x="780478" y="909256"/>
                </a:lnTo>
                <a:lnTo>
                  <a:pt x="754729" y="937048"/>
                </a:lnTo>
                <a:lnTo>
                  <a:pt x="727204" y="962497"/>
                </a:lnTo>
                <a:lnTo>
                  <a:pt x="698020" y="985466"/>
                </a:lnTo>
                <a:lnTo>
                  <a:pt x="667297" y="1005817"/>
                </a:lnTo>
                <a:lnTo>
                  <a:pt x="635150" y="1023413"/>
                </a:lnTo>
                <a:lnTo>
                  <a:pt x="601699" y="1038118"/>
                </a:lnTo>
                <a:lnTo>
                  <a:pt x="567061" y="1049794"/>
                </a:lnTo>
                <a:lnTo>
                  <a:pt x="531353" y="1058303"/>
                </a:lnTo>
                <a:lnTo>
                  <a:pt x="494693" y="1063510"/>
                </a:lnTo>
                <a:lnTo>
                  <a:pt x="457200" y="1065276"/>
                </a:lnTo>
                <a:lnTo>
                  <a:pt x="419706" y="1063510"/>
                </a:lnTo>
                <a:lnTo>
                  <a:pt x="383046" y="1058303"/>
                </a:lnTo>
                <a:lnTo>
                  <a:pt x="347338" y="1049794"/>
                </a:lnTo>
                <a:lnTo>
                  <a:pt x="312700" y="1038118"/>
                </a:lnTo>
                <a:lnTo>
                  <a:pt x="279249" y="1023413"/>
                </a:lnTo>
                <a:lnTo>
                  <a:pt x="247102" y="1005817"/>
                </a:lnTo>
                <a:lnTo>
                  <a:pt x="216379" y="985466"/>
                </a:lnTo>
                <a:lnTo>
                  <a:pt x="187195" y="962497"/>
                </a:lnTo>
                <a:lnTo>
                  <a:pt x="159670" y="937048"/>
                </a:lnTo>
                <a:lnTo>
                  <a:pt x="133921" y="909256"/>
                </a:lnTo>
                <a:lnTo>
                  <a:pt x="110065" y="879258"/>
                </a:lnTo>
                <a:lnTo>
                  <a:pt x="88221" y="847191"/>
                </a:lnTo>
                <a:lnTo>
                  <a:pt x="68505" y="813193"/>
                </a:lnTo>
                <a:lnTo>
                  <a:pt x="51037" y="777400"/>
                </a:lnTo>
                <a:lnTo>
                  <a:pt x="35933" y="739949"/>
                </a:lnTo>
                <a:lnTo>
                  <a:pt x="23311" y="700979"/>
                </a:lnTo>
                <a:lnTo>
                  <a:pt x="13289" y="660625"/>
                </a:lnTo>
                <a:lnTo>
                  <a:pt x="5984" y="619025"/>
                </a:lnTo>
                <a:lnTo>
                  <a:pt x="1515" y="576317"/>
                </a:lnTo>
                <a:lnTo>
                  <a:pt x="0" y="532638"/>
                </a:lnTo>
                <a:close/>
              </a:path>
            </a:pathLst>
          </a:custGeom>
          <a:ln w="25908">
            <a:solidFill>
              <a:srgbClr val="385D89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5084826" y="1799082"/>
            <a:ext cx="2880359" cy="2851404"/>
          </a:xfrm>
          <a:custGeom>
            <a:avLst/>
            <a:gdLst/>
            <a:ahLst/>
            <a:cxnLst/>
            <a:rect l="l" t="t" r="r" b="b"/>
            <a:pathLst>
              <a:path w="2880359" h="2851404">
                <a:moveTo>
                  <a:pt x="0" y="1425702"/>
                </a:moveTo>
                <a:lnTo>
                  <a:pt x="4774" y="1308771"/>
                </a:lnTo>
                <a:lnTo>
                  <a:pt x="18849" y="1194444"/>
                </a:lnTo>
                <a:lnTo>
                  <a:pt x="41854" y="1083087"/>
                </a:lnTo>
                <a:lnTo>
                  <a:pt x="73420" y="975067"/>
                </a:lnTo>
                <a:lnTo>
                  <a:pt x="113174" y="870751"/>
                </a:lnTo>
                <a:lnTo>
                  <a:pt x="160748" y="770506"/>
                </a:lnTo>
                <a:lnTo>
                  <a:pt x="215769" y="674700"/>
                </a:lnTo>
                <a:lnTo>
                  <a:pt x="277867" y="583698"/>
                </a:lnTo>
                <a:lnTo>
                  <a:pt x="346673" y="497867"/>
                </a:lnTo>
                <a:lnTo>
                  <a:pt x="421814" y="417576"/>
                </a:lnTo>
                <a:lnTo>
                  <a:pt x="502921" y="343189"/>
                </a:lnTo>
                <a:lnTo>
                  <a:pt x="589623" y="275075"/>
                </a:lnTo>
                <a:lnTo>
                  <a:pt x="681549" y="213601"/>
                </a:lnTo>
                <a:lnTo>
                  <a:pt x="778329" y="159133"/>
                </a:lnTo>
                <a:lnTo>
                  <a:pt x="879592" y="112037"/>
                </a:lnTo>
                <a:lnTo>
                  <a:pt x="984967" y="72682"/>
                </a:lnTo>
                <a:lnTo>
                  <a:pt x="1094084" y="41434"/>
                </a:lnTo>
                <a:lnTo>
                  <a:pt x="1206572" y="18659"/>
                </a:lnTo>
                <a:lnTo>
                  <a:pt x="1322061" y="4726"/>
                </a:lnTo>
                <a:lnTo>
                  <a:pt x="1440179" y="0"/>
                </a:lnTo>
                <a:lnTo>
                  <a:pt x="1558298" y="4726"/>
                </a:lnTo>
                <a:lnTo>
                  <a:pt x="1673787" y="18659"/>
                </a:lnTo>
                <a:lnTo>
                  <a:pt x="1786275" y="41434"/>
                </a:lnTo>
                <a:lnTo>
                  <a:pt x="1895392" y="72682"/>
                </a:lnTo>
                <a:lnTo>
                  <a:pt x="2000767" y="112037"/>
                </a:lnTo>
                <a:lnTo>
                  <a:pt x="2102030" y="159133"/>
                </a:lnTo>
                <a:lnTo>
                  <a:pt x="2198810" y="213601"/>
                </a:lnTo>
                <a:lnTo>
                  <a:pt x="2290736" y="275075"/>
                </a:lnTo>
                <a:lnTo>
                  <a:pt x="2377438" y="343189"/>
                </a:lnTo>
                <a:lnTo>
                  <a:pt x="2458545" y="417576"/>
                </a:lnTo>
                <a:lnTo>
                  <a:pt x="2533686" y="497867"/>
                </a:lnTo>
                <a:lnTo>
                  <a:pt x="2602492" y="583698"/>
                </a:lnTo>
                <a:lnTo>
                  <a:pt x="2664590" y="674700"/>
                </a:lnTo>
                <a:lnTo>
                  <a:pt x="2719611" y="770506"/>
                </a:lnTo>
                <a:lnTo>
                  <a:pt x="2767185" y="870751"/>
                </a:lnTo>
                <a:lnTo>
                  <a:pt x="2806939" y="975067"/>
                </a:lnTo>
                <a:lnTo>
                  <a:pt x="2838505" y="1083087"/>
                </a:lnTo>
                <a:lnTo>
                  <a:pt x="2861510" y="1194444"/>
                </a:lnTo>
                <a:lnTo>
                  <a:pt x="2875585" y="1308771"/>
                </a:lnTo>
                <a:lnTo>
                  <a:pt x="2880359" y="1425702"/>
                </a:lnTo>
                <a:lnTo>
                  <a:pt x="2875585" y="1542632"/>
                </a:lnTo>
                <a:lnTo>
                  <a:pt x="2861510" y="1656959"/>
                </a:lnTo>
                <a:lnTo>
                  <a:pt x="2838505" y="1768316"/>
                </a:lnTo>
                <a:lnTo>
                  <a:pt x="2806939" y="1876336"/>
                </a:lnTo>
                <a:lnTo>
                  <a:pt x="2767185" y="1980652"/>
                </a:lnTo>
                <a:lnTo>
                  <a:pt x="2719611" y="2080897"/>
                </a:lnTo>
                <a:lnTo>
                  <a:pt x="2664590" y="2176703"/>
                </a:lnTo>
                <a:lnTo>
                  <a:pt x="2602492" y="2267705"/>
                </a:lnTo>
                <a:lnTo>
                  <a:pt x="2533686" y="2353536"/>
                </a:lnTo>
                <a:lnTo>
                  <a:pt x="2458545" y="2433828"/>
                </a:lnTo>
                <a:lnTo>
                  <a:pt x="2377438" y="2508214"/>
                </a:lnTo>
                <a:lnTo>
                  <a:pt x="2290736" y="2576328"/>
                </a:lnTo>
                <a:lnTo>
                  <a:pt x="2198810" y="2637802"/>
                </a:lnTo>
                <a:lnTo>
                  <a:pt x="2102030" y="2692270"/>
                </a:lnTo>
                <a:lnTo>
                  <a:pt x="2000767" y="2739366"/>
                </a:lnTo>
                <a:lnTo>
                  <a:pt x="1895392" y="2778721"/>
                </a:lnTo>
                <a:lnTo>
                  <a:pt x="1786275" y="2809969"/>
                </a:lnTo>
                <a:lnTo>
                  <a:pt x="1673787" y="2832744"/>
                </a:lnTo>
                <a:lnTo>
                  <a:pt x="1558298" y="2846677"/>
                </a:lnTo>
                <a:lnTo>
                  <a:pt x="1440179" y="2851404"/>
                </a:lnTo>
                <a:lnTo>
                  <a:pt x="1322061" y="2846677"/>
                </a:lnTo>
                <a:lnTo>
                  <a:pt x="1206572" y="2832744"/>
                </a:lnTo>
                <a:lnTo>
                  <a:pt x="1094084" y="2809969"/>
                </a:lnTo>
                <a:lnTo>
                  <a:pt x="984967" y="2778721"/>
                </a:lnTo>
                <a:lnTo>
                  <a:pt x="879592" y="2739366"/>
                </a:lnTo>
                <a:lnTo>
                  <a:pt x="778329" y="2692270"/>
                </a:lnTo>
                <a:lnTo>
                  <a:pt x="681549" y="2637802"/>
                </a:lnTo>
                <a:lnTo>
                  <a:pt x="589623" y="2576328"/>
                </a:lnTo>
                <a:lnTo>
                  <a:pt x="502921" y="2508214"/>
                </a:lnTo>
                <a:lnTo>
                  <a:pt x="421814" y="2433828"/>
                </a:lnTo>
                <a:lnTo>
                  <a:pt x="346673" y="2353536"/>
                </a:lnTo>
                <a:lnTo>
                  <a:pt x="277867" y="2267705"/>
                </a:lnTo>
                <a:lnTo>
                  <a:pt x="215769" y="2176703"/>
                </a:lnTo>
                <a:lnTo>
                  <a:pt x="160748" y="2080897"/>
                </a:lnTo>
                <a:lnTo>
                  <a:pt x="113174" y="1980652"/>
                </a:lnTo>
                <a:lnTo>
                  <a:pt x="73420" y="1876336"/>
                </a:lnTo>
                <a:lnTo>
                  <a:pt x="41854" y="1768316"/>
                </a:lnTo>
                <a:lnTo>
                  <a:pt x="18849" y="1656959"/>
                </a:lnTo>
                <a:lnTo>
                  <a:pt x="4774" y="1542632"/>
                </a:lnTo>
                <a:lnTo>
                  <a:pt x="0" y="1425702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4211574" y="2991358"/>
            <a:ext cx="1872996" cy="261746"/>
          </a:xfrm>
          <a:custGeom>
            <a:avLst/>
            <a:gdLst/>
            <a:ahLst/>
            <a:cxnLst/>
            <a:rect l="l" t="t" r="r" b="b"/>
            <a:pathLst>
              <a:path w="1872996" h="261746">
                <a:moveTo>
                  <a:pt x="1524" y="0"/>
                </a:moveTo>
                <a:lnTo>
                  <a:pt x="0" y="12700"/>
                </a:lnTo>
                <a:lnTo>
                  <a:pt x="50418" y="18795"/>
                </a:lnTo>
                <a:lnTo>
                  <a:pt x="51942" y="6095"/>
                </a:lnTo>
                <a:lnTo>
                  <a:pt x="1524" y="0"/>
                </a:lnTo>
                <a:close/>
              </a:path>
              <a:path w="1872996" h="261746">
                <a:moveTo>
                  <a:pt x="89788" y="10794"/>
                </a:moveTo>
                <a:lnTo>
                  <a:pt x="88264" y="23367"/>
                </a:lnTo>
                <a:lnTo>
                  <a:pt x="100837" y="24891"/>
                </a:lnTo>
                <a:lnTo>
                  <a:pt x="102362" y="12318"/>
                </a:lnTo>
                <a:lnTo>
                  <a:pt x="89788" y="10794"/>
                </a:lnTo>
                <a:close/>
              </a:path>
              <a:path w="1872996" h="261746">
                <a:moveTo>
                  <a:pt x="140208" y="16890"/>
                </a:moveTo>
                <a:lnTo>
                  <a:pt x="138684" y="29463"/>
                </a:lnTo>
                <a:lnTo>
                  <a:pt x="189102" y="35559"/>
                </a:lnTo>
                <a:lnTo>
                  <a:pt x="190626" y="22987"/>
                </a:lnTo>
                <a:lnTo>
                  <a:pt x="140208" y="16890"/>
                </a:lnTo>
                <a:close/>
              </a:path>
              <a:path w="1872996" h="261746">
                <a:moveTo>
                  <a:pt x="228473" y="27558"/>
                </a:moveTo>
                <a:lnTo>
                  <a:pt x="226949" y="40131"/>
                </a:lnTo>
                <a:lnTo>
                  <a:pt x="239522" y="41655"/>
                </a:lnTo>
                <a:lnTo>
                  <a:pt x="241046" y="29082"/>
                </a:lnTo>
                <a:lnTo>
                  <a:pt x="228473" y="27558"/>
                </a:lnTo>
                <a:close/>
              </a:path>
              <a:path w="1872996" h="261746">
                <a:moveTo>
                  <a:pt x="278891" y="33654"/>
                </a:moveTo>
                <a:lnTo>
                  <a:pt x="277367" y="46227"/>
                </a:lnTo>
                <a:lnTo>
                  <a:pt x="327787" y="52324"/>
                </a:lnTo>
                <a:lnTo>
                  <a:pt x="329311" y="39750"/>
                </a:lnTo>
                <a:lnTo>
                  <a:pt x="278891" y="33654"/>
                </a:lnTo>
                <a:close/>
              </a:path>
              <a:path w="1872996" h="261746">
                <a:moveTo>
                  <a:pt x="367156" y="44322"/>
                </a:moveTo>
                <a:lnTo>
                  <a:pt x="365633" y="56895"/>
                </a:lnTo>
                <a:lnTo>
                  <a:pt x="378205" y="58419"/>
                </a:lnTo>
                <a:lnTo>
                  <a:pt x="379729" y="45846"/>
                </a:lnTo>
                <a:lnTo>
                  <a:pt x="367156" y="44322"/>
                </a:lnTo>
                <a:close/>
              </a:path>
              <a:path w="1872996" h="261746">
                <a:moveTo>
                  <a:pt x="417575" y="50418"/>
                </a:moveTo>
                <a:lnTo>
                  <a:pt x="416051" y="62991"/>
                </a:lnTo>
                <a:lnTo>
                  <a:pt x="466471" y="69087"/>
                </a:lnTo>
                <a:lnTo>
                  <a:pt x="467995" y="56514"/>
                </a:lnTo>
                <a:lnTo>
                  <a:pt x="417575" y="50418"/>
                </a:lnTo>
                <a:close/>
              </a:path>
              <a:path w="1872996" h="261746">
                <a:moveTo>
                  <a:pt x="505840" y="61087"/>
                </a:moveTo>
                <a:lnTo>
                  <a:pt x="504316" y="73787"/>
                </a:lnTo>
                <a:lnTo>
                  <a:pt x="516889" y="75311"/>
                </a:lnTo>
                <a:lnTo>
                  <a:pt x="518413" y="62611"/>
                </a:lnTo>
                <a:lnTo>
                  <a:pt x="505840" y="61087"/>
                </a:lnTo>
                <a:close/>
              </a:path>
              <a:path w="1872996" h="261746">
                <a:moveTo>
                  <a:pt x="556260" y="67182"/>
                </a:moveTo>
                <a:lnTo>
                  <a:pt x="554736" y="79882"/>
                </a:lnTo>
                <a:lnTo>
                  <a:pt x="605154" y="85978"/>
                </a:lnTo>
                <a:lnTo>
                  <a:pt x="606678" y="73278"/>
                </a:lnTo>
                <a:lnTo>
                  <a:pt x="556260" y="67182"/>
                </a:lnTo>
                <a:close/>
              </a:path>
              <a:path w="1872996" h="261746">
                <a:moveTo>
                  <a:pt x="644525" y="77977"/>
                </a:moveTo>
                <a:lnTo>
                  <a:pt x="643001" y="90550"/>
                </a:lnTo>
                <a:lnTo>
                  <a:pt x="655574" y="92075"/>
                </a:lnTo>
                <a:lnTo>
                  <a:pt x="657098" y="79501"/>
                </a:lnTo>
                <a:lnTo>
                  <a:pt x="644525" y="77977"/>
                </a:lnTo>
                <a:close/>
              </a:path>
              <a:path w="1872996" h="261746">
                <a:moveTo>
                  <a:pt x="694943" y="84074"/>
                </a:moveTo>
                <a:lnTo>
                  <a:pt x="693420" y="96646"/>
                </a:lnTo>
                <a:lnTo>
                  <a:pt x="743838" y="102742"/>
                </a:lnTo>
                <a:lnTo>
                  <a:pt x="745363" y="90169"/>
                </a:lnTo>
                <a:lnTo>
                  <a:pt x="694943" y="84074"/>
                </a:lnTo>
                <a:close/>
              </a:path>
              <a:path w="1872996" h="261746">
                <a:moveTo>
                  <a:pt x="783209" y="94741"/>
                </a:moveTo>
                <a:lnTo>
                  <a:pt x="781685" y="107314"/>
                </a:lnTo>
                <a:lnTo>
                  <a:pt x="794258" y="108838"/>
                </a:lnTo>
                <a:lnTo>
                  <a:pt x="795781" y="96265"/>
                </a:lnTo>
                <a:lnTo>
                  <a:pt x="783209" y="94741"/>
                </a:lnTo>
                <a:close/>
              </a:path>
              <a:path w="1872996" h="261746">
                <a:moveTo>
                  <a:pt x="833627" y="100837"/>
                </a:moveTo>
                <a:lnTo>
                  <a:pt x="832103" y="113411"/>
                </a:lnTo>
                <a:lnTo>
                  <a:pt x="882523" y="119506"/>
                </a:lnTo>
                <a:lnTo>
                  <a:pt x="884047" y="106933"/>
                </a:lnTo>
                <a:lnTo>
                  <a:pt x="833627" y="100837"/>
                </a:lnTo>
                <a:close/>
              </a:path>
              <a:path w="1872996" h="261746">
                <a:moveTo>
                  <a:pt x="921892" y="111505"/>
                </a:moveTo>
                <a:lnTo>
                  <a:pt x="920368" y="124078"/>
                </a:lnTo>
                <a:lnTo>
                  <a:pt x="932941" y="125602"/>
                </a:lnTo>
                <a:lnTo>
                  <a:pt x="934465" y="113029"/>
                </a:lnTo>
                <a:lnTo>
                  <a:pt x="921892" y="111505"/>
                </a:lnTo>
                <a:close/>
              </a:path>
              <a:path w="1872996" h="261746">
                <a:moveTo>
                  <a:pt x="972312" y="117601"/>
                </a:moveTo>
                <a:lnTo>
                  <a:pt x="970788" y="130175"/>
                </a:lnTo>
                <a:lnTo>
                  <a:pt x="1021206" y="136270"/>
                </a:lnTo>
                <a:lnTo>
                  <a:pt x="1022730" y="123697"/>
                </a:lnTo>
                <a:lnTo>
                  <a:pt x="972312" y="117601"/>
                </a:lnTo>
                <a:close/>
              </a:path>
              <a:path w="1872996" h="261746">
                <a:moveTo>
                  <a:pt x="1060577" y="128269"/>
                </a:moveTo>
                <a:lnTo>
                  <a:pt x="1059052" y="140969"/>
                </a:lnTo>
                <a:lnTo>
                  <a:pt x="1071626" y="142493"/>
                </a:lnTo>
                <a:lnTo>
                  <a:pt x="1073150" y="129793"/>
                </a:lnTo>
                <a:lnTo>
                  <a:pt x="1060577" y="128269"/>
                </a:lnTo>
                <a:close/>
              </a:path>
              <a:path w="1872996" h="261746">
                <a:moveTo>
                  <a:pt x="1110996" y="134365"/>
                </a:moveTo>
                <a:lnTo>
                  <a:pt x="1109472" y="147065"/>
                </a:lnTo>
                <a:lnTo>
                  <a:pt x="1159890" y="153162"/>
                </a:lnTo>
                <a:lnTo>
                  <a:pt x="1161414" y="140462"/>
                </a:lnTo>
                <a:lnTo>
                  <a:pt x="1110996" y="134365"/>
                </a:lnTo>
                <a:close/>
              </a:path>
              <a:path w="1872996" h="261746">
                <a:moveTo>
                  <a:pt x="1199261" y="145161"/>
                </a:moveTo>
                <a:lnTo>
                  <a:pt x="1197737" y="157733"/>
                </a:lnTo>
                <a:lnTo>
                  <a:pt x="1210310" y="159257"/>
                </a:lnTo>
                <a:lnTo>
                  <a:pt x="1211834" y="146684"/>
                </a:lnTo>
                <a:lnTo>
                  <a:pt x="1199261" y="145161"/>
                </a:lnTo>
                <a:close/>
              </a:path>
              <a:path w="1872996" h="261746">
                <a:moveTo>
                  <a:pt x="1249679" y="151256"/>
                </a:moveTo>
                <a:lnTo>
                  <a:pt x="1248155" y="163829"/>
                </a:lnTo>
                <a:lnTo>
                  <a:pt x="1298575" y="169925"/>
                </a:lnTo>
                <a:lnTo>
                  <a:pt x="1300099" y="157352"/>
                </a:lnTo>
                <a:lnTo>
                  <a:pt x="1249679" y="151256"/>
                </a:lnTo>
                <a:close/>
              </a:path>
              <a:path w="1872996" h="261746">
                <a:moveTo>
                  <a:pt x="1337945" y="161925"/>
                </a:moveTo>
                <a:lnTo>
                  <a:pt x="1336421" y="174497"/>
                </a:lnTo>
                <a:lnTo>
                  <a:pt x="1348993" y="176021"/>
                </a:lnTo>
                <a:lnTo>
                  <a:pt x="1350517" y="163449"/>
                </a:lnTo>
                <a:lnTo>
                  <a:pt x="1337945" y="161925"/>
                </a:lnTo>
                <a:close/>
              </a:path>
              <a:path w="1872996" h="261746">
                <a:moveTo>
                  <a:pt x="1388364" y="168020"/>
                </a:moveTo>
                <a:lnTo>
                  <a:pt x="1386839" y="180593"/>
                </a:lnTo>
                <a:lnTo>
                  <a:pt x="1437259" y="186689"/>
                </a:lnTo>
                <a:lnTo>
                  <a:pt x="1438783" y="174116"/>
                </a:lnTo>
                <a:lnTo>
                  <a:pt x="1388364" y="168020"/>
                </a:lnTo>
                <a:close/>
              </a:path>
              <a:path w="1872996" h="261746">
                <a:moveTo>
                  <a:pt x="1476628" y="178688"/>
                </a:moveTo>
                <a:lnTo>
                  <a:pt x="1475104" y="191262"/>
                </a:lnTo>
                <a:lnTo>
                  <a:pt x="1487677" y="192786"/>
                </a:lnTo>
                <a:lnTo>
                  <a:pt x="1489202" y="180212"/>
                </a:lnTo>
                <a:lnTo>
                  <a:pt x="1476628" y="178688"/>
                </a:lnTo>
                <a:close/>
              </a:path>
              <a:path w="1872996" h="261746">
                <a:moveTo>
                  <a:pt x="1527048" y="184784"/>
                </a:moveTo>
                <a:lnTo>
                  <a:pt x="1525524" y="197357"/>
                </a:lnTo>
                <a:lnTo>
                  <a:pt x="1575942" y="203453"/>
                </a:lnTo>
                <a:lnTo>
                  <a:pt x="1577466" y="190880"/>
                </a:lnTo>
                <a:lnTo>
                  <a:pt x="1527048" y="184784"/>
                </a:lnTo>
                <a:close/>
              </a:path>
              <a:path w="1872996" h="261746">
                <a:moveTo>
                  <a:pt x="1615313" y="195452"/>
                </a:moveTo>
                <a:lnTo>
                  <a:pt x="1613789" y="208152"/>
                </a:lnTo>
                <a:lnTo>
                  <a:pt x="1626362" y="209676"/>
                </a:lnTo>
                <a:lnTo>
                  <a:pt x="1627886" y="196976"/>
                </a:lnTo>
                <a:lnTo>
                  <a:pt x="1615313" y="195452"/>
                </a:lnTo>
                <a:close/>
              </a:path>
              <a:path w="1872996" h="261746">
                <a:moveTo>
                  <a:pt x="1665731" y="201549"/>
                </a:moveTo>
                <a:lnTo>
                  <a:pt x="1664208" y="214249"/>
                </a:lnTo>
                <a:lnTo>
                  <a:pt x="1714627" y="220344"/>
                </a:lnTo>
                <a:lnTo>
                  <a:pt x="1716151" y="207644"/>
                </a:lnTo>
                <a:lnTo>
                  <a:pt x="1665731" y="201549"/>
                </a:lnTo>
                <a:close/>
              </a:path>
              <a:path w="1872996" h="261746">
                <a:moveTo>
                  <a:pt x="1753997" y="212216"/>
                </a:moveTo>
                <a:lnTo>
                  <a:pt x="1752473" y="224916"/>
                </a:lnTo>
                <a:lnTo>
                  <a:pt x="1765046" y="226440"/>
                </a:lnTo>
                <a:lnTo>
                  <a:pt x="1766570" y="213867"/>
                </a:lnTo>
                <a:lnTo>
                  <a:pt x="1753997" y="212216"/>
                </a:lnTo>
                <a:close/>
              </a:path>
              <a:path w="1872996" h="261746">
                <a:moveTo>
                  <a:pt x="1804415" y="218439"/>
                </a:moveTo>
                <a:lnTo>
                  <a:pt x="1801876" y="186054"/>
                </a:lnTo>
                <a:lnTo>
                  <a:pt x="1792731" y="261746"/>
                </a:lnTo>
                <a:lnTo>
                  <a:pt x="1872996" y="233044"/>
                </a:lnTo>
                <a:lnTo>
                  <a:pt x="1801876" y="186054"/>
                </a:lnTo>
                <a:lnTo>
                  <a:pt x="1804415" y="218439"/>
                </a:lnTo>
                <a:lnTo>
                  <a:pt x="1810639" y="219201"/>
                </a:lnTo>
                <a:lnTo>
                  <a:pt x="1809114" y="231775"/>
                </a:lnTo>
                <a:lnTo>
                  <a:pt x="1802891" y="231012"/>
                </a:lnTo>
                <a:lnTo>
                  <a:pt x="1804415" y="218439"/>
                </a:lnTo>
                <a:close/>
              </a:path>
              <a:path w="1872996" h="261746">
                <a:moveTo>
                  <a:pt x="1804415" y="218439"/>
                </a:moveTo>
                <a:lnTo>
                  <a:pt x="1802891" y="231012"/>
                </a:lnTo>
                <a:lnTo>
                  <a:pt x="1809114" y="231775"/>
                </a:lnTo>
                <a:lnTo>
                  <a:pt x="1810639" y="219201"/>
                </a:lnTo>
                <a:lnTo>
                  <a:pt x="1804415" y="218439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2902839" y="3362833"/>
            <a:ext cx="2173224" cy="719835"/>
          </a:xfrm>
          <a:custGeom>
            <a:avLst/>
            <a:gdLst/>
            <a:ahLst/>
            <a:cxnLst/>
            <a:rect l="l" t="t" r="r" b="b"/>
            <a:pathLst>
              <a:path w="2173224" h="719836">
                <a:moveTo>
                  <a:pt x="2090801" y="32765"/>
                </a:moveTo>
                <a:lnTo>
                  <a:pt x="2078736" y="36702"/>
                </a:lnTo>
                <a:lnTo>
                  <a:pt x="2082546" y="48767"/>
                </a:lnTo>
                <a:lnTo>
                  <a:pt x="2094738" y="44830"/>
                </a:lnTo>
                <a:lnTo>
                  <a:pt x="2090801" y="32765"/>
                </a:lnTo>
                <a:close/>
              </a:path>
              <a:path w="2173224" h="719836">
                <a:moveTo>
                  <a:pt x="2042414" y="48387"/>
                </a:moveTo>
                <a:lnTo>
                  <a:pt x="1994153" y="64007"/>
                </a:lnTo>
                <a:lnTo>
                  <a:pt x="1997964" y="76072"/>
                </a:lnTo>
                <a:lnTo>
                  <a:pt x="2046351" y="60451"/>
                </a:lnTo>
                <a:lnTo>
                  <a:pt x="2042414" y="48387"/>
                </a:lnTo>
                <a:close/>
              </a:path>
              <a:path w="2173224" h="719836">
                <a:moveTo>
                  <a:pt x="1957832" y="75691"/>
                </a:moveTo>
                <a:lnTo>
                  <a:pt x="1945766" y="79628"/>
                </a:lnTo>
                <a:lnTo>
                  <a:pt x="1949703" y="91693"/>
                </a:lnTo>
                <a:lnTo>
                  <a:pt x="1961769" y="87756"/>
                </a:lnTo>
                <a:lnTo>
                  <a:pt x="1957832" y="75691"/>
                </a:lnTo>
                <a:close/>
              </a:path>
              <a:path w="2173224" h="719836">
                <a:moveTo>
                  <a:pt x="1909445" y="91312"/>
                </a:moveTo>
                <a:lnTo>
                  <a:pt x="1861185" y="106933"/>
                </a:lnTo>
                <a:lnTo>
                  <a:pt x="1865122" y="118999"/>
                </a:lnTo>
                <a:lnTo>
                  <a:pt x="1913382" y="103377"/>
                </a:lnTo>
                <a:lnTo>
                  <a:pt x="1909445" y="91312"/>
                </a:lnTo>
                <a:close/>
              </a:path>
              <a:path w="2173224" h="719836">
                <a:moveTo>
                  <a:pt x="1824863" y="118617"/>
                </a:moveTo>
                <a:lnTo>
                  <a:pt x="1812798" y="122554"/>
                </a:lnTo>
                <a:lnTo>
                  <a:pt x="1816735" y="134619"/>
                </a:lnTo>
                <a:lnTo>
                  <a:pt x="1828800" y="130682"/>
                </a:lnTo>
                <a:lnTo>
                  <a:pt x="1824863" y="118617"/>
                </a:lnTo>
                <a:close/>
              </a:path>
              <a:path w="2173224" h="719836">
                <a:moveTo>
                  <a:pt x="1776602" y="134238"/>
                </a:moveTo>
                <a:lnTo>
                  <a:pt x="1728215" y="149859"/>
                </a:lnTo>
                <a:lnTo>
                  <a:pt x="1732152" y="161925"/>
                </a:lnTo>
                <a:lnTo>
                  <a:pt x="1780413" y="146303"/>
                </a:lnTo>
                <a:lnTo>
                  <a:pt x="1776602" y="134238"/>
                </a:lnTo>
                <a:close/>
              </a:path>
              <a:path w="2173224" h="719836">
                <a:moveTo>
                  <a:pt x="1692021" y="161543"/>
                </a:moveTo>
                <a:lnTo>
                  <a:pt x="1679828" y="165480"/>
                </a:lnTo>
                <a:lnTo>
                  <a:pt x="1683765" y="177545"/>
                </a:lnTo>
                <a:lnTo>
                  <a:pt x="1695831" y="173608"/>
                </a:lnTo>
                <a:lnTo>
                  <a:pt x="1692021" y="161543"/>
                </a:lnTo>
                <a:close/>
              </a:path>
              <a:path w="2173224" h="719836">
                <a:moveTo>
                  <a:pt x="1643634" y="177164"/>
                </a:moveTo>
                <a:lnTo>
                  <a:pt x="1595247" y="192786"/>
                </a:lnTo>
                <a:lnTo>
                  <a:pt x="1599184" y="204850"/>
                </a:lnTo>
                <a:lnTo>
                  <a:pt x="1647571" y="189229"/>
                </a:lnTo>
                <a:lnTo>
                  <a:pt x="1643634" y="177164"/>
                </a:lnTo>
                <a:close/>
              </a:path>
              <a:path w="2173224" h="719836">
                <a:moveTo>
                  <a:pt x="1559052" y="204469"/>
                </a:moveTo>
                <a:lnTo>
                  <a:pt x="1546987" y="208406"/>
                </a:lnTo>
                <a:lnTo>
                  <a:pt x="1550797" y="220471"/>
                </a:lnTo>
                <a:lnTo>
                  <a:pt x="1562862" y="216534"/>
                </a:lnTo>
                <a:lnTo>
                  <a:pt x="1559052" y="204469"/>
                </a:lnTo>
                <a:close/>
              </a:path>
              <a:path w="2173224" h="719836">
                <a:moveTo>
                  <a:pt x="1510664" y="220090"/>
                </a:moveTo>
                <a:lnTo>
                  <a:pt x="1462277" y="235712"/>
                </a:lnTo>
                <a:lnTo>
                  <a:pt x="1466214" y="247776"/>
                </a:lnTo>
                <a:lnTo>
                  <a:pt x="1514602" y="232155"/>
                </a:lnTo>
                <a:lnTo>
                  <a:pt x="1510664" y="220090"/>
                </a:lnTo>
                <a:close/>
              </a:path>
              <a:path w="2173224" h="719836">
                <a:moveTo>
                  <a:pt x="1426083" y="247395"/>
                </a:moveTo>
                <a:lnTo>
                  <a:pt x="1414018" y="251205"/>
                </a:lnTo>
                <a:lnTo>
                  <a:pt x="1417827" y="263397"/>
                </a:lnTo>
                <a:lnTo>
                  <a:pt x="1430020" y="259460"/>
                </a:lnTo>
                <a:lnTo>
                  <a:pt x="1426083" y="247395"/>
                </a:lnTo>
                <a:close/>
              </a:path>
              <a:path w="2173224" h="719836">
                <a:moveTo>
                  <a:pt x="1377696" y="263016"/>
                </a:moveTo>
                <a:lnTo>
                  <a:pt x="1329436" y="278637"/>
                </a:lnTo>
                <a:lnTo>
                  <a:pt x="1333246" y="290702"/>
                </a:lnTo>
                <a:lnTo>
                  <a:pt x="1381633" y="275081"/>
                </a:lnTo>
                <a:lnTo>
                  <a:pt x="1377696" y="263016"/>
                </a:lnTo>
                <a:close/>
              </a:path>
              <a:path w="2173224" h="719836">
                <a:moveTo>
                  <a:pt x="1293114" y="290321"/>
                </a:moveTo>
                <a:lnTo>
                  <a:pt x="1281049" y="294131"/>
                </a:lnTo>
                <a:lnTo>
                  <a:pt x="1284986" y="306323"/>
                </a:lnTo>
                <a:lnTo>
                  <a:pt x="1297051" y="302386"/>
                </a:lnTo>
                <a:lnTo>
                  <a:pt x="1293114" y="290321"/>
                </a:lnTo>
                <a:close/>
              </a:path>
              <a:path w="2173224" h="719836">
                <a:moveTo>
                  <a:pt x="1244727" y="305942"/>
                </a:moveTo>
                <a:lnTo>
                  <a:pt x="1196466" y="321436"/>
                </a:lnTo>
                <a:lnTo>
                  <a:pt x="1200403" y="333628"/>
                </a:lnTo>
                <a:lnTo>
                  <a:pt x="1248664" y="318007"/>
                </a:lnTo>
                <a:lnTo>
                  <a:pt x="1244727" y="305942"/>
                </a:lnTo>
                <a:close/>
              </a:path>
              <a:path w="2173224" h="719836">
                <a:moveTo>
                  <a:pt x="1160145" y="333247"/>
                </a:moveTo>
                <a:lnTo>
                  <a:pt x="1148080" y="337057"/>
                </a:lnTo>
                <a:lnTo>
                  <a:pt x="1152016" y="349249"/>
                </a:lnTo>
                <a:lnTo>
                  <a:pt x="1164082" y="345312"/>
                </a:lnTo>
                <a:lnTo>
                  <a:pt x="1160145" y="333247"/>
                </a:lnTo>
                <a:close/>
              </a:path>
              <a:path w="2173224" h="719836">
                <a:moveTo>
                  <a:pt x="1111885" y="348868"/>
                </a:moveTo>
                <a:lnTo>
                  <a:pt x="1063498" y="364362"/>
                </a:lnTo>
                <a:lnTo>
                  <a:pt x="1067435" y="376554"/>
                </a:lnTo>
                <a:lnTo>
                  <a:pt x="1115695" y="360933"/>
                </a:lnTo>
                <a:lnTo>
                  <a:pt x="1111885" y="348868"/>
                </a:lnTo>
                <a:close/>
              </a:path>
              <a:path w="2173224" h="719836">
                <a:moveTo>
                  <a:pt x="1027302" y="376173"/>
                </a:moveTo>
                <a:lnTo>
                  <a:pt x="1015111" y="379983"/>
                </a:lnTo>
                <a:lnTo>
                  <a:pt x="1019048" y="392048"/>
                </a:lnTo>
                <a:lnTo>
                  <a:pt x="1031113" y="388238"/>
                </a:lnTo>
                <a:lnTo>
                  <a:pt x="1027302" y="376173"/>
                </a:lnTo>
                <a:close/>
              </a:path>
              <a:path w="2173224" h="719836">
                <a:moveTo>
                  <a:pt x="978915" y="391667"/>
                </a:moveTo>
                <a:lnTo>
                  <a:pt x="930528" y="407288"/>
                </a:lnTo>
                <a:lnTo>
                  <a:pt x="934465" y="419480"/>
                </a:lnTo>
                <a:lnTo>
                  <a:pt x="982852" y="403859"/>
                </a:lnTo>
                <a:lnTo>
                  <a:pt x="978915" y="391667"/>
                </a:lnTo>
                <a:close/>
              </a:path>
              <a:path w="2173224" h="719836">
                <a:moveTo>
                  <a:pt x="894334" y="419099"/>
                </a:moveTo>
                <a:lnTo>
                  <a:pt x="882269" y="422909"/>
                </a:lnTo>
                <a:lnTo>
                  <a:pt x="886078" y="434974"/>
                </a:lnTo>
                <a:lnTo>
                  <a:pt x="898144" y="431164"/>
                </a:lnTo>
                <a:lnTo>
                  <a:pt x="894334" y="419099"/>
                </a:lnTo>
                <a:close/>
              </a:path>
              <a:path w="2173224" h="719836">
                <a:moveTo>
                  <a:pt x="845947" y="434593"/>
                </a:moveTo>
                <a:lnTo>
                  <a:pt x="797560" y="450214"/>
                </a:lnTo>
                <a:lnTo>
                  <a:pt x="801497" y="462279"/>
                </a:lnTo>
                <a:lnTo>
                  <a:pt x="849884" y="446785"/>
                </a:lnTo>
                <a:lnTo>
                  <a:pt x="845947" y="434593"/>
                </a:lnTo>
                <a:close/>
              </a:path>
              <a:path w="2173224" h="719836">
                <a:moveTo>
                  <a:pt x="761364" y="461898"/>
                </a:moveTo>
                <a:lnTo>
                  <a:pt x="749300" y="465835"/>
                </a:lnTo>
                <a:lnTo>
                  <a:pt x="753110" y="477900"/>
                </a:lnTo>
                <a:lnTo>
                  <a:pt x="765301" y="474090"/>
                </a:lnTo>
                <a:lnTo>
                  <a:pt x="761364" y="461898"/>
                </a:lnTo>
                <a:close/>
              </a:path>
              <a:path w="2173224" h="719836">
                <a:moveTo>
                  <a:pt x="712977" y="477519"/>
                </a:moveTo>
                <a:lnTo>
                  <a:pt x="664718" y="493140"/>
                </a:lnTo>
                <a:lnTo>
                  <a:pt x="668527" y="505205"/>
                </a:lnTo>
                <a:lnTo>
                  <a:pt x="716914" y="489711"/>
                </a:lnTo>
                <a:lnTo>
                  <a:pt x="712977" y="477519"/>
                </a:lnTo>
                <a:close/>
              </a:path>
              <a:path w="2173224" h="719836">
                <a:moveTo>
                  <a:pt x="628396" y="504824"/>
                </a:moveTo>
                <a:lnTo>
                  <a:pt x="616331" y="508761"/>
                </a:lnTo>
                <a:lnTo>
                  <a:pt x="620268" y="520826"/>
                </a:lnTo>
                <a:lnTo>
                  <a:pt x="632333" y="517016"/>
                </a:lnTo>
                <a:lnTo>
                  <a:pt x="628396" y="504824"/>
                </a:lnTo>
                <a:close/>
              </a:path>
              <a:path w="2173224" h="719836">
                <a:moveTo>
                  <a:pt x="580009" y="520445"/>
                </a:moveTo>
                <a:lnTo>
                  <a:pt x="531749" y="536066"/>
                </a:lnTo>
                <a:lnTo>
                  <a:pt x="535686" y="548131"/>
                </a:lnTo>
                <a:lnTo>
                  <a:pt x="583946" y="532510"/>
                </a:lnTo>
                <a:lnTo>
                  <a:pt x="580009" y="520445"/>
                </a:lnTo>
                <a:close/>
              </a:path>
              <a:path w="2173224" h="719836">
                <a:moveTo>
                  <a:pt x="495426" y="547750"/>
                </a:moveTo>
                <a:lnTo>
                  <a:pt x="483362" y="551687"/>
                </a:lnTo>
                <a:lnTo>
                  <a:pt x="487299" y="563752"/>
                </a:lnTo>
                <a:lnTo>
                  <a:pt x="499363" y="559942"/>
                </a:lnTo>
                <a:lnTo>
                  <a:pt x="495426" y="547750"/>
                </a:lnTo>
                <a:close/>
              </a:path>
              <a:path w="2173224" h="719836">
                <a:moveTo>
                  <a:pt x="447166" y="563371"/>
                </a:moveTo>
                <a:lnTo>
                  <a:pt x="398780" y="578992"/>
                </a:lnTo>
                <a:lnTo>
                  <a:pt x="402716" y="591057"/>
                </a:lnTo>
                <a:lnTo>
                  <a:pt x="450976" y="575436"/>
                </a:lnTo>
                <a:lnTo>
                  <a:pt x="447166" y="563371"/>
                </a:lnTo>
                <a:close/>
              </a:path>
              <a:path w="2173224" h="719836">
                <a:moveTo>
                  <a:pt x="362585" y="590676"/>
                </a:moveTo>
                <a:lnTo>
                  <a:pt x="350393" y="594613"/>
                </a:lnTo>
                <a:lnTo>
                  <a:pt x="354330" y="606678"/>
                </a:lnTo>
                <a:lnTo>
                  <a:pt x="366395" y="602868"/>
                </a:lnTo>
                <a:lnTo>
                  <a:pt x="362585" y="590676"/>
                </a:lnTo>
                <a:close/>
              </a:path>
              <a:path w="2173224" h="719836">
                <a:moveTo>
                  <a:pt x="314198" y="606297"/>
                </a:moveTo>
                <a:lnTo>
                  <a:pt x="265811" y="621918"/>
                </a:lnTo>
                <a:lnTo>
                  <a:pt x="269748" y="633983"/>
                </a:lnTo>
                <a:lnTo>
                  <a:pt x="318135" y="618362"/>
                </a:lnTo>
                <a:lnTo>
                  <a:pt x="314198" y="606297"/>
                </a:lnTo>
                <a:close/>
              </a:path>
              <a:path w="2173224" h="719836">
                <a:moveTo>
                  <a:pt x="229616" y="633602"/>
                </a:moveTo>
                <a:lnTo>
                  <a:pt x="217550" y="637539"/>
                </a:lnTo>
                <a:lnTo>
                  <a:pt x="221361" y="649604"/>
                </a:lnTo>
                <a:lnTo>
                  <a:pt x="233425" y="645667"/>
                </a:lnTo>
                <a:lnTo>
                  <a:pt x="229616" y="633602"/>
                </a:lnTo>
                <a:close/>
              </a:path>
              <a:path w="2173224" h="719836">
                <a:moveTo>
                  <a:pt x="181229" y="649223"/>
                </a:moveTo>
                <a:lnTo>
                  <a:pt x="132842" y="664844"/>
                </a:lnTo>
                <a:lnTo>
                  <a:pt x="136779" y="676909"/>
                </a:lnTo>
                <a:lnTo>
                  <a:pt x="185166" y="661288"/>
                </a:lnTo>
                <a:lnTo>
                  <a:pt x="181229" y="649223"/>
                </a:lnTo>
                <a:close/>
              </a:path>
              <a:path w="2173224" h="719836">
                <a:moveTo>
                  <a:pt x="96647" y="676528"/>
                </a:moveTo>
                <a:lnTo>
                  <a:pt x="84581" y="680465"/>
                </a:lnTo>
                <a:lnTo>
                  <a:pt x="88392" y="692530"/>
                </a:lnTo>
                <a:lnTo>
                  <a:pt x="100584" y="688593"/>
                </a:lnTo>
                <a:lnTo>
                  <a:pt x="96647" y="676528"/>
                </a:lnTo>
                <a:close/>
              </a:path>
              <a:path w="2173224" h="719836">
                <a:moveTo>
                  <a:pt x="48260" y="692149"/>
                </a:moveTo>
                <a:lnTo>
                  <a:pt x="0" y="707770"/>
                </a:lnTo>
                <a:lnTo>
                  <a:pt x="3810" y="719835"/>
                </a:lnTo>
                <a:lnTo>
                  <a:pt x="52197" y="704214"/>
                </a:lnTo>
                <a:lnTo>
                  <a:pt x="48260" y="692149"/>
                </a:lnTo>
                <a:close/>
              </a:path>
              <a:path w="2173224" h="719836">
                <a:moveTo>
                  <a:pt x="2173224" y="12826"/>
                </a:moveTo>
                <a:lnTo>
                  <a:pt x="2089023" y="0"/>
                </a:lnTo>
                <a:lnTo>
                  <a:pt x="2112391" y="72516"/>
                </a:lnTo>
                <a:lnTo>
                  <a:pt x="2173224" y="12826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83540" y="465946"/>
            <a:ext cx="4660950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Obj</a:t>
            </a:r>
            <a:r>
              <a:rPr dirty="0" smtClean="0" sz="3600" spc="-154" b="1">
                <a:latin typeface="Arial"/>
                <a:cs typeface="Arial"/>
              </a:rPr>
              <a:t>ect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r>
              <a:rPr dirty="0" smtClean="0" sz="3600" spc="-24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G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-159" b="1">
                <a:latin typeface="Arial"/>
                <a:cs typeface="Arial"/>
              </a:rPr>
              <a:t>phi</a:t>
            </a:r>
            <a:r>
              <a:rPr dirty="0" smtClean="0" sz="3600" spc="-154" b="1">
                <a:latin typeface="Arial"/>
                <a:cs typeface="Arial"/>
              </a:rPr>
              <a:t>ca</a:t>
            </a:r>
            <a:r>
              <a:rPr dirty="0" smtClean="0" sz="3600" spc="0" b="1">
                <a:latin typeface="Arial"/>
                <a:cs typeface="Arial"/>
              </a:rPr>
              <a:t>l</a:t>
            </a:r>
            <a:r>
              <a:rPr dirty="0" smtClean="0" sz="3600" spc="-259" b="1">
                <a:latin typeface="Arial"/>
                <a:cs typeface="Arial"/>
              </a:rPr>
              <a:t> </a:t>
            </a:r>
            <a:r>
              <a:rPr dirty="0" smtClean="0" sz="3600" spc="-214" b="1">
                <a:latin typeface="Arial"/>
                <a:cs typeface="Arial"/>
              </a:rPr>
              <a:t>V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4" b="1">
                <a:latin typeface="Arial"/>
                <a:cs typeface="Arial"/>
              </a:rPr>
              <a:t>e</a:t>
            </a:r>
            <a:r>
              <a:rPr dirty="0" smtClean="0" sz="3600" spc="0" b="1">
                <a:latin typeface="Arial"/>
                <a:cs typeface="Arial"/>
              </a:rPr>
              <a:t>w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7256" y="1509680"/>
            <a:ext cx="4875377" cy="695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latin typeface="Arial"/>
                <a:cs typeface="Arial"/>
              </a:rPr>
              <a:t>Ob</a:t>
            </a:r>
            <a:r>
              <a:rPr dirty="0" smtClean="0" sz="2400" spc="4" b="1">
                <a:latin typeface="Arial"/>
                <a:cs typeface="Arial"/>
              </a:rPr>
              <a:t>j</a:t>
            </a:r>
            <a:r>
              <a:rPr dirty="0" smtClean="0" sz="2400" spc="0" b="1">
                <a:latin typeface="Arial"/>
                <a:cs typeface="Arial"/>
              </a:rPr>
              <a:t>ect</a:t>
            </a:r>
            <a:r>
              <a:rPr dirty="0" smtClean="0" sz="2400" spc="-14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K</a:t>
            </a:r>
            <a:r>
              <a:rPr dirty="0" smtClean="0" sz="2400" spc="-4" b="1">
                <a:latin typeface="Arial"/>
                <a:cs typeface="Arial"/>
              </a:rPr>
              <a:t>e</a:t>
            </a:r>
            <a:r>
              <a:rPr dirty="0" smtClean="0" sz="2400" spc="0" b="1">
                <a:latin typeface="Arial"/>
                <a:cs typeface="Arial"/>
              </a:rPr>
              <a:t>eps</a:t>
            </a:r>
            <a:r>
              <a:rPr dirty="0" smtClean="0" sz="2400" spc="9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State/Data</a:t>
            </a:r>
            <a:r>
              <a:rPr dirty="0" smtClean="0" sz="2400" spc="14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P</a:t>
            </a:r>
            <a:r>
              <a:rPr dirty="0" smtClean="0" sz="2400" spc="-4" b="1">
                <a:latin typeface="Arial"/>
                <a:cs typeface="Arial"/>
              </a:rPr>
              <a:t>a</a:t>
            </a:r>
            <a:r>
              <a:rPr dirty="0" smtClean="0" sz="2400" spc="0" b="1">
                <a:latin typeface="Arial"/>
                <a:cs typeface="Arial"/>
              </a:rPr>
              <a:t>rt</a:t>
            </a:r>
            <a:r>
              <a:rPr dirty="0" smtClean="0" sz="2400" spc="4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and</a:t>
            </a:r>
            <a:endParaRPr sz="2400">
              <a:latin typeface="Arial"/>
              <a:cs typeface="Arial"/>
            </a:endParaRPr>
          </a:p>
          <a:p>
            <a:pPr marL="269747" marR="291693" algn="ctr">
              <a:lnSpc>
                <a:spcPct val="95825"/>
              </a:lnSpc>
            </a:pPr>
            <a:r>
              <a:rPr dirty="0" smtClean="0" sz="2400" spc="0" b="1">
                <a:latin typeface="Arial"/>
                <a:cs typeface="Arial"/>
              </a:rPr>
              <a:t>B</a:t>
            </a:r>
            <a:r>
              <a:rPr dirty="0" smtClean="0" sz="2400" spc="-4" b="1">
                <a:latin typeface="Arial"/>
                <a:cs typeface="Arial"/>
              </a:rPr>
              <a:t>e</a:t>
            </a:r>
            <a:r>
              <a:rPr dirty="0" smtClean="0" sz="2400" spc="0" b="1">
                <a:latin typeface="Arial"/>
                <a:cs typeface="Arial"/>
              </a:rPr>
              <a:t>ha</a:t>
            </a:r>
            <a:r>
              <a:rPr dirty="0" smtClean="0" sz="2400" spc="-4" b="1">
                <a:latin typeface="Arial"/>
                <a:cs typeface="Arial"/>
              </a:rPr>
              <a:t>v</a:t>
            </a:r>
            <a:r>
              <a:rPr dirty="0" smtClean="0" sz="2400" spc="0" b="1">
                <a:latin typeface="Arial"/>
                <a:cs typeface="Arial"/>
              </a:rPr>
              <a:t>ior</a:t>
            </a:r>
            <a:r>
              <a:rPr dirty="0" smtClean="0" sz="2400" spc="4" b="1">
                <a:latin typeface="Arial"/>
                <a:cs typeface="Arial"/>
              </a:rPr>
              <a:t>/</a:t>
            </a:r>
            <a:r>
              <a:rPr dirty="0" smtClean="0" sz="2400" spc="0" b="1">
                <a:latin typeface="Arial"/>
                <a:cs typeface="Arial"/>
              </a:rPr>
              <a:t>Logic</a:t>
            </a:r>
            <a:r>
              <a:rPr dirty="0" smtClean="0" sz="2400" spc="-9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P</a:t>
            </a:r>
            <a:r>
              <a:rPr dirty="0" smtClean="0" sz="2400" spc="-4" b="1">
                <a:latin typeface="Arial"/>
                <a:cs typeface="Arial"/>
              </a:rPr>
              <a:t>a</a:t>
            </a:r>
            <a:r>
              <a:rPr dirty="0" smtClean="0" sz="2400" spc="0" b="1">
                <a:latin typeface="Arial"/>
                <a:cs typeface="Arial"/>
              </a:rPr>
              <a:t>rt</a:t>
            </a:r>
            <a:r>
              <a:rPr dirty="0" smtClean="0" sz="2400" spc="4" b="1">
                <a:latin typeface="Arial"/>
                <a:cs typeface="Arial"/>
              </a:rPr>
              <a:t> </a:t>
            </a:r>
            <a:r>
              <a:rPr dirty="0" smtClean="0" sz="2400" spc="-179" b="1">
                <a:latin typeface="Arial"/>
                <a:cs typeface="Arial"/>
              </a:rPr>
              <a:t>T</a:t>
            </a:r>
            <a:r>
              <a:rPr dirty="0" smtClean="0" sz="2400" spc="0" b="1">
                <a:latin typeface="Arial"/>
                <a:cs typeface="Arial"/>
              </a:rPr>
              <a:t>ogether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32329" y="2825781"/>
            <a:ext cx="1488440" cy="6960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State/Data</a:t>
            </a:r>
            <a:endParaRPr sz="2400">
              <a:latin typeface="Arial"/>
              <a:cs typeface="Arial"/>
            </a:endParaRPr>
          </a:p>
          <a:p>
            <a:pPr marL="417553" marR="441379" algn="ctr">
              <a:lnSpc>
                <a:spcPct val="95825"/>
              </a:lnSpc>
            </a:pPr>
            <a:r>
              <a:rPr dirty="0" smtClean="0" sz="2400" spc="0">
                <a:latin typeface="Arial"/>
                <a:cs typeface="Arial"/>
              </a:rPr>
              <a:t>P</a:t>
            </a:r>
            <a:r>
              <a:rPr dirty="0" smtClean="0" sz="2400" spc="-9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rt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3903" y="4272692"/>
            <a:ext cx="396463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Opera</a:t>
            </a:r>
            <a:r>
              <a:rPr dirty="0" smtClean="0" sz="2400" spc="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i</a:t>
            </a:r>
            <a:r>
              <a:rPr dirty="0" smtClean="0" sz="2400" spc="-4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ns/Log</a:t>
            </a:r>
            <a:r>
              <a:rPr dirty="0" smtClean="0" sz="2400" spc="-9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c/Al</a:t>
            </a:r>
            <a:r>
              <a:rPr dirty="0" smtClean="0" sz="2400" spc="-4">
                <a:latin typeface="Arial"/>
                <a:cs typeface="Arial"/>
              </a:rPr>
              <a:t>g</a:t>
            </a:r>
            <a:r>
              <a:rPr dirty="0" smtClean="0" sz="2400" spc="0">
                <a:latin typeface="Arial"/>
                <a:cs typeface="Arial"/>
              </a:rPr>
              <a:t>orithmic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78553" y="4272692"/>
            <a:ext cx="62920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P</a:t>
            </a:r>
            <a:r>
              <a:rPr dirty="0" smtClean="0" sz="2400" spc="-4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rt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54421" y="4961942"/>
            <a:ext cx="1895142" cy="8078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 b="1">
                <a:latin typeface="Arial"/>
                <a:cs typeface="Arial"/>
              </a:rPr>
              <a:t>A</a:t>
            </a:r>
            <a:r>
              <a:rPr dirty="0" smtClean="0" sz="2800" spc="-120" b="1">
                <a:latin typeface="Arial"/>
                <a:cs typeface="Arial"/>
              </a:rPr>
              <a:t> </a:t>
            </a:r>
            <a:r>
              <a:rPr dirty="0" smtClean="0" sz="2800" spc="0" b="1">
                <a:latin typeface="Arial"/>
                <a:cs typeface="Arial"/>
              </a:rPr>
              <a:t>S</a:t>
            </a:r>
            <a:r>
              <a:rPr dirty="0" smtClean="0" sz="2800" spc="-9" b="1">
                <a:latin typeface="Arial"/>
                <a:cs typeface="Arial"/>
              </a:rPr>
              <a:t>o</a:t>
            </a:r>
            <a:r>
              <a:rPr dirty="0" smtClean="0" sz="2800" spc="0" b="1">
                <a:latin typeface="Arial"/>
                <a:cs typeface="Arial"/>
              </a:rPr>
              <a:t>ftwa</a:t>
            </a:r>
            <a:r>
              <a:rPr dirty="0" smtClean="0" sz="2800" spc="9" b="1">
                <a:latin typeface="Arial"/>
                <a:cs typeface="Arial"/>
              </a:rPr>
              <a:t>r</a:t>
            </a:r>
            <a:r>
              <a:rPr dirty="0" smtClean="0" sz="2800" spc="0" b="1"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  <a:p>
            <a:pPr marL="342176" marR="367480" algn="ctr">
              <a:lnSpc>
                <a:spcPct val="95825"/>
              </a:lnSpc>
            </a:pPr>
            <a:r>
              <a:rPr dirty="0" smtClean="0" sz="2800" spc="0" b="1">
                <a:latin typeface="Arial"/>
                <a:cs typeface="Arial"/>
              </a:rPr>
              <a:t>Obje</a:t>
            </a:r>
            <a:r>
              <a:rPr dirty="0" smtClean="0" sz="2800" spc="14" b="1">
                <a:latin typeface="Arial"/>
                <a:cs typeface="Arial"/>
              </a:rPr>
              <a:t>c</a:t>
            </a:r>
            <a:r>
              <a:rPr dirty="0" smtClean="0" sz="2800" spc="0" b="1">
                <a:latin typeface="Arial"/>
                <a:cs typeface="Arial"/>
              </a:rPr>
              <a:t>t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196242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83540" y="465946"/>
            <a:ext cx="3505149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Obj</a:t>
            </a:r>
            <a:r>
              <a:rPr dirty="0" smtClean="0" sz="3600" spc="-154" b="1">
                <a:latin typeface="Arial"/>
                <a:cs typeface="Arial"/>
              </a:rPr>
              <a:t>ec</a:t>
            </a:r>
            <a:r>
              <a:rPr dirty="0" smtClean="0" sz="3600" spc="0" b="1">
                <a:latin typeface="Arial"/>
                <a:cs typeface="Arial"/>
              </a:rPr>
              <a:t>t</a:t>
            </a:r>
            <a:r>
              <a:rPr dirty="0" smtClean="0" sz="3600" spc="-264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xa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-154" b="1">
                <a:latin typeface="Arial"/>
                <a:cs typeface="Arial"/>
              </a:rPr>
              <a:t>e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6334" y="1577371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9234" y="1577371"/>
            <a:ext cx="8549408" cy="1082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1054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latin typeface="Arial"/>
                <a:cs typeface="Arial"/>
              </a:rPr>
              <a:t>B</a:t>
            </a:r>
            <a:r>
              <a:rPr dirty="0" smtClean="0" sz="2400" spc="-4" b="1">
                <a:latin typeface="Arial"/>
                <a:cs typeface="Arial"/>
              </a:rPr>
              <a:t>o</a:t>
            </a:r>
            <a:r>
              <a:rPr dirty="0" smtClean="0" sz="2400" spc="0" b="1">
                <a:latin typeface="Arial"/>
                <a:cs typeface="Arial"/>
              </a:rPr>
              <a:t>x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4" b="1">
                <a:latin typeface="Arial"/>
                <a:cs typeface="Arial"/>
              </a:rPr>
              <a:t>O</a:t>
            </a:r>
            <a:r>
              <a:rPr dirty="0" smtClean="0" sz="2400" spc="0" b="1">
                <a:latin typeface="Arial"/>
                <a:cs typeface="Arial"/>
              </a:rPr>
              <a:t>bject</a:t>
            </a:r>
            <a:r>
              <a:rPr dirty="0" smtClean="0" sz="2400" spc="-14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127000" marR="41054">
              <a:lnSpc>
                <a:spcPct val="95825"/>
              </a:lnSpc>
              <a:spcBef>
                <a:spcPts val="451"/>
              </a:spcBef>
            </a:pPr>
            <a:r>
              <a:rPr dirty="0" smtClean="0" sz="2000" spc="0">
                <a:latin typeface="Courier New"/>
                <a:cs typeface="Courier New"/>
              </a:rPr>
              <a:t>o</a:t>
            </a:r>
            <a:r>
              <a:rPr dirty="0" smtClean="0" sz="2000" spc="-150">
                <a:latin typeface="Courier New"/>
                <a:cs typeface="Courier New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ta</a:t>
            </a:r>
            <a:r>
              <a:rPr dirty="0" smtClean="0" sz="2000" spc="-9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e/Da</a:t>
            </a:r>
            <a:r>
              <a:rPr dirty="0" smtClean="0" sz="2000" spc="-9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-24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P</a:t>
            </a:r>
            <a:r>
              <a:rPr dirty="0" smtClean="0" sz="2000" spc="0">
                <a:latin typeface="Arial"/>
                <a:cs typeface="Arial"/>
              </a:rPr>
              <a:t>art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: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length,</a:t>
            </a:r>
            <a:r>
              <a:rPr dirty="0" smtClean="0" sz="2000" spc="-25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width,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height,</a:t>
            </a:r>
            <a:r>
              <a:rPr dirty="0" smtClean="0" sz="2000" spc="-2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Color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[</a:t>
            </a:r>
            <a:r>
              <a:rPr dirty="0" smtClean="0" sz="2000" spc="-9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t</a:t>
            </a:r>
            <a:r>
              <a:rPr dirty="0" smtClean="0" sz="2000" spc="-9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ributes/</a:t>
            </a:r>
            <a:r>
              <a:rPr dirty="0" smtClean="0" sz="2000" spc="-9">
                <a:latin typeface="Arial"/>
                <a:cs typeface="Arial"/>
              </a:rPr>
              <a:t>I</a:t>
            </a:r>
            <a:r>
              <a:rPr dirty="0" smtClean="0" sz="2000" spc="0">
                <a:latin typeface="Arial"/>
                <a:cs typeface="Arial"/>
              </a:rPr>
              <a:t>n</a:t>
            </a:r>
            <a:r>
              <a:rPr dirty="0" smtClean="0" sz="2000" spc="-4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tan</a:t>
            </a:r>
            <a:r>
              <a:rPr dirty="0" smtClean="0" sz="2000" spc="-9">
                <a:latin typeface="Arial"/>
                <a:cs typeface="Arial"/>
              </a:rPr>
              <a:t>c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-3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Fields]</a:t>
            </a:r>
            <a:endParaRPr sz="2000">
              <a:latin typeface="Arial"/>
              <a:cs typeface="Arial"/>
            </a:endParaRPr>
          </a:p>
          <a:p>
            <a:pPr marL="127000">
              <a:lnSpc>
                <a:spcPct val="95825"/>
              </a:lnSpc>
              <a:spcBef>
                <a:spcPts val="405"/>
              </a:spcBef>
            </a:pPr>
            <a:r>
              <a:rPr dirty="0" smtClean="0" sz="2000" spc="0">
                <a:latin typeface="Courier New"/>
                <a:cs typeface="Courier New"/>
              </a:rPr>
              <a:t>o</a:t>
            </a:r>
            <a:r>
              <a:rPr dirty="0" smtClean="0" sz="2000" spc="-144">
                <a:latin typeface="Courier New"/>
                <a:cs typeface="Courier New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Behav</a:t>
            </a:r>
            <a:r>
              <a:rPr dirty="0" smtClean="0" sz="2000" spc="-4">
                <a:latin typeface="Arial"/>
                <a:cs typeface="Arial"/>
              </a:rPr>
              <a:t>i</a:t>
            </a:r>
            <a:r>
              <a:rPr dirty="0" smtClean="0" sz="2000" spc="0">
                <a:latin typeface="Arial"/>
                <a:cs typeface="Arial"/>
              </a:rPr>
              <a:t>or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Part:</a:t>
            </a:r>
            <a:r>
              <a:rPr dirty="0" smtClean="0" sz="2000" spc="-25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mputing</a:t>
            </a:r>
            <a:r>
              <a:rPr dirty="0" smtClean="0" sz="2000" spc="-25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ea,</a:t>
            </a:r>
            <a:r>
              <a:rPr dirty="0" smtClean="0" sz="2000" spc="-2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mputing</a:t>
            </a:r>
            <a:r>
              <a:rPr dirty="0" smtClean="0" sz="2000" spc="-3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volume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9">
                <a:latin typeface="Arial"/>
                <a:cs typeface="Arial"/>
              </a:rPr>
              <a:t>[</a:t>
            </a:r>
            <a:r>
              <a:rPr dirty="0" smtClean="0" sz="1900" spc="0">
                <a:latin typeface="Arial"/>
                <a:cs typeface="Arial"/>
              </a:rPr>
              <a:t>Ope</a:t>
            </a:r>
            <a:r>
              <a:rPr dirty="0" smtClean="0" sz="1900" spc="9">
                <a:latin typeface="Arial"/>
                <a:cs typeface="Arial"/>
              </a:rPr>
              <a:t>r</a:t>
            </a:r>
            <a:r>
              <a:rPr dirty="0" smtClean="0" sz="1900" spc="0">
                <a:latin typeface="Arial"/>
                <a:cs typeface="Arial"/>
              </a:rPr>
              <a:t>ations,</a:t>
            </a:r>
            <a:r>
              <a:rPr dirty="0" smtClean="0" sz="1900" spc="-73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M</a:t>
            </a:r>
            <a:r>
              <a:rPr dirty="0" smtClean="0" sz="1900" spc="4">
                <a:latin typeface="Arial"/>
                <a:cs typeface="Arial"/>
              </a:rPr>
              <a:t>e</a:t>
            </a:r>
            <a:r>
              <a:rPr dirty="0" smtClean="0" sz="1900" spc="0">
                <a:latin typeface="Arial"/>
                <a:cs typeface="Arial"/>
              </a:rPr>
              <a:t>tho</a:t>
            </a:r>
            <a:r>
              <a:rPr dirty="0" smtClean="0" sz="1900" spc="4">
                <a:latin typeface="Arial"/>
                <a:cs typeface="Arial"/>
              </a:rPr>
              <a:t>d</a:t>
            </a:r>
            <a:r>
              <a:rPr dirty="0" smtClean="0" sz="1900" spc="14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]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4680" y="2936779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7580" y="2936779"/>
            <a:ext cx="7733789" cy="1082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1054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latin typeface="Arial"/>
                <a:cs typeface="Arial"/>
              </a:rPr>
              <a:t>D</a:t>
            </a:r>
            <a:r>
              <a:rPr dirty="0" smtClean="0" sz="2400" spc="-4" b="1">
                <a:latin typeface="Arial"/>
                <a:cs typeface="Arial"/>
              </a:rPr>
              <a:t>o</a:t>
            </a:r>
            <a:r>
              <a:rPr dirty="0" smtClean="0" sz="2400" spc="0" b="1">
                <a:latin typeface="Arial"/>
                <a:cs typeface="Arial"/>
              </a:rPr>
              <a:t>g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Ob</a:t>
            </a:r>
            <a:r>
              <a:rPr dirty="0" smtClean="0" sz="2400" spc="4" b="1">
                <a:latin typeface="Arial"/>
                <a:cs typeface="Arial"/>
              </a:rPr>
              <a:t>j</a:t>
            </a:r>
            <a:r>
              <a:rPr dirty="0" smtClean="0" sz="2400" spc="0" b="1">
                <a:latin typeface="Arial"/>
                <a:cs typeface="Arial"/>
              </a:rPr>
              <a:t>ect</a:t>
            </a:r>
            <a:r>
              <a:rPr dirty="0" smtClean="0" sz="2400" spc="-14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127000" marR="2161">
              <a:lnSpc>
                <a:spcPct val="95825"/>
              </a:lnSpc>
              <a:spcBef>
                <a:spcPts val="451"/>
              </a:spcBef>
            </a:pPr>
            <a:r>
              <a:rPr dirty="0" smtClean="0" sz="2000" spc="0">
                <a:latin typeface="Courier New"/>
                <a:cs typeface="Courier New"/>
              </a:rPr>
              <a:t>o</a:t>
            </a:r>
            <a:r>
              <a:rPr dirty="0" smtClean="0" sz="2000" spc="-150">
                <a:latin typeface="Courier New"/>
                <a:cs typeface="Courier New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ta</a:t>
            </a:r>
            <a:r>
              <a:rPr dirty="0" smtClean="0" sz="2000" spc="-9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e/Da</a:t>
            </a:r>
            <a:r>
              <a:rPr dirty="0" smtClean="0" sz="2000" spc="-9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-24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P</a:t>
            </a:r>
            <a:r>
              <a:rPr dirty="0" smtClean="0" sz="2000" spc="0">
                <a:latin typeface="Arial"/>
                <a:cs typeface="Arial"/>
              </a:rPr>
              <a:t>art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: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name,</a:t>
            </a:r>
            <a:r>
              <a:rPr dirty="0" smtClean="0" sz="2000" spc="-3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breed,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color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[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t</a:t>
            </a:r>
            <a:r>
              <a:rPr dirty="0" smtClean="0" sz="2000" spc="-9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ributes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/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Ins</a:t>
            </a:r>
            <a:r>
              <a:rPr dirty="0" smtClean="0" sz="2000" spc="-4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ance</a:t>
            </a:r>
            <a:r>
              <a:rPr dirty="0" smtClean="0" sz="2000" spc="-3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Fields]</a:t>
            </a:r>
            <a:endParaRPr sz="2000">
              <a:latin typeface="Arial"/>
              <a:cs typeface="Arial"/>
            </a:endParaRPr>
          </a:p>
          <a:p>
            <a:pPr marL="127000">
              <a:lnSpc>
                <a:spcPct val="95825"/>
              </a:lnSpc>
              <a:spcBef>
                <a:spcPts val="405"/>
              </a:spcBef>
            </a:pPr>
            <a:r>
              <a:rPr dirty="0" smtClean="0" sz="2000" spc="0">
                <a:latin typeface="Courier New"/>
                <a:cs typeface="Courier New"/>
              </a:rPr>
              <a:t>o</a:t>
            </a:r>
            <a:r>
              <a:rPr dirty="0" smtClean="0" sz="2000" spc="-144">
                <a:latin typeface="Courier New"/>
                <a:cs typeface="Courier New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Behav</a:t>
            </a:r>
            <a:r>
              <a:rPr dirty="0" smtClean="0" sz="2000" spc="-4">
                <a:latin typeface="Arial"/>
                <a:cs typeface="Arial"/>
              </a:rPr>
              <a:t>i</a:t>
            </a:r>
            <a:r>
              <a:rPr dirty="0" smtClean="0" sz="2000" spc="0">
                <a:latin typeface="Arial"/>
                <a:cs typeface="Arial"/>
              </a:rPr>
              <a:t>or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Part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:</a:t>
            </a:r>
            <a:r>
              <a:rPr dirty="0" smtClean="0" sz="2000" spc="-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ba</a:t>
            </a:r>
            <a:r>
              <a:rPr dirty="0" smtClean="0" sz="2000" spc="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ki</a:t>
            </a:r>
            <a:r>
              <a:rPr dirty="0" smtClean="0" sz="2000" spc="4">
                <a:latin typeface="Arial"/>
                <a:cs typeface="Arial"/>
              </a:rPr>
              <a:t>n</a:t>
            </a:r>
            <a:r>
              <a:rPr dirty="0" smtClean="0" sz="2000" spc="0">
                <a:latin typeface="Arial"/>
                <a:cs typeface="Arial"/>
              </a:rPr>
              <a:t>g,</a:t>
            </a:r>
            <a:r>
              <a:rPr dirty="0" smtClean="0" sz="2000" spc="-3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fe</a:t>
            </a:r>
            <a:r>
              <a:rPr dirty="0" smtClean="0" sz="2000" spc="-9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4">
                <a:latin typeface="Arial"/>
                <a:cs typeface="Arial"/>
              </a:rPr>
              <a:t>h</a:t>
            </a:r>
            <a:r>
              <a:rPr dirty="0" smtClean="0" sz="2000" spc="0">
                <a:latin typeface="Arial"/>
                <a:cs typeface="Arial"/>
              </a:rPr>
              <a:t>ing,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w</a:t>
            </a:r>
            <a:r>
              <a:rPr dirty="0" smtClean="0" sz="2000" spc="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gging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[Operation</a:t>
            </a:r>
            <a:r>
              <a:rPr dirty="0" smtClean="0" sz="2000" spc="9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,</a:t>
            </a:r>
            <a:r>
              <a:rPr dirty="0" smtClean="0" sz="2000" spc="-5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Method</a:t>
            </a:r>
            <a:r>
              <a:rPr dirty="0" smtClean="0" sz="2000" spc="9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]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6334" y="4305331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9234" y="4305331"/>
            <a:ext cx="8363105" cy="1672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111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latin typeface="Arial"/>
                <a:cs typeface="Arial"/>
              </a:rPr>
              <a:t>A</a:t>
            </a:r>
            <a:r>
              <a:rPr dirty="0" smtClean="0" sz="2400" spc="-4" b="1">
                <a:latin typeface="Arial"/>
                <a:cs typeface="Arial"/>
              </a:rPr>
              <a:t>c</a:t>
            </a:r>
            <a:r>
              <a:rPr dirty="0" smtClean="0" sz="2400" spc="0" b="1">
                <a:latin typeface="Arial"/>
                <a:cs typeface="Arial"/>
              </a:rPr>
              <a:t>co</a:t>
            </a:r>
            <a:r>
              <a:rPr dirty="0" smtClean="0" sz="2400" spc="-4" b="1">
                <a:latin typeface="Arial"/>
                <a:cs typeface="Arial"/>
              </a:rPr>
              <a:t>u</a:t>
            </a:r>
            <a:r>
              <a:rPr dirty="0" smtClean="0" sz="2400" spc="0" b="1">
                <a:latin typeface="Arial"/>
                <a:cs typeface="Arial"/>
              </a:rPr>
              <a:t>nt</a:t>
            </a:r>
            <a:r>
              <a:rPr dirty="0" smtClean="0" sz="2400" spc="4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Ob</a:t>
            </a:r>
            <a:r>
              <a:rPr dirty="0" smtClean="0" sz="2400" spc="4" b="1">
                <a:latin typeface="Arial"/>
                <a:cs typeface="Arial"/>
              </a:rPr>
              <a:t>j</a:t>
            </a:r>
            <a:r>
              <a:rPr dirty="0" smtClean="0" sz="2400" spc="0" b="1">
                <a:latin typeface="Arial"/>
                <a:cs typeface="Arial"/>
              </a:rPr>
              <a:t>ect</a:t>
            </a:r>
            <a:r>
              <a:rPr dirty="0" smtClean="0" sz="2400" spc="-14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413512" indent="-286512">
              <a:lnSpc>
                <a:spcPts val="2400"/>
              </a:lnSpc>
              <a:spcBef>
                <a:spcPts val="527"/>
              </a:spcBef>
            </a:pPr>
            <a:r>
              <a:rPr dirty="0" smtClean="0" sz="2000" spc="0">
                <a:latin typeface="Courier New"/>
                <a:cs typeface="Courier New"/>
              </a:rPr>
              <a:t>o</a:t>
            </a:r>
            <a:r>
              <a:rPr dirty="0" smtClean="0" sz="2000" spc="-144">
                <a:latin typeface="Courier New"/>
                <a:cs typeface="Courier New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9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ate</a:t>
            </a:r>
            <a:r>
              <a:rPr dirty="0" smtClean="0" sz="2000" spc="-4">
                <a:latin typeface="Arial"/>
                <a:cs typeface="Arial"/>
              </a:rPr>
              <a:t>/</a:t>
            </a:r>
            <a:r>
              <a:rPr dirty="0" smtClean="0" sz="2000" spc="0">
                <a:latin typeface="Arial"/>
                <a:cs typeface="Arial"/>
              </a:rPr>
              <a:t>D</a:t>
            </a:r>
            <a:r>
              <a:rPr dirty="0" smtClean="0" sz="2000" spc="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ta</a:t>
            </a:r>
            <a:r>
              <a:rPr dirty="0" smtClean="0" sz="2000" spc="-2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Part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:</a:t>
            </a:r>
            <a:r>
              <a:rPr dirty="0" smtClean="0" sz="2000" spc="-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4">
                <a:latin typeface="Arial"/>
                <a:cs typeface="Arial"/>
              </a:rPr>
              <a:t>c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unt</a:t>
            </a:r>
            <a:r>
              <a:rPr dirty="0" smtClean="0" sz="2000" spc="-3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numbe</a:t>
            </a:r>
            <a:r>
              <a:rPr dirty="0" smtClean="0" sz="2000" spc="-100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,</a:t>
            </a:r>
            <a:r>
              <a:rPr dirty="0" smtClean="0" sz="2000" spc="-4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4">
                <a:latin typeface="Arial"/>
                <a:cs typeface="Arial"/>
              </a:rPr>
              <a:t>c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unt</a:t>
            </a:r>
            <a:r>
              <a:rPr dirty="0" smtClean="0" sz="2000" spc="-3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hold</a:t>
            </a:r>
            <a:r>
              <a:rPr dirty="0" smtClean="0" sz="2000" spc="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name,</a:t>
            </a:r>
            <a:r>
              <a:rPr dirty="0" smtClean="0" sz="2000" spc="-2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bala</a:t>
            </a:r>
            <a:r>
              <a:rPr dirty="0" smtClean="0" sz="2000" spc="4">
                <a:latin typeface="Arial"/>
                <a:cs typeface="Arial"/>
              </a:rPr>
              <a:t>n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,</a:t>
            </a:r>
            <a:r>
              <a:rPr dirty="0" smtClean="0" sz="2000" spc="-2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</a:t>
            </a:r>
            <a:r>
              <a:rPr dirty="0" smtClean="0" sz="2000" spc="-9">
                <a:latin typeface="Arial"/>
                <a:cs typeface="Arial"/>
              </a:rPr>
              <a:t>y</a:t>
            </a:r>
            <a:r>
              <a:rPr dirty="0" smtClean="0" sz="2000" spc="0">
                <a:latin typeface="Arial"/>
                <a:cs typeface="Arial"/>
              </a:rPr>
              <a:t>pe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of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4">
                <a:latin typeface="Arial"/>
                <a:cs typeface="Arial"/>
              </a:rPr>
              <a:t>c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unt</a:t>
            </a:r>
            <a:r>
              <a:rPr dirty="0" smtClean="0" sz="2000" spc="-2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[</a:t>
            </a:r>
            <a:r>
              <a:rPr dirty="0" smtClean="0" sz="2000" spc="-9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t</a:t>
            </a:r>
            <a:r>
              <a:rPr dirty="0" smtClean="0" sz="2000" spc="-9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rib</a:t>
            </a:r>
            <a:r>
              <a:rPr dirty="0" smtClean="0" sz="2000" spc="4">
                <a:latin typeface="Arial"/>
                <a:cs typeface="Arial"/>
              </a:rPr>
              <a:t>u</a:t>
            </a:r>
            <a:r>
              <a:rPr dirty="0" smtClean="0" sz="2000" spc="0">
                <a:latin typeface="Arial"/>
                <a:cs typeface="Arial"/>
              </a:rPr>
              <a:t>tes/</a:t>
            </a:r>
            <a:r>
              <a:rPr dirty="0" smtClean="0" sz="2000" spc="-3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Instan</a:t>
            </a:r>
            <a:r>
              <a:rPr dirty="0" smtClean="0" sz="2000" spc="4">
                <a:latin typeface="Arial"/>
                <a:cs typeface="Arial"/>
              </a:rPr>
              <a:t>c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-3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Field</a:t>
            </a:r>
            <a:r>
              <a:rPr dirty="0" smtClean="0" sz="2000" spc="4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]</a:t>
            </a:r>
            <a:endParaRPr sz="2000">
              <a:latin typeface="Arial"/>
              <a:cs typeface="Arial"/>
            </a:endParaRPr>
          </a:p>
          <a:p>
            <a:pPr marL="127000" marR="31111">
              <a:lnSpc>
                <a:spcPct val="95825"/>
              </a:lnSpc>
              <a:spcBef>
                <a:spcPts val="403"/>
              </a:spcBef>
            </a:pPr>
            <a:r>
              <a:rPr dirty="0" smtClean="0" sz="2000" spc="0">
                <a:latin typeface="Courier New"/>
                <a:cs typeface="Courier New"/>
              </a:rPr>
              <a:t>o</a:t>
            </a:r>
            <a:r>
              <a:rPr dirty="0" smtClean="0" sz="2000" spc="-150">
                <a:latin typeface="Courier New"/>
                <a:cs typeface="Courier New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withdrawing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an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amoun</a:t>
            </a:r>
            <a:r>
              <a:rPr dirty="0" smtClean="0" sz="2000" spc="-9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,</a:t>
            </a:r>
            <a:r>
              <a:rPr dirty="0" smtClean="0" sz="2000" spc="-2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depo</a:t>
            </a:r>
            <a:r>
              <a:rPr dirty="0" smtClean="0" sz="2000" spc="4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i</a:t>
            </a:r>
            <a:r>
              <a:rPr dirty="0" smtClean="0" sz="2000" spc="-9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ing</a:t>
            </a:r>
            <a:r>
              <a:rPr dirty="0" smtClean="0" sz="2000" spc="-2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an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-9">
                <a:latin typeface="Arial"/>
                <a:cs typeface="Arial"/>
              </a:rPr>
              <a:t>m</a:t>
            </a:r>
            <a:r>
              <a:rPr dirty="0" smtClean="0" sz="2000" spc="0">
                <a:latin typeface="Arial"/>
                <a:cs typeface="Arial"/>
              </a:rPr>
              <a:t>ount,</a:t>
            </a:r>
            <a:r>
              <a:rPr dirty="0" smtClean="0" sz="2000" spc="-3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che</a:t>
            </a:r>
            <a:r>
              <a:rPr dirty="0" smtClean="0" sz="2000" spc="9">
                <a:latin typeface="Arial"/>
                <a:cs typeface="Arial"/>
              </a:rPr>
              <a:t>c</a:t>
            </a:r>
            <a:r>
              <a:rPr dirty="0" smtClean="0" sz="2000" spc="0">
                <a:latin typeface="Arial"/>
                <a:cs typeface="Arial"/>
              </a:rPr>
              <a:t>king</a:t>
            </a:r>
            <a:r>
              <a:rPr dirty="0" smtClean="0" sz="2000" spc="-3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balance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of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  <a:p>
            <a:pPr marL="413512" marR="31111">
              <a:lnSpc>
                <a:spcPts val="2225"/>
              </a:lnSpc>
              <a:spcBef>
                <a:spcPts val="111"/>
              </a:spcBef>
            </a:pP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4">
                <a:latin typeface="Arial"/>
                <a:cs typeface="Arial"/>
              </a:rPr>
              <a:t>c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unt</a:t>
            </a:r>
            <a:r>
              <a:rPr dirty="0" smtClean="0" sz="2000" spc="-3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[</a:t>
            </a:r>
            <a:r>
              <a:rPr dirty="0" smtClean="0" sz="2000" spc="-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Behav</a:t>
            </a:r>
            <a:r>
              <a:rPr dirty="0" smtClean="0" sz="2000" spc="-4">
                <a:latin typeface="Arial"/>
                <a:cs typeface="Arial"/>
              </a:rPr>
              <a:t>i</a:t>
            </a:r>
            <a:r>
              <a:rPr dirty="0" smtClean="0" sz="2000" spc="0">
                <a:latin typeface="Arial"/>
                <a:cs typeface="Arial"/>
              </a:rPr>
              <a:t>o</a:t>
            </a:r>
            <a:r>
              <a:rPr dirty="0" smtClean="0" sz="2000" spc="-100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,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Ope</a:t>
            </a:r>
            <a:r>
              <a:rPr dirty="0" smtClean="0" sz="2000" spc="9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ation</a:t>
            </a:r>
            <a:r>
              <a:rPr dirty="0" smtClean="0" sz="2000" spc="-4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,</a:t>
            </a:r>
            <a:r>
              <a:rPr dirty="0" smtClean="0" sz="2000" spc="-4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Method</a:t>
            </a:r>
            <a:r>
              <a:rPr dirty="0" smtClean="0" sz="2000" spc="4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]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196242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6553961" y="2338578"/>
            <a:ext cx="1662684" cy="1028700"/>
          </a:xfrm>
          <a:custGeom>
            <a:avLst/>
            <a:gdLst/>
            <a:ahLst/>
            <a:cxnLst/>
            <a:rect l="l" t="t" r="r" b="b"/>
            <a:pathLst>
              <a:path w="1662684" h="1028700">
                <a:moveTo>
                  <a:pt x="0" y="514350"/>
                </a:moveTo>
                <a:lnTo>
                  <a:pt x="2756" y="472161"/>
                </a:lnTo>
                <a:lnTo>
                  <a:pt x="10881" y="430912"/>
                </a:lnTo>
                <a:lnTo>
                  <a:pt x="24162" y="390735"/>
                </a:lnTo>
                <a:lnTo>
                  <a:pt x="42385" y="351763"/>
                </a:lnTo>
                <a:lnTo>
                  <a:pt x="65335" y="314128"/>
                </a:lnTo>
                <a:lnTo>
                  <a:pt x="92799" y="277962"/>
                </a:lnTo>
                <a:lnTo>
                  <a:pt x="124561" y="243398"/>
                </a:lnTo>
                <a:lnTo>
                  <a:pt x="160410" y="210568"/>
                </a:lnTo>
                <a:lnTo>
                  <a:pt x="200129" y="179603"/>
                </a:lnTo>
                <a:lnTo>
                  <a:pt x="243506" y="150637"/>
                </a:lnTo>
                <a:lnTo>
                  <a:pt x="290326" y="123802"/>
                </a:lnTo>
                <a:lnTo>
                  <a:pt x="340376" y="99230"/>
                </a:lnTo>
                <a:lnTo>
                  <a:pt x="393440" y="77053"/>
                </a:lnTo>
                <a:lnTo>
                  <a:pt x="449306" y="57404"/>
                </a:lnTo>
                <a:lnTo>
                  <a:pt x="507759" y="40415"/>
                </a:lnTo>
                <a:lnTo>
                  <a:pt x="568586" y="26218"/>
                </a:lnTo>
                <a:lnTo>
                  <a:pt x="631571" y="14946"/>
                </a:lnTo>
                <a:lnTo>
                  <a:pt x="696501" y="6731"/>
                </a:lnTo>
                <a:lnTo>
                  <a:pt x="763163" y="1704"/>
                </a:lnTo>
                <a:lnTo>
                  <a:pt x="831342" y="0"/>
                </a:lnTo>
                <a:lnTo>
                  <a:pt x="899520" y="1704"/>
                </a:lnTo>
                <a:lnTo>
                  <a:pt x="966182" y="6731"/>
                </a:lnTo>
                <a:lnTo>
                  <a:pt x="1031112" y="14946"/>
                </a:lnTo>
                <a:lnTo>
                  <a:pt x="1094097" y="26218"/>
                </a:lnTo>
                <a:lnTo>
                  <a:pt x="1154924" y="40415"/>
                </a:lnTo>
                <a:lnTo>
                  <a:pt x="1213377" y="57404"/>
                </a:lnTo>
                <a:lnTo>
                  <a:pt x="1269243" y="77053"/>
                </a:lnTo>
                <a:lnTo>
                  <a:pt x="1322307" y="99230"/>
                </a:lnTo>
                <a:lnTo>
                  <a:pt x="1372357" y="123802"/>
                </a:lnTo>
                <a:lnTo>
                  <a:pt x="1419177" y="150637"/>
                </a:lnTo>
                <a:lnTo>
                  <a:pt x="1462554" y="179603"/>
                </a:lnTo>
                <a:lnTo>
                  <a:pt x="1502273" y="210568"/>
                </a:lnTo>
                <a:lnTo>
                  <a:pt x="1538122" y="243398"/>
                </a:lnTo>
                <a:lnTo>
                  <a:pt x="1569884" y="277962"/>
                </a:lnTo>
                <a:lnTo>
                  <a:pt x="1597348" y="314128"/>
                </a:lnTo>
                <a:lnTo>
                  <a:pt x="1620298" y="351763"/>
                </a:lnTo>
                <a:lnTo>
                  <a:pt x="1638521" y="390735"/>
                </a:lnTo>
                <a:lnTo>
                  <a:pt x="1651802" y="430912"/>
                </a:lnTo>
                <a:lnTo>
                  <a:pt x="1659927" y="472161"/>
                </a:lnTo>
                <a:lnTo>
                  <a:pt x="1662684" y="514350"/>
                </a:lnTo>
                <a:lnTo>
                  <a:pt x="1659927" y="556538"/>
                </a:lnTo>
                <a:lnTo>
                  <a:pt x="1651802" y="597787"/>
                </a:lnTo>
                <a:lnTo>
                  <a:pt x="1638521" y="637964"/>
                </a:lnTo>
                <a:lnTo>
                  <a:pt x="1620298" y="676936"/>
                </a:lnTo>
                <a:lnTo>
                  <a:pt x="1597348" y="714571"/>
                </a:lnTo>
                <a:lnTo>
                  <a:pt x="1569884" y="750737"/>
                </a:lnTo>
                <a:lnTo>
                  <a:pt x="1538122" y="785301"/>
                </a:lnTo>
                <a:lnTo>
                  <a:pt x="1502273" y="818131"/>
                </a:lnTo>
                <a:lnTo>
                  <a:pt x="1462554" y="849096"/>
                </a:lnTo>
                <a:lnTo>
                  <a:pt x="1419177" y="878062"/>
                </a:lnTo>
                <a:lnTo>
                  <a:pt x="1372357" y="904897"/>
                </a:lnTo>
                <a:lnTo>
                  <a:pt x="1322307" y="929469"/>
                </a:lnTo>
                <a:lnTo>
                  <a:pt x="1269243" y="951646"/>
                </a:lnTo>
                <a:lnTo>
                  <a:pt x="1213377" y="971295"/>
                </a:lnTo>
                <a:lnTo>
                  <a:pt x="1154924" y="988284"/>
                </a:lnTo>
                <a:lnTo>
                  <a:pt x="1094097" y="1002481"/>
                </a:lnTo>
                <a:lnTo>
                  <a:pt x="1031112" y="1013753"/>
                </a:lnTo>
                <a:lnTo>
                  <a:pt x="966182" y="1021968"/>
                </a:lnTo>
                <a:lnTo>
                  <a:pt x="899520" y="1026995"/>
                </a:lnTo>
                <a:lnTo>
                  <a:pt x="831342" y="1028700"/>
                </a:lnTo>
                <a:lnTo>
                  <a:pt x="763163" y="1026995"/>
                </a:lnTo>
                <a:lnTo>
                  <a:pt x="696501" y="1021968"/>
                </a:lnTo>
                <a:lnTo>
                  <a:pt x="631571" y="1013753"/>
                </a:lnTo>
                <a:lnTo>
                  <a:pt x="568586" y="1002481"/>
                </a:lnTo>
                <a:lnTo>
                  <a:pt x="507759" y="988284"/>
                </a:lnTo>
                <a:lnTo>
                  <a:pt x="449306" y="971295"/>
                </a:lnTo>
                <a:lnTo>
                  <a:pt x="393440" y="951646"/>
                </a:lnTo>
                <a:lnTo>
                  <a:pt x="340376" y="929469"/>
                </a:lnTo>
                <a:lnTo>
                  <a:pt x="290326" y="904897"/>
                </a:lnTo>
                <a:lnTo>
                  <a:pt x="243506" y="878062"/>
                </a:lnTo>
                <a:lnTo>
                  <a:pt x="200129" y="849096"/>
                </a:lnTo>
                <a:lnTo>
                  <a:pt x="160410" y="818131"/>
                </a:lnTo>
                <a:lnTo>
                  <a:pt x="124561" y="785301"/>
                </a:lnTo>
                <a:lnTo>
                  <a:pt x="92799" y="750737"/>
                </a:lnTo>
                <a:lnTo>
                  <a:pt x="65335" y="714571"/>
                </a:lnTo>
                <a:lnTo>
                  <a:pt x="42385" y="676936"/>
                </a:lnTo>
                <a:lnTo>
                  <a:pt x="24162" y="637964"/>
                </a:lnTo>
                <a:lnTo>
                  <a:pt x="10881" y="597787"/>
                </a:lnTo>
                <a:lnTo>
                  <a:pt x="2756" y="556538"/>
                </a:lnTo>
                <a:lnTo>
                  <a:pt x="0" y="51435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5874258" y="1905762"/>
            <a:ext cx="3022091" cy="1933956"/>
          </a:xfrm>
          <a:custGeom>
            <a:avLst/>
            <a:gdLst/>
            <a:ahLst/>
            <a:cxnLst/>
            <a:rect l="l" t="t" r="r" b="b"/>
            <a:pathLst>
              <a:path w="3022091" h="1933956">
                <a:moveTo>
                  <a:pt x="0" y="966977"/>
                </a:moveTo>
                <a:lnTo>
                  <a:pt x="5009" y="887672"/>
                </a:lnTo>
                <a:lnTo>
                  <a:pt x="19777" y="810132"/>
                </a:lnTo>
                <a:lnTo>
                  <a:pt x="43915" y="734605"/>
                </a:lnTo>
                <a:lnTo>
                  <a:pt x="77035" y="661342"/>
                </a:lnTo>
                <a:lnTo>
                  <a:pt x="118746" y="590591"/>
                </a:lnTo>
                <a:lnTo>
                  <a:pt x="168662" y="522601"/>
                </a:lnTo>
                <a:lnTo>
                  <a:pt x="226391" y="457620"/>
                </a:lnTo>
                <a:lnTo>
                  <a:pt x="291547" y="395898"/>
                </a:lnTo>
                <a:lnTo>
                  <a:pt x="363739" y="337684"/>
                </a:lnTo>
                <a:lnTo>
                  <a:pt x="442579" y="283225"/>
                </a:lnTo>
                <a:lnTo>
                  <a:pt x="527677" y="232772"/>
                </a:lnTo>
                <a:lnTo>
                  <a:pt x="618646" y="186574"/>
                </a:lnTo>
                <a:lnTo>
                  <a:pt x="715096" y="144878"/>
                </a:lnTo>
                <a:lnTo>
                  <a:pt x="816638" y="107934"/>
                </a:lnTo>
                <a:lnTo>
                  <a:pt x="922883" y="75991"/>
                </a:lnTo>
                <a:lnTo>
                  <a:pt x="1033442" y="49298"/>
                </a:lnTo>
                <a:lnTo>
                  <a:pt x="1147927" y="28103"/>
                </a:lnTo>
                <a:lnTo>
                  <a:pt x="1265949" y="12656"/>
                </a:lnTo>
                <a:lnTo>
                  <a:pt x="1387118" y="3205"/>
                </a:lnTo>
                <a:lnTo>
                  <a:pt x="1511045" y="0"/>
                </a:lnTo>
                <a:lnTo>
                  <a:pt x="1634973" y="3205"/>
                </a:lnTo>
                <a:lnTo>
                  <a:pt x="1756142" y="12656"/>
                </a:lnTo>
                <a:lnTo>
                  <a:pt x="1874164" y="28103"/>
                </a:lnTo>
                <a:lnTo>
                  <a:pt x="1988649" y="49298"/>
                </a:lnTo>
                <a:lnTo>
                  <a:pt x="2099208" y="75991"/>
                </a:lnTo>
                <a:lnTo>
                  <a:pt x="2205453" y="107934"/>
                </a:lnTo>
                <a:lnTo>
                  <a:pt x="2306995" y="144878"/>
                </a:lnTo>
                <a:lnTo>
                  <a:pt x="2403445" y="186574"/>
                </a:lnTo>
                <a:lnTo>
                  <a:pt x="2494414" y="232772"/>
                </a:lnTo>
                <a:lnTo>
                  <a:pt x="2579512" y="283225"/>
                </a:lnTo>
                <a:lnTo>
                  <a:pt x="2658352" y="337684"/>
                </a:lnTo>
                <a:lnTo>
                  <a:pt x="2730544" y="395898"/>
                </a:lnTo>
                <a:lnTo>
                  <a:pt x="2795700" y="457620"/>
                </a:lnTo>
                <a:lnTo>
                  <a:pt x="2853429" y="522601"/>
                </a:lnTo>
                <a:lnTo>
                  <a:pt x="2903345" y="590591"/>
                </a:lnTo>
                <a:lnTo>
                  <a:pt x="2945056" y="661342"/>
                </a:lnTo>
                <a:lnTo>
                  <a:pt x="2978176" y="734605"/>
                </a:lnTo>
                <a:lnTo>
                  <a:pt x="3002314" y="810132"/>
                </a:lnTo>
                <a:lnTo>
                  <a:pt x="3017082" y="887672"/>
                </a:lnTo>
                <a:lnTo>
                  <a:pt x="3022091" y="966977"/>
                </a:lnTo>
                <a:lnTo>
                  <a:pt x="3017082" y="1046283"/>
                </a:lnTo>
                <a:lnTo>
                  <a:pt x="3002314" y="1123823"/>
                </a:lnTo>
                <a:lnTo>
                  <a:pt x="2978176" y="1199350"/>
                </a:lnTo>
                <a:lnTo>
                  <a:pt x="2945056" y="1272613"/>
                </a:lnTo>
                <a:lnTo>
                  <a:pt x="2903345" y="1343364"/>
                </a:lnTo>
                <a:lnTo>
                  <a:pt x="2853429" y="1411354"/>
                </a:lnTo>
                <a:lnTo>
                  <a:pt x="2795700" y="1476335"/>
                </a:lnTo>
                <a:lnTo>
                  <a:pt x="2730544" y="1538057"/>
                </a:lnTo>
                <a:lnTo>
                  <a:pt x="2658352" y="1596271"/>
                </a:lnTo>
                <a:lnTo>
                  <a:pt x="2579512" y="1650730"/>
                </a:lnTo>
                <a:lnTo>
                  <a:pt x="2494414" y="1701183"/>
                </a:lnTo>
                <a:lnTo>
                  <a:pt x="2403445" y="1747381"/>
                </a:lnTo>
                <a:lnTo>
                  <a:pt x="2306995" y="1789077"/>
                </a:lnTo>
                <a:lnTo>
                  <a:pt x="2205453" y="1826021"/>
                </a:lnTo>
                <a:lnTo>
                  <a:pt x="2099208" y="1857964"/>
                </a:lnTo>
                <a:lnTo>
                  <a:pt x="1988649" y="1884657"/>
                </a:lnTo>
                <a:lnTo>
                  <a:pt x="1874164" y="1905852"/>
                </a:lnTo>
                <a:lnTo>
                  <a:pt x="1756142" y="1921299"/>
                </a:lnTo>
                <a:lnTo>
                  <a:pt x="1634973" y="1930750"/>
                </a:lnTo>
                <a:lnTo>
                  <a:pt x="1511045" y="1933956"/>
                </a:lnTo>
                <a:lnTo>
                  <a:pt x="1387118" y="1930750"/>
                </a:lnTo>
                <a:lnTo>
                  <a:pt x="1265949" y="1921299"/>
                </a:lnTo>
                <a:lnTo>
                  <a:pt x="1147927" y="1905852"/>
                </a:lnTo>
                <a:lnTo>
                  <a:pt x="1033442" y="1884657"/>
                </a:lnTo>
                <a:lnTo>
                  <a:pt x="922883" y="1857964"/>
                </a:lnTo>
                <a:lnTo>
                  <a:pt x="816638" y="1826021"/>
                </a:lnTo>
                <a:lnTo>
                  <a:pt x="715096" y="1789077"/>
                </a:lnTo>
                <a:lnTo>
                  <a:pt x="618646" y="1747381"/>
                </a:lnTo>
                <a:lnTo>
                  <a:pt x="527677" y="1701183"/>
                </a:lnTo>
                <a:lnTo>
                  <a:pt x="442579" y="1650730"/>
                </a:lnTo>
                <a:lnTo>
                  <a:pt x="363739" y="1596271"/>
                </a:lnTo>
                <a:lnTo>
                  <a:pt x="291547" y="1538057"/>
                </a:lnTo>
                <a:lnTo>
                  <a:pt x="226391" y="1476335"/>
                </a:lnTo>
                <a:lnTo>
                  <a:pt x="168662" y="1411354"/>
                </a:lnTo>
                <a:lnTo>
                  <a:pt x="118746" y="1343364"/>
                </a:lnTo>
                <a:lnTo>
                  <a:pt x="77035" y="1272613"/>
                </a:lnTo>
                <a:lnTo>
                  <a:pt x="43915" y="1199350"/>
                </a:lnTo>
                <a:lnTo>
                  <a:pt x="19777" y="1123823"/>
                </a:lnTo>
                <a:lnTo>
                  <a:pt x="5009" y="1046283"/>
                </a:lnTo>
                <a:lnTo>
                  <a:pt x="0" y="966977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410718" y="2537841"/>
            <a:ext cx="1454277" cy="1301877"/>
          </a:xfrm>
          <a:custGeom>
            <a:avLst/>
            <a:gdLst/>
            <a:ahLst/>
            <a:cxnLst/>
            <a:rect l="l" t="t" r="r" b="b"/>
            <a:pathLst>
              <a:path w="1454277" h="1301877">
                <a:moveTo>
                  <a:pt x="0" y="1301877"/>
                </a:moveTo>
                <a:lnTo>
                  <a:pt x="1454277" y="1301877"/>
                </a:lnTo>
                <a:lnTo>
                  <a:pt x="1454277" y="0"/>
                </a:lnTo>
                <a:lnTo>
                  <a:pt x="0" y="0"/>
                </a:lnTo>
                <a:lnTo>
                  <a:pt x="0" y="1301877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1864995" y="2103882"/>
            <a:ext cx="433959" cy="1735835"/>
          </a:xfrm>
          <a:custGeom>
            <a:avLst/>
            <a:gdLst/>
            <a:ahLst/>
            <a:cxnLst/>
            <a:rect l="l" t="t" r="r" b="b"/>
            <a:pathLst>
              <a:path w="433959" h="1735836">
                <a:moveTo>
                  <a:pt x="0" y="433958"/>
                </a:moveTo>
                <a:lnTo>
                  <a:pt x="0" y="1735835"/>
                </a:lnTo>
                <a:lnTo>
                  <a:pt x="433959" y="1301877"/>
                </a:lnTo>
                <a:lnTo>
                  <a:pt x="433959" y="0"/>
                </a:lnTo>
                <a:lnTo>
                  <a:pt x="0" y="433958"/>
                </a:lnTo>
                <a:close/>
              </a:path>
            </a:pathLst>
          </a:custGeom>
          <a:solidFill>
            <a:srgbClr val="40689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410718" y="2103882"/>
            <a:ext cx="1888236" cy="433958"/>
          </a:xfrm>
          <a:custGeom>
            <a:avLst/>
            <a:gdLst/>
            <a:ahLst/>
            <a:cxnLst/>
            <a:rect l="l" t="t" r="r" b="b"/>
            <a:pathLst>
              <a:path w="1888236" h="433958">
                <a:moveTo>
                  <a:pt x="0" y="433958"/>
                </a:moveTo>
                <a:lnTo>
                  <a:pt x="1454277" y="433958"/>
                </a:lnTo>
                <a:lnTo>
                  <a:pt x="1888236" y="0"/>
                </a:lnTo>
                <a:lnTo>
                  <a:pt x="433959" y="0"/>
                </a:lnTo>
                <a:lnTo>
                  <a:pt x="0" y="433958"/>
                </a:lnTo>
                <a:close/>
              </a:path>
            </a:pathLst>
          </a:custGeom>
          <a:solidFill>
            <a:srgbClr val="719AC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410718" y="2103882"/>
            <a:ext cx="1888236" cy="1735835"/>
          </a:xfrm>
          <a:custGeom>
            <a:avLst/>
            <a:gdLst/>
            <a:ahLst/>
            <a:cxnLst/>
            <a:rect l="l" t="t" r="r" b="b"/>
            <a:pathLst>
              <a:path w="1888236" h="1735836">
                <a:moveTo>
                  <a:pt x="0" y="433958"/>
                </a:moveTo>
                <a:lnTo>
                  <a:pt x="433959" y="0"/>
                </a:lnTo>
                <a:lnTo>
                  <a:pt x="1888236" y="0"/>
                </a:lnTo>
                <a:lnTo>
                  <a:pt x="1888236" y="1301877"/>
                </a:lnTo>
                <a:lnTo>
                  <a:pt x="1454277" y="1735835"/>
                </a:lnTo>
                <a:lnTo>
                  <a:pt x="0" y="1735835"/>
                </a:lnTo>
                <a:lnTo>
                  <a:pt x="0" y="43395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410718" y="2103882"/>
            <a:ext cx="1888236" cy="433958"/>
          </a:xfrm>
          <a:custGeom>
            <a:avLst/>
            <a:gdLst/>
            <a:ahLst/>
            <a:cxnLst/>
            <a:rect l="l" t="t" r="r" b="b"/>
            <a:pathLst>
              <a:path w="1888236" h="433958">
                <a:moveTo>
                  <a:pt x="0" y="433958"/>
                </a:moveTo>
                <a:lnTo>
                  <a:pt x="1454277" y="433958"/>
                </a:lnTo>
                <a:lnTo>
                  <a:pt x="1888236" y="0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1864995" y="2537841"/>
            <a:ext cx="0" cy="1301877"/>
          </a:xfrm>
          <a:custGeom>
            <a:avLst/>
            <a:gdLst/>
            <a:ahLst/>
            <a:cxnLst/>
            <a:rect l="l" t="t" r="r" b="b"/>
            <a:pathLst>
              <a:path w="0" h="1301877">
                <a:moveTo>
                  <a:pt x="0" y="0"/>
                </a:moveTo>
                <a:lnTo>
                  <a:pt x="0" y="1301877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2978658" y="2213610"/>
            <a:ext cx="2738628" cy="1223772"/>
          </a:xfrm>
          <a:custGeom>
            <a:avLst/>
            <a:gdLst/>
            <a:ahLst/>
            <a:cxnLst/>
            <a:rect l="l" t="t" r="r" b="b"/>
            <a:pathLst>
              <a:path w="2738628" h="1223772">
                <a:moveTo>
                  <a:pt x="0" y="305942"/>
                </a:moveTo>
                <a:lnTo>
                  <a:pt x="2126742" y="305942"/>
                </a:lnTo>
                <a:lnTo>
                  <a:pt x="2126742" y="0"/>
                </a:lnTo>
                <a:lnTo>
                  <a:pt x="2738628" y="611886"/>
                </a:lnTo>
                <a:lnTo>
                  <a:pt x="2126742" y="1223772"/>
                </a:lnTo>
                <a:lnTo>
                  <a:pt x="2126742" y="917828"/>
                </a:lnTo>
                <a:lnTo>
                  <a:pt x="0" y="917828"/>
                </a:lnTo>
                <a:lnTo>
                  <a:pt x="0" y="305942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6718554" y="4990338"/>
            <a:ext cx="1434084" cy="891540"/>
          </a:xfrm>
          <a:custGeom>
            <a:avLst/>
            <a:gdLst/>
            <a:ahLst/>
            <a:cxnLst/>
            <a:rect l="l" t="t" r="r" b="b"/>
            <a:pathLst>
              <a:path w="1434084" h="891539">
                <a:moveTo>
                  <a:pt x="0" y="445770"/>
                </a:moveTo>
                <a:lnTo>
                  <a:pt x="9385" y="373448"/>
                </a:lnTo>
                <a:lnTo>
                  <a:pt x="36557" y="304848"/>
                </a:lnTo>
                <a:lnTo>
                  <a:pt x="56352" y="272230"/>
                </a:lnTo>
                <a:lnTo>
                  <a:pt x="80039" y="240886"/>
                </a:lnTo>
                <a:lnTo>
                  <a:pt x="107435" y="210930"/>
                </a:lnTo>
                <a:lnTo>
                  <a:pt x="138354" y="182477"/>
                </a:lnTo>
                <a:lnTo>
                  <a:pt x="172613" y="155642"/>
                </a:lnTo>
                <a:lnTo>
                  <a:pt x="210026" y="130540"/>
                </a:lnTo>
                <a:lnTo>
                  <a:pt x="250409" y="107284"/>
                </a:lnTo>
                <a:lnTo>
                  <a:pt x="293577" y="85990"/>
                </a:lnTo>
                <a:lnTo>
                  <a:pt x="339346" y="66772"/>
                </a:lnTo>
                <a:lnTo>
                  <a:pt x="387531" y="49744"/>
                </a:lnTo>
                <a:lnTo>
                  <a:pt x="437947" y="35022"/>
                </a:lnTo>
                <a:lnTo>
                  <a:pt x="490411" y="22719"/>
                </a:lnTo>
                <a:lnTo>
                  <a:pt x="544736" y="12951"/>
                </a:lnTo>
                <a:lnTo>
                  <a:pt x="600740" y="5832"/>
                </a:lnTo>
                <a:lnTo>
                  <a:pt x="658236" y="1477"/>
                </a:lnTo>
                <a:lnTo>
                  <a:pt x="717042" y="0"/>
                </a:lnTo>
                <a:lnTo>
                  <a:pt x="775847" y="1477"/>
                </a:lnTo>
                <a:lnTo>
                  <a:pt x="833343" y="5832"/>
                </a:lnTo>
                <a:lnTo>
                  <a:pt x="889347" y="12951"/>
                </a:lnTo>
                <a:lnTo>
                  <a:pt x="943672" y="22719"/>
                </a:lnTo>
                <a:lnTo>
                  <a:pt x="996136" y="35022"/>
                </a:lnTo>
                <a:lnTo>
                  <a:pt x="1046552" y="49744"/>
                </a:lnTo>
                <a:lnTo>
                  <a:pt x="1094737" y="66772"/>
                </a:lnTo>
                <a:lnTo>
                  <a:pt x="1140506" y="85990"/>
                </a:lnTo>
                <a:lnTo>
                  <a:pt x="1183674" y="107284"/>
                </a:lnTo>
                <a:lnTo>
                  <a:pt x="1224057" y="130540"/>
                </a:lnTo>
                <a:lnTo>
                  <a:pt x="1261470" y="155642"/>
                </a:lnTo>
                <a:lnTo>
                  <a:pt x="1295729" y="182477"/>
                </a:lnTo>
                <a:lnTo>
                  <a:pt x="1326648" y="210930"/>
                </a:lnTo>
                <a:lnTo>
                  <a:pt x="1354044" y="240886"/>
                </a:lnTo>
                <a:lnTo>
                  <a:pt x="1377731" y="272230"/>
                </a:lnTo>
                <a:lnTo>
                  <a:pt x="1397526" y="304848"/>
                </a:lnTo>
                <a:lnTo>
                  <a:pt x="1424698" y="373448"/>
                </a:lnTo>
                <a:lnTo>
                  <a:pt x="1434084" y="445770"/>
                </a:lnTo>
                <a:lnTo>
                  <a:pt x="1431706" y="482329"/>
                </a:lnTo>
                <a:lnTo>
                  <a:pt x="1413243" y="552892"/>
                </a:lnTo>
                <a:lnTo>
                  <a:pt x="1377731" y="619282"/>
                </a:lnTo>
                <a:lnTo>
                  <a:pt x="1354044" y="650625"/>
                </a:lnTo>
                <a:lnTo>
                  <a:pt x="1326648" y="680581"/>
                </a:lnTo>
                <a:lnTo>
                  <a:pt x="1295729" y="709034"/>
                </a:lnTo>
                <a:lnTo>
                  <a:pt x="1261470" y="735871"/>
                </a:lnTo>
                <a:lnTo>
                  <a:pt x="1224057" y="760976"/>
                </a:lnTo>
                <a:lnTo>
                  <a:pt x="1183674" y="784234"/>
                </a:lnTo>
                <a:lnTo>
                  <a:pt x="1140506" y="805531"/>
                </a:lnTo>
                <a:lnTo>
                  <a:pt x="1094737" y="824752"/>
                </a:lnTo>
                <a:lnTo>
                  <a:pt x="1046552" y="841783"/>
                </a:lnTo>
                <a:lnTo>
                  <a:pt x="996136" y="856508"/>
                </a:lnTo>
                <a:lnTo>
                  <a:pt x="943672" y="868814"/>
                </a:lnTo>
                <a:lnTo>
                  <a:pt x="889347" y="878584"/>
                </a:lnTo>
                <a:lnTo>
                  <a:pt x="833343" y="885705"/>
                </a:lnTo>
                <a:lnTo>
                  <a:pt x="775847" y="890062"/>
                </a:lnTo>
                <a:lnTo>
                  <a:pt x="717042" y="891540"/>
                </a:lnTo>
                <a:lnTo>
                  <a:pt x="658236" y="890062"/>
                </a:lnTo>
                <a:lnTo>
                  <a:pt x="600740" y="885705"/>
                </a:lnTo>
                <a:lnTo>
                  <a:pt x="544736" y="878584"/>
                </a:lnTo>
                <a:lnTo>
                  <a:pt x="490411" y="868814"/>
                </a:lnTo>
                <a:lnTo>
                  <a:pt x="437947" y="856508"/>
                </a:lnTo>
                <a:lnTo>
                  <a:pt x="387531" y="841783"/>
                </a:lnTo>
                <a:lnTo>
                  <a:pt x="339346" y="824752"/>
                </a:lnTo>
                <a:lnTo>
                  <a:pt x="293577" y="805531"/>
                </a:lnTo>
                <a:lnTo>
                  <a:pt x="250409" y="784234"/>
                </a:lnTo>
                <a:lnTo>
                  <a:pt x="210026" y="760976"/>
                </a:lnTo>
                <a:lnTo>
                  <a:pt x="172613" y="735871"/>
                </a:lnTo>
                <a:lnTo>
                  <a:pt x="138354" y="709034"/>
                </a:lnTo>
                <a:lnTo>
                  <a:pt x="107435" y="680581"/>
                </a:lnTo>
                <a:lnTo>
                  <a:pt x="80039" y="650625"/>
                </a:lnTo>
                <a:lnTo>
                  <a:pt x="56352" y="619282"/>
                </a:lnTo>
                <a:lnTo>
                  <a:pt x="36557" y="586666"/>
                </a:lnTo>
                <a:lnTo>
                  <a:pt x="9385" y="518075"/>
                </a:lnTo>
                <a:lnTo>
                  <a:pt x="0" y="44577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5866638" y="4348733"/>
            <a:ext cx="3023616" cy="2132076"/>
          </a:xfrm>
          <a:custGeom>
            <a:avLst/>
            <a:gdLst/>
            <a:ahLst/>
            <a:cxnLst/>
            <a:rect l="l" t="t" r="r" b="b"/>
            <a:pathLst>
              <a:path w="3023616" h="2132076">
                <a:moveTo>
                  <a:pt x="0" y="1066038"/>
                </a:moveTo>
                <a:lnTo>
                  <a:pt x="5011" y="978604"/>
                </a:lnTo>
                <a:lnTo>
                  <a:pt x="19788" y="893117"/>
                </a:lnTo>
                <a:lnTo>
                  <a:pt x="43940" y="809851"/>
                </a:lnTo>
                <a:lnTo>
                  <a:pt x="77077" y="729081"/>
                </a:lnTo>
                <a:lnTo>
                  <a:pt x="118812" y="651081"/>
                </a:lnTo>
                <a:lnTo>
                  <a:pt x="168754" y="576125"/>
                </a:lnTo>
                <a:lnTo>
                  <a:pt x="226515" y="504487"/>
                </a:lnTo>
                <a:lnTo>
                  <a:pt x="291705" y="436443"/>
                </a:lnTo>
                <a:lnTo>
                  <a:pt x="363936" y="372265"/>
                </a:lnTo>
                <a:lnTo>
                  <a:pt x="442817" y="312229"/>
                </a:lnTo>
                <a:lnTo>
                  <a:pt x="527960" y="256609"/>
                </a:lnTo>
                <a:lnTo>
                  <a:pt x="618975" y="205679"/>
                </a:lnTo>
                <a:lnTo>
                  <a:pt x="715474" y="159713"/>
                </a:lnTo>
                <a:lnTo>
                  <a:pt x="817067" y="118986"/>
                </a:lnTo>
                <a:lnTo>
                  <a:pt x="923365" y="83772"/>
                </a:lnTo>
                <a:lnTo>
                  <a:pt x="1033979" y="54345"/>
                </a:lnTo>
                <a:lnTo>
                  <a:pt x="1148519" y="30981"/>
                </a:lnTo>
                <a:lnTo>
                  <a:pt x="1266597" y="13952"/>
                </a:lnTo>
                <a:lnTo>
                  <a:pt x="1387823" y="3533"/>
                </a:lnTo>
                <a:lnTo>
                  <a:pt x="1511808" y="0"/>
                </a:lnTo>
                <a:lnTo>
                  <a:pt x="1635792" y="3533"/>
                </a:lnTo>
                <a:lnTo>
                  <a:pt x="1757018" y="13952"/>
                </a:lnTo>
                <a:lnTo>
                  <a:pt x="1875096" y="30981"/>
                </a:lnTo>
                <a:lnTo>
                  <a:pt x="1989636" y="54345"/>
                </a:lnTo>
                <a:lnTo>
                  <a:pt x="2100250" y="83772"/>
                </a:lnTo>
                <a:lnTo>
                  <a:pt x="2206548" y="118986"/>
                </a:lnTo>
                <a:lnTo>
                  <a:pt x="2308141" y="159713"/>
                </a:lnTo>
                <a:lnTo>
                  <a:pt x="2404640" y="205679"/>
                </a:lnTo>
                <a:lnTo>
                  <a:pt x="2495655" y="256609"/>
                </a:lnTo>
                <a:lnTo>
                  <a:pt x="2580798" y="312229"/>
                </a:lnTo>
                <a:lnTo>
                  <a:pt x="2659679" y="372265"/>
                </a:lnTo>
                <a:lnTo>
                  <a:pt x="2731910" y="436443"/>
                </a:lnTo>
                <a:lnTo>
                  <a:pt x="2797100" y="504487"/>
                </a:lnTo>
                <a:lnTo>
                  <a:pt x="2854861" y="576125"/>
                </a:lnTo>
                <a:lnTo>
                  <a:pt x="2904803" y="651081"/>
                </a:lnTo>
                <a:lnTo>
                  <a:pt x="2946538" y="729081"/>
                </a:lnTo>
                <a:lnTo>
                  <a:pt x="2979675" y="809851"/>
                </a:lnTo>
                <a:lnTo>
                  <a:pt x="3003827" y="893117"/>
                </a:lnTo>
                <a:lnTo>
                  <a:pt x="3018604" y="978604"/>
                </a:lnTo>
                <a:lnTo>
                  <a:pt x="3023616" y="1066038"/>
                </a:lnTo>
                <a:lnTo>
                  <a:pt x="3018604" y="1153470"/>
                </a:lnTo>
                <a:lnTo>
                  <a:pt x="3003827" y="1238955"/>
                </a:lnTo>
                <a:lnTo>
                  <a:pt x="2979675" y="1322220"/>
                </a:lnTo>
                <a:lnTo>
                  <a:pt x="2946538" y="1402989"/>
                </a:lnTo>
                <a:lnTo>
                  <a:pt x="2904803" y="1480989"/>
                </a:lnTo>
                <a:lnTo>
                  <a:pt x="2854861" y="1555945"/>
                </a:lnTo>
                <a:lnTo>
                  <a:pt x="2797100" y="1627582"/>
                </a:lnTo>
                <a:lnTo>
                  <a:pt x="2731910" y="1695627"/>
                </a:lnTo>
                <a:lnTo>
                  <a:pt x="2659679" y="1759805"/>
                </a:lnTo>
                <a:lnTo>
                  <a:pt x="2580798" y="1819841"/>
                </a:lnTo>
                <a:lnTo>
                  <a:pt x="2495655" y="1875462"/>
                </a:lnTo>
                <a:lnTo>
                  <a:pt x="2404640" y="1926393"/>
                </a:lnTo>
                <a:lnTo>
                  <a:pt x="2308141" y="1972359"/>
                </a:lnTo>
                <a:lnTo>
                  <a:pt x="2206548" y="2013087"/>
                </a:lnTo>
                <a:lnTo>
                  <a:pt x="2100250" y="2048301"/>
                </a:lnTo>
                <a:lnTo>
                  <a:pt x="1989636" y="2077728"/>
                </a:lnTo>
                <a:lnTo>
                  <a:pt x="1875096" y="2101094"/>
                </a:lnTo>
                <a:lnTo>
                  <a:pt x="1757018" y="2118123"/>
                </a:lnTo>
                <a:lnTo>
                  <a:pt x="1635792" y="2128542"/>
                </a:lnTo>
                <a:lnTo>
                  <a:pt x="1511808" y="2132076"/>
                </a:lnTo>
                <a:lnTo>
                  <a:pt x="1387823" y="2128542"/>
                </a:lnTo>
                <a:lnTo>
                  <a:pt x="1266597" y="2118123"/>
                </a:lnTo>
                <a:lnTo>
                  <a:pt x="1148519" y="2101094"/>
                </a:lnTo>
                <a:lnTo>
                  <a:pt x="1033979" y="2077728"/>
                </a:lnTo>
                <a:lnTo>
                  <a:pt x="923365" y="2048301"/>
                </a:lnTo>
                <a:lnTo>
                  <a:pt x="817067" y="2013087"/>
                </a:lnTo>
                <a:lnTo>
                  <a:pt x="715474" y="1972359"/>
                </a:lnTo>
                <a:lnTo>
                  <a:pt x="618975" y="1926393"/>
                </a:lnTo>
                <a:lnTo>
                  <a:pt x="527960" y="1875462"/>
                </a:lnTo>
                <a:lnTo>
                  <a:pt x="442817" y="1819841"/>
                </a:lnTo>
                <a:lnTo>
                  <a:pt x="363936" y="1759805"/>
                </a:lnTo>
                <a:lnTo>
                  <a:pt x="291705" y="1695627"/>
                </a:lnTo>
                <a:lnTo>
                  <a:pt x="226515" y="1627582"/>
                </a:lnTo>
                <a:lnTo>
                  <a:pt x="168754" y="1555945"/>
                </a:lnTo>
                <a:lnTo>
                  <a:pt x="118812" y="1480989"/>
                </a:lnTo>
                <a:lnTo>
                  <a:pt x="77077" y="1402989"/>
                </a:lnTo>
                <a:lnTo>
                  <a:pt x="43940" y="1322220"/>
                </a:lnTo>
                <a:lnTo>
                  <a:pt x="19788" y="1238955"/>
                </a:lnTo>
                <a:lnTo>
                  <a:pt x="5011" y="1153470"/>
                </a:lnTo>
                <a:lnTo>
                  <a:pt x="0" y="1066038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304800" y="4575048"/>
            <a:ext cx="2229612" cy="190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2919222" y="4802886"/>
            <a:ext cx="2740152" cy="1223772"/>
          </a:xfrm>
          <a:custGeom>
            <a:avLst/>
            <a:gdLst/>
            <a:ahLst/>
            <a:cxnLst/>
            <a:rect l="l" t="t" r="r" b="b"/>
            <a:pathLst>
              <a:path w="2740152" h="1223772">
                <a:moveTo>
                  <a:pt x="0" y="305943"/>
                </a:moveTo>
                <a:lnTo>
                  <a:pt x="2128266" y="305943"/>
                </a:lnTo>
                <a:lnTo>
                  <a:pt x="2128266" y="0"/>
                </a:lnTo>
                <a:lnTo>
                  <a:pt x="2740152" y="611885"/>
                </a:lnTo>
                <a:lnTo>
                  <a:pt x="2128266" y="1223772"/>
                </a:lnTo>
                <a:lnTo>
                  <a:pt x="2128266" y="917829"/>
                </a:lnTo>
                <a:lnTo>
                  <a:pt x="0" y="917829"/>
                </a:lnTo>
                <a:lnTo>
                  <a:pt x="0" y="305943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83540" y="465946"/>
            <a:ext cx="3505149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Obj</a:t>
            </a:r>
            <a:r>
              <a:rPr dirty="0" smtClean="0" sz="3600" spc="-154" b="1">
                <a:latin typeface="Arial"/>
                <a:cs typeface="Arial"/>
              </a:rPr>
              <a:t>ec</a:t>
            </a:r>
            <a:r>
              <a:rPr dirty="0" smtClean="0" sz="3600" spc="0" b="1">
                <a:latin typeface="Arial"/>
                <a:cs typeface="Arial"/>
              </a:rPr>
              <a:t>t</a:t>
            </a:r>
            <a:r>
              <a:rPr dirty="0" smtClean="0" sz="3600" spc="-264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xa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-154" b="1">
                <a:latin typeface="Arial"/>
                <a:cs typeface="Arial"/>
              </a:rPr>
              <a:t>e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4837" y="1559712"/>
            <a:ext cx="1909124" cy="5288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latin typeface="Calibri"/>
                <a:cs typeface="Calibri"/>
              </a:rPr>
              <a:t>B</a:t>
            </a:r>
            <a:r>
              <a:rPr dirty="0" smtClean="0" baseline="3034" sz="2700" spc="-34" b="1">
                <a:latin typeface="Calibri"/>
                <a:cs typeface="Calibri"/>
              </a:rPr>
              <a:t>o</a:t>
            </a:r>
            <a:r>
              <a:rPr dirty="0" smtClean="0" baseline="3034" sz="2700" spc="0" b="1">
                <a:latin typeface="Calibri"/>
                <a:cs typeface="Calibri"/>
              </a:rPr>
              <a:t>x</a:t>
            </a:r>
            <a:r>
              <a:rPr dirty="0" smtClean="0" baseline="3034" sz="2700" spc="0" b="1"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latin typeface="Calibri"/>
                <a:cs typeface="Calibri"/>
              </a:rPr>
              <a:t>as</a:t>
            </a:r>
            <a:r>
              <a:rPr dirty="0" smtClean="0" baseline="3034" sz="2700" spc="-9" b="1"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latin typeface="Calibri"/>
                <a:cs typeface="Calibri"/>
              </a:rPr>
              <a:t>a</a:t>
            </a:r>
            <a:r>
              <a:rPr dirty="0" smtClean="0" baseline="3034" sz="2700" spc="9" b="1">
                <a:latin typeface="Calibri"/>
                <a:cs typeface="Calibri"/>
              </a:rPr>
              <a:t> </a:t>
            </a:r>
            <a:r>
              <a:rPr dirty="0" smtClean="0" baseline="3034" sz="2700" spc="-29" b="1">
                <a:latin typeface="Calibri"/>
                <a:cs typeface="Calibri"/>
              </a:rPr>
              <a:t>R</a:t>
            </a:r>
            <a:r>
              <a:rPr dirty="0" smtClean="0" baseline="3034" sz="2700" spc="0" b="1">
                <a:latin typeface="Calibri"/>
                <a:cs typeface="Calibri"/>
              </a:rPr>
              <a:t>eal</a:t>
            </a:r>
            <a:r>
              <a:rPr dirty="0" smtClean="0" baseline="3034" sz="2700" spc="-4" b="1">
                <a:latin typeface="Calibri"/>
                <a:cs typeface="Calibri"/>
              </a:rPr>
              <a:t> </a:t>
            </a:r>
            <a:r>
              <a:rPr dirty="0" smtClean="0" baseline="3034" sz="2700" spc="-75" b="1">
                <a:latin typeface="Calibri"/>
                <a:cs typeface="Calibri"/>
              </a:rPr>
              <a:t>W</a:t>
            </a:r>
            <a:r>
              <a:rPr dirty="0" smtClean="0" baseline="3034" sz="2700" spc="0" b="1">
                <a:latin typeface="Calibri"/>
                <a:cs typeface="Calibri"/>
              </a:rPr>
              <a:t>orld</a:t>
            </a:r>
            <a:endParaRPr sz="1800">
              <a:latin typeface="Calibri"/>
              <a:cs typeface="Calibri"/>
            </a:endParaRPr>
          </a:p>
          <a:p>
            <a:pPr marL="603123" marR="620249" algn="ctr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0" b="1">
                <a:latin typeface="Calibri"/>
                <a:cs typeface="Calibri"/>
              </a:rPr>
              <a:t>Obje</a:t>
            </a:r>
            <a:r>
              <a:rPr dirty="0" smtClean="0" baseline="1517" sz="2700" spc="4" b="1">
                <a:latin typeface="Calibri"/>
                <a:cs typeface="Calibri"/>
              </a:rPr>
              <a:t>c</a:t>
            </a:r>
            <a:r>
              <a:rPr dirty="0" smtClean="0" baseline="1517" sz="2700" spc="0" b="1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56452" y="1652524"/>
            <a:ext cx="2399566" cy="20163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latin typeface="Calibri"/>
                <a:cs typeface="Calibri"/>
              </a:rPr>
              <a:t>B</a:t>
            </a:r>
            <a:r>
              <a:rPr dirty="0" smtClean="0" baseline="3034" sz="2700" spc="-34" b="1">
                <a:latin typeface="Calibri"/>
                <a:cs typeface="Calibri"/>
              </a:rPr>
              <a:t>o</a:t>
            </a:r>
            <a:r>
              <a:rPr dirty="0" smtClean="0" baseline="3034" sz="2700" spc="0" b="1">
                <a:latin typeface="Calibri"/>
                <a:cs typeface="Calibri"/>
              </a:rPr>
              <a:t>x</a:t>
            </a:r>
            <a:r>
              <a:rPr dirty="0" smtClean="0" baseline="3034" sz="2700" spc="0" b="1"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latin typeface="Calibri"/>
                <a:cs typeface="Calibri"/>
              </a:rPr>
              <a:t>as</a:t>
            </a:r>
            <a:r>
              <a:rPr dirty="0" smtClean="0" baseline="3034" sz="2700" spc="-4" b="1"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latin typeface="Calibri"/>
                <a:cs typeface="Calibri"/>
              </a:rPr>
              <a:t>a</a:t>
            </a:r>
            <a:r>
              <a:rPr dirty="0" smtClean="0" baseline="3034" sz="2700" spc="9" b="1"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latin typeface="Calibri"/>
                <a:cs typeface="Calibri"/>
              </a:rPr>
              <a:t>Soft</a:t>
            </a:r>
            <a:r>
              <a:rPr dirty="0" smtClean="0" baseline="3034" sz="2700" spc="-19" b="1">
                <a:latin typeface="Calibri"/>
                <a:cs typeface="Calibri"/>
              </a:rPr>
              <a:t>w</a:t>
            </a:r>
            <a:r>
              <a:rPr dirty="0" smtClean="0" baseline="3034" sz="2700" spc="0" b="1">
                <a:latin typeface="Calibri"/>
                <a:cs typeface="Calibri"/>
              </a:rPr>
              <a:t>a</a:t>
            </a:r>
            <a:r>
              <a:rPr dirty="0" smtClean="0" baseline="3034" sz="2700" spc="-29" b="1">
                <a:latin typeface="Calibri"/>
                <a:cs typeface="Calibri"/>
              </a:rPr>
              <a:t>r</a:t>
            </a:r>
            <a:r>
              <a:rPr dirty="0" smtClean="0" baseline="3034" sz="2700" spc="0" b="1">
                <a:latin typeface="Calibri"/>
                <a:cs typeface="Calibri"/>
              </a:rPr>
              <a:t>e</a:t>
            </a:r>
            <a:r>
              <a:rPr dirty="0" smtClean="0" baseline="3034" sz="2700" spc="-4" b="1"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latin typeface="Calibri"/>
                <a:cs typeface="Calibri"/>
              </a:rPr>
              <a:t>Obje</a:t>
            </a:r>
            <a:r>
              <a:rPr dirty="0" smtClean="0" baseline="3034" sz="2700" spc="4" b="1">
                <a:latin typeface="Calibri"/>
                <a:cs typeface="Calibri"/>
              </a:rPr>
              <a:t>c</a:t>
            </a:r>
            <a:r>
              <a:rPr dirty="0" smtClean="0" baseline="3034" sz="2700" spc="0" b="1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  <a:p>
            <a:pPr marL="905509" marR="464314" indent="-468883">
              <a:lnSpc>
                <a:spcPct val="101216"/>
              </a:lnSpc>
              <a:spcBef>
                <a:spcPts val="815"/>
              </a:spcBef>
            </a:pPr>
            <a:r>
              <a:rPr dirty="0" smtClean="0" sz="1800" spc="-19">
                <a:latin typeface="Calibri"/>
                <a:cs typeface="Calibri"/>
              </a:rPr>
              <a:t>c</a:t>
            </a:r>
            <a:r>
              <a:rPr dirty="0" smtClean="0" sz="1800" spc="0">
                <a:latin typeface="Calibri"/>
                <a:cs typeface="Calibri"/>
              </a:rPr>
              <a:t>omp</a:t>
            </a:r>
            <a:r>
              <a:rPr dirty="0" smtClean="0" sz="1800" spc="4">
                <a:latin typeface="Calibri"/>
                <a:cs typeface="Calibri"/>
              </a:rPr>
              <a:t>u</a:t>
            </a:r>
            <a:r>
              <a:rPr dirty="0" smtClean="0" sz="1800" spc="0">
                <a:latin typeface="Calibri"/>
                <a:cs typeface="Calibri"/>
              </a:rPr>
              <a:t>t</a:t>
            </a:r>
            <a:r>
              <a:rPr dirty="0" smtClean="0" sz="1800" spc="-9">
                <a:latin typeface="Calibri"/>
                <a:cs typeface="Calibri"/>
              </a:rPr>
              <a:t>i</a:t>
            </a:r>
            <a:r>
              <a:rPr dirty="0" smtClean="0" sz="1800" spc="0">
                <a:latin typeface="Calibri"/>
                <a:cs typeface="Calibri"/>
              </a:rPr>
              <a:t>ng</a:t>
            </a:r>
            <a:r>
              <a:rPr dirty="0" smtClean="0" sz="1800" spc="14">
                <a:latin typeface="Calibri"/>
                <a:cs typeface="Calibri"/>
              </a:rPr>
              <a:t> </a:t>
            </a:r>
            <a:r>
              <a:rPr dirty="0" smtClean="0" sz="1800" spc="0">
                <a:latin typeface="Calibri"/>
                <a:cs typeface="Calibri"/>
              </a:rPr>
              <a:t>a</a:t>
            </a:r>
            <a:r>
              <a:rPr dirty="0" smtClean="0" sz="1800" spc="-25">
                <a:latin typeface="Calibri"/>
                <a:cs typeface="Calibri"/>
              </a:rPr>
              <a:t>r</a:t>
            </a:r>
            <a:r>
              <a:rPr dirty="0" smtClean="0" sz="1800" spc="0">
                <a:latin typeface="Calibri"/>
                <a:cs typeface="Calibri"/>
              </a:rPr>
              <a:t>ea</a:t>
            </a:r>
            <a:r>
              <a:rPr dirty="0" smtClean="0" sz="1800" spc="0">
                <a:latin typeface="Calibri"/>
                <a:cs typeface="Calibri"/>
              </a:rPr>
              <a:t> </a:t>
            </a:r>
            <a:r>
              <a:rPr dirty="0" smtClean="0" sz="1800" spc="-4">
                <a:latin typeface="Calibri"/>
                <a:cs typeface="Calibri"/>
              </a:rPr>
              <a:t>l</a:t>
            </a:r>
            <a:r>
              <a:rPr dirty="0" smtClean="0" sz="1800" spc="0">
                <a:latin typeface="Calibri"/>
                <a:cs typeface="Calibri"/>
              </a:rPr>
              <a:t>e</a:t>
            </a:r>
            <a:r>
              <a:rPr dirty="0" smtClean="0" sz="1800" spc="4">
                <a:latin typeface="Calibri"/>
                <a:cs typeface="Calibri"/>
              </a:rPr>
              <a:t>n</a:t>
            </a:r>
            <a:r>
              <a:rPr dirty="0" smtClean="0" sz="1800" spc="-19">
                <a:latin typeface="Calibri"/>
                <a:cs typeface="Calibri"/>
              </a:rPr>
              <a:t>g</a:t>
            </a:r>
            <a:r>
              <a:rPr dirty="0" smtClean="0" sz="1800" spc="0">
                <a:latin typeface="Calibri"/>
                <a:cs typeface="Calibri"/>
              </a:rPr>
              <a:t>th,</a:t>
            </a:r>
            <a:r>
              <a:rPr dirty="0" smtClean="0" sz="1800" spc="0">
                <a:latin typeface="Calibri"/>
                <a:cs typeface="Calibri"/>
              </a:rPr>
              <a:t> </a:t>
            </a:r>
            <a:r>
              <a:rPr dirty="0" smtClean="0" sz="1800" spc="0">
                <a:latin typeface="Calibri"/>
                <a:cs typeface="Calibri"/>
              </a:rPr>
              <a:t>w</a:t>
            </a:r>
            <a:r>
              <a:rPr dirty="0" smtClean="0" sz="1800" spc="-9">
                <a:latin typeface="Calibri"/>
                <a:cs typeface="Calibri"/>
              </a:rPr>
              <a:t>i</a:t>
            </a:r>
            <a:r>
              <a:rPr dirty="0" smtClean="0" sz="1800" spc="0">
                <a:latin typeface="Calibri"/>
                <a:cs typeface="Calibri"/>
              </a:rPr>
              <a:t>dth,</a:t>
            </a:r>
            <a:r>
              <a:rPr dirty="0" smtClean="0" sz="1800" spc="0">
                <a:latin typeface="Calibri"/>
                <a:cs typeface="Calibri"/>
              </a:rPr>
              <a:t> </a:t>
            </a:r>
            <a:r>
              <a:rPr dirty="0" smtClean="0" sz="1800" spc="0">
                <a:latin typeface="Calibri"/>
                <a:cs typeface="Calibri"/>
              </a:rPr>
              <a:t>h</a:t>
            </a:r>
            <a:r>
              <a:rPr dirty="0" smtClean="0" sz="1800" spc="4">
                <a:latin typeface="Calibri"/>
                <a:cs typeface="Calibri"/>
              </a:rPr>
              <a:t>e</a:t>
            </a:r>
            <a:r>
              <a:rPr dirty="0" smtClean="0" sz="1800" spc="-4">
                <a:latin typeface="Calibri"/>
                <a:cs typeface="Calibri"/>
              </a:rPr>
              <a:t>i</a:t>
            </a:r>
            <a:r>
              <a:rPr dirty="0" smtClean="0" sz="1800" spc="0">
                <a:latin typeface="Calibri"/>
                <a:cs typeface="Calibri"/>
              </a:rPr>
              <a:t>gh</a:t>
            </a:r>
            <a:r>
              <a:rPr dirty="0" smtClean="0" sz="1800" spc="-4">
                <a:latin typeface="Calibri"/>
                <a:cs typeface="Calibri"/>
              </a:rPr>
              <a:t>t</a:t>
            </a:r>
            <a:r>
              <a:rPr dirty="0" smtClean="0" sz="1800" spc="0">
                <a:latin typeface="Calibri"/>
                <a:cs typeface="Calibri"/>
              </a:rPr>
              <a:t>,</a:t>
            </a:r>
            <a:r>
              <a:rPr dirty="0" smtClean="0" sz="1800" spc="0">
                <a:latin typeface="Calibri"/>
                <a:cs typeface="Calibri"/>
              </a:rPr>
              <a:t> </a:t>
            </a:r>
            <a:r>
              <a:rPr dirty="0" smtClean="0" sz="1800" spc="-19">
                <a:latin typeface="Calibri"/>
                <a:cs typeface="Calibri"/>
              </a:rPr>
              <a:t>c</a:t>
            </a:r>
            <a:r>
              <a:rPr dirty="0" smtClean="0" sz="1800" spc="0">
                <a:latin typeface="Calibri"/>
                <a:cs typeface="Calibri"/>
              </a:rPr>
              <a:t>o</a:t>
            </a:r>
            <a:r>
              <a:rPr dirty="0" smtClean="0" sz="1800" spc="-4">
                <a:latin typeface="Calibri"/>
                <a:cs typeface="Calibri"/>
              </a:rPr>
              <a:t>l</a:t>
            </a:r>
            <a:r>
              <a:rPr dirty="0" smtClean="0" sz="1800" spc="0">
                <a:latin typeface="Calibri"/>
                <a:cs typeface="Calibri"/>
              </a:rPr>
              <a:t>or</a:t>
            </a:r>
            <a:endParaRPr sz="1800">
              <a:latin typeface="Calibri"/>
              <a:cs typeface="Calibri"/>
            </a:endParaRPr>
          </a:p>
          <a:p>
            <a:pPr marL="347725" marR="253698" algn="ctr">
              <a:lnSpc>
                <a:spcPts val="2035"/>
              </a:lnSpc>
              <a:spcBef>
                <a:spcPts val="101"/>
              </a:spcBef>
            </a:pPr>
            <a:r>
              <a:rPr dirty="0" smtClean="0" baseline="3034" sz="2700" spc="-19">
                <a:latin typeface="Calibri"/>
                <a:cs typeface="Calibri"/>
              </a:rPr>
              <a:t>c</a:t>
            </a:r>
            <a:r>
              <a:rPr dirty="0" smtClean="0" baseline="3034" sz="2700" spc="0">
                <a:latin typeface="Calibri"/>
                <a:cs typeface="Calibri"/>
              </a:rPr>
              <a:t>omp</a:t>
            </a:r>
            <a:r>
              <a:rPr dirty="0" smtClean="0" baseline="3034" sz="2700" spc="4">
                <a:latin typeface="Calibri"/>
                <a:cs typeface="Calibri"/>
              </a:rPr>
              <a:t>u</a:t>
            </a:r>
            <a:r>
              <a:rPr dirty="0" smtClean="0" baseline="3034" sz="2700" spc="0">
                <a:latin typeface="Calibri"/>
                <a:cs typeface="Calibri"/>
              </a:rPr>
              <a:t>t</a:t>
            </a:r>
            <a:r>
              <a:rPr dirty="0" smtClean="0" baseline="3034" sz="2700" spc="-9">
                <a:latin typeface="Calibri"/>
                <a:cs typeface="Calibri"/>
              </a:rPr>
              <a:t>i</a:t>
            </a:r>
            <a:r>
              <a:rPr dirty="0" smtClean="0" baseline="3034" sz="2700" spc="0">
                <a:latin typeface="Calibri"/>
                <a:cs typeface="Calibri"/>
              </a:rPr>
              <a:t>ng</a:t>
            </a:r>
            <a:r>
              <a:rPr dirty="0" smtClean="0" baseline="3034" sz="2700" spc="14">
                <a:latin typeface="Calibri"/>
                <a:cs typeface="Calibri"/>
              </a:rPr>
              <a:t> </a:t>
            </a:r>
            <a:r>
              <a:rPr dirty="0" smtClean="0" baseline="3034" sz="2700" spc="-9">
                <a:latin typeface="Calibri"/>
                <a:cs typeface="Calibri"/>
              </a:rPr>
              <a:t>v</a:t>
            </a:r>
            <a:r>
              <a:rPr dirty="0" smtClean="0" baseline="3034" sz="2700" spc="0">
                <a:latin typeface="Calibri"/>
                <a:cs typeface="Calibri"/>
              </a:rPr>
              <a:t>o</a:t>
            </a:r>
            <a:r>
              <a:rPr dirty="0" smtClean="0" baseline="3034" sz="2700" spc="-4">
                <a:latin typeface="Calibri"/>
                <a:cs typeface="Calibri"/>
              </a:rPr>
              <a:t>l</a:t>
            </a:r>
            <a:r>
              <a:rPr dirty="0" smtClean="0" baseline="3034" sz="2700" spc="0">
                <a:latin typeface="Calibri"/>
                <a:cs typeface="Calibri"/>
              </a:rPr>
              <a:t>ume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80836" y="4049776"/>
            <a:ext cx="244013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4" b="1">
                <a:latin typeface="Calibri"/>
                <a:cs typeface="Calibri"/>
              </a:rPr>
              <a:t>D</a:t>
            </a:r>
            <a:r>
              <a:rPr dirty="0" smtClean="0" baseline="3034" sz="2700" spc="0" b="1">
                <a:latin typeface="Calibri"/>
                <a:cs typeface="Calibri"/>
              </a:rPr>
              <a:t>og</a:t>
            </a:r>
            <a:r>
              <a:rPr dirty="0" smtClean="0" baseline="3034" sz="2700" spc="-9" b="1"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latin typeface="Calibri"/>
                <a:cs typeface="Calibri"/>
              </a:rPr>
              <a:t>as</a:t>
            </a:r>
            <a:r>
              <a:rPr dirty="0" smtClean="0" baseline="3034" sz="2700" spc="0" b="1"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latin typeface="Calibri"/>
                <a:cs typeface="Calibri"/>
              </a:rPr>
              <a:t>a</a:t>
            </a:r>
            <a:r>
              <a:rPr dirty="0" smtClean="0" baseline="3034" sz="2700" spc="0" b="1"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latin typeface="Calibri"/>
                <a:cs typeface="Calibri"/>
              </a:rPr>
              <a:t>S</a:t>
            </a:r>
            <a:r>
              <a:rPr dirty="0" smtClean="0" baseline="3034" sz="2700" spc="4" b="1">
                <a:latin typeface="Calibri"/>
                <a:cs typeface="Calibri"/>
              </a:rPr>
              <a:t>o</a:t>
            </a:r>
            <a:r>
              <a:rPr dirty="0" smtClean="0" baseline="3034" sz="2700" spc="0" b="1">
                <a:latin typeface="Calibri"/>
                <a:cs typeface="Calibri"/>
              </a:rPr>
              <a:t>f</a:t>
            </a:r>
            <a:r>
              <a:rPr dirty="0" smtClean="0" baseline="3034" sz="2700" spc="-4" b="1">
                <a:latin typeface="Calibri"/>
                <a:cs typeface="Calibri"/>
              </a:rPr>
              <a:t>t</a:t>
            </a:r>
            <a:r>
              <a:rPr dirty="0" smtClean="0" baseline="3034" sz="2700" spc="-19" b="1">
                <a:latin typeface="Calibri"/>
                <a:cs typeface="Calibri"/>
              </a:rPr>
              <a:t>w</a:t>
            </a:r>
            <a:r>
              <a:rPr dirty="0" smtClean="0" baseline="3034" sz="2700" spc="0" b="1">
                <a:latin typeface="Calibri"/>
                <a:cs typeface="Calibri"/>
              </a:rPr>
              <a:t>a</a:t>
            </a:r>
            <a:r>
              <a:rPr dirty="0" smtClean="0" baseline="3034" sz="2700" spc="-29" b="1">
                <a:latin typeface="Calibri"/>
                <a:cs typeface="Calibri"/>
              </a:rPr>
              <a:t>r</a:t>
            </a:r>
            <a:r>
              <a:rPr dirty="0" smtClean="0" baseline="3034" sz="2700" spc="0" b="1">
                <a:latin typeface="Calibri"/>
                <a:cs typeface="Calibri"/>
              </a:rPr>
              <a:t>e</a:t>
            </a:r>
            <a:r>
              <a:rPr dirty="0" smtClean="0" baseline="3034" sz="2700" spc="4" b="1"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latin typeface="Calibri"/>
                <a:cs typeface="Calibri"/>
              </a:rPr>
              <a:t>Object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9020" y="4239133"/>
            <a:ext cx="1930847" cy="528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4" b="1">
                <a:latin typeface="Calibri"/>
                <a:cs typeface="Calibri"/>
              </a:rPr>
              <a:t>D</a:t>
            </a:r>
            <a:r>
              <a:rPr dirty="0" smtClean="0" baseline="3034" sz="2700" spc="0" b="1">
                <a:latin typeface="Calibri"/>
                <a:cs typeface="Calibri"/>
              </a:rPr>
              <a:t>og</a:t>
            </a:r>
            <a:r>
              <a:rPr dirty="0" smtClean="0" baseline="3034" sz="2700" spc="-9" b="1"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latin typeface="Calibri"/>
                <a:cs typeface="Calibri"/>
              </a:rPr>
              <a:t>as</a:t>
            </a:r>
            <a:r>
              <a:rPr dirty="0" smtClean="0" baseline="3034" sz="2700" spc="0" b="1"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latin typeface="Calibri"/>
                <a:cs typeface="Calibri"/>
              </a:rPr>
              <a:t>a</a:t>
            </a:r>
            <a:r>
              <a:rPr dirty="0" smtClean="0" baseline="3034" sz="2700" spc="0" b="1">
                <a:latin typeface="Calibri"/>
                <a:cs typeface="Calibri"/>
              </a:rPr>
              <a:t> </a:t>
            </a:r>
            <a:r>
              <a:rPr dirty="0" smtClean="0" baseline="3034" sz="2700" spc="-25" b="1">
                <a:latin typeface="Calibri"/>
                <a:cs typeface="Calibri"/>
              </a:rPr>
              <a:t>R</a:t>
            </a:r>
            <a:r>
              <a:rPr dirty="0" smtClean="0" baseline="3034" sz="2700" spc="4" b="1"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latin typeface="Calibri"/>
                <a:cs typeface="Calibri"/>
              </a:rPr>
              <a:t>al</a:t>
            </a:r>
            <a:r>
              <a:rPr dirty="0" smtClean="0" baseline="3034" sz="2700" spc="-9" b="1">
                <a:latin typeface="Calibri"/>
                <a:cs typeface="Calibri"/>
              </a:rPr>
              <a:t> </a:t>
            </a:r>
            <a:r>
              <a:rPr dirty="0" smtClean="0" baseline="3034" sz="2700" spc="-69" b="1">
                <a:latin typeface="Calibri"/>
                <a:cs typeface="Calibri"/>
              </a:rPr>
              <a:t>W</a:t>
            </a:r>
            <a:r>
              <a:rPr dirty="0" smtClean="0" baseline="3034" sz="2700" spc="0" b="1">
                <a:latin typeface="Calibri"/>
                <a:cs typeface="Calibri"/>
              </a:rPr>
              <a:t>orld</a:t>
            </a:r>
            <a:endParaRPr sz="1800">
              <a:latin typeface="Calibri"/>
              <a:cs typeface="Calibri"/>
            </a:endParaRPr>
          </a:p>
          <a:p>
            <a:pPr marL="614121" marR="630974" algn="ctr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0" b="1">
                <a:latin typeface="Calibri"/>
                <a:cs typeface="Calibri"/>
              </a:rPr>
              <a:t>Obje</a:t>
            </a:r>
            <a:r>
              <a:rPr dirty="0" smtClean="0" baseline="1517" sz="2700" spc="4" b="1">
                <a:latin typeface="Calibri"/>
                <a:cs typeface="Calibri"/>
              </a:rPr>
              <a:t>c</a:t>
            </a:r>
            <a:r>
              <a:rPr dirty="0" smtClean="0" baseline="1517" sz="2700" spc="0" b="1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1741" y="4673498"/>
            <a:ext cx="946424" cy="15764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211168" algn="ctr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bar</a:t>
            </a:r>
            <a:r>
              <a:rPr dirty="0" smtClean="0" baseline="3034" sz="2700" spc="-4">
                <a:latin typeface="Calibri"/>
                <a:cs typeface="Calibri"/>
              </a:rPr>
              <a:t>k</a:t>
            </a:r>
            <a:r>
              <a:rPr dirty="0" smtClean="0" baseline="3034" sz="2700" spc="-4">
                <a:latin typeface="Calibri"/>
                <a:cs typeface="Calibri"/>
              </a:rPr>
              <a:t>i</a:t>
            </a:r>
            <a:r>
              <a:rPr dirty="0" smtClean="0" baseline="3034" sz="2700" spc="0">
                <a:latin typeface="Calibri"/>
                <a:cs typeface="Calibri"/>
              </a:rPr>
              <a:t>ng</a:t>
            </a:r>
            <a:endParaRPr sz="1800">
              <a:latin typeface="Calibri"/>
              <a:cs typeface="Calibri"/>
            </a:endParaRPr>
          </a:p>
          <a:p>
            <a:pPr marL="42063" marR="260393" indent="-47" algn="ctr">
              <a:lnSpc>
                <a:spcPts val="2160"/>
              </a:lnSpc>
              <a:spcBef>
                <a:spcPts val="792"/>
              </a:spcBef>
            </a:pPr>
            <a:r>
              <a:rPr dirty="0" smtClean="0" sz="1800" spc="0">
                <a:latin typeface="Calibri"/>
                <a:cs typeface="Calibri"/>
              </a:rPr>
              <a:t>name,</a:t>
            </a:r>
            <a:r>
              <a:rPr dirty="0" smtClean="0" sz="1800" spc="0">
                <a:latin typeface="Calibri"/>
                <a:cs typeface="Calibri"/>
              </a:rPr>
              <a:t> </a:t>
            </a:r>
            <a:r>
              <a:rPr dirty="0" smtClean="0" sz="1800" spc="0">
                <a:latin typeface="Calibri"/>
                <a:cs typeface="Calibri"/>
              </a:rPr>
              <a:t>b</a:t>
            </a:r>
            <a:r>
              <a:rPr dirty="0" smtClean="0" sz="1800" spc="-25">
                <a:latin typeface="Calibri"/>
                <a:cs typeface="Calibri"/>
              </a:rPr>
              <a:t>r</a:t>
            </a:r>
            <a:r>
              <a:rPr dirty="0" smtClean="0" sz="1800" spc="0">
                <a:latin typeface="Calibri"/>
                <a:cs typeface="Calibri"/>
              </a:rPr>
              <a:t>e</a:t>
            </a:r>
            <a:r>
              <a:rPr dirty="0" smtClean="0" sz="1800" spc="4">
                <a:latin typeface="Calibri"/>
                <a:cs typeface="Calibri"/>
              </a:rPr>
              <a:t>e</a:t>
            </a:r>
            <a:r>
              <a:rPr dirty="0" smtClean="0" sz="1800" spc="0">
                <a:latin typeface="Calibri"/>
                <a:cs typeface="Calibri"/>
              </a:rPr>
              <a:t>d,</a:t>
            </a:r>
            <a:r>
              <a:rPr dirty="0" smtClean="0" sz="1800" spc="0">
                <a:latin typeface="Calibri"/>
                <a:cs typeface="Calibri"/>
              </a:rPr>
              <a:t> </a:t>
            </a:r>
            <a:r>
              <a:rPr dirty="0" smtClean="0" sz="1800" spc="-19">
                <a:latin typeface="Calibri"/>
                <a:cs typeface="Calibri"/>
              </a:rPr>
              <a:t>c</a:t>
            </a:r>
            <a:r>
              <a:rPr dirty="0" smtClean="0" sz="1800" spc="0">
                <a:latin typeface="Calibri"/>
                <a:cs typeface="Calibri"/>
              </a:rPr>
              <a:t>o</a:t>
            </a:r>
            <a:r>
              <a:rPr dirty="0" smtClean="0" sz="1800" spc="-4">
                <a:latin typeface="Calibri"/>
                <a:cs typeface="Calibri"/>
              </a:rPr>
              <a:t>l</a:t>
            </a:r>
            <a:r>
              <a:rPr dirty="0" smtClean="0" sz="1800" spc="0">
                <a:latin typeface="Calibri"/>
                <a:cs typeface="Calibri"/>
              </a:rPr>
              <a:t>or</a:t>
            </a:r>
            <a:endParaRPr sz="1800">
              <a:latin typeface="Calibri"/>
              <a:cs typeface="Calibri"/>
            </a:endParaRPr>
          </a:p>
          <a:p>
            <a:pPr marL="153288">
              <a:lnSpc>
                <a:spcPct val="101725"/>
              </a:lnSpc>
              <a:spcBef>
                <a:spcPts val="842"/>
              </a:spcBef>
            </a:pPr>
            <a:r>
              <a:rPr dirty="0" smtClean="0" sz="1800" spc="-44">
                <a:latin typeface="Calibri"/>
                <a:cs typeface="Calibri"/>
              </a:rPr>
              <a:t>f</a:t>
            </a:r>
            <a:r>
              <a:rPr dirty="0" smtClean="0" sz="1800" spc="-9">
                <a:latin typeface="Calibri"/>
                <a:cs typeface="Calibri"/>
              </a:rPr>
              <a:t>e</a:t>
            </a:r>
            <a:r>
              <a:rPr dirty="0" smtClean="0" sz="1800" spc="-25">
                <a:latin typeface="Calibri"/>
                <a:cs typeface="Calibri"/>
              </a:rPr>
              <a:t>t</a:t>
            </a:r>
            <a:r>
              <a:rPr dirty="0" smtClean="0" sz="1800" spc="-4">
                <a:latin typeface="Calibri"/>
                <a:cs typeface="Calibri"/>
              </a:rPr>
              <a:t>c</a:t>
            </a:r>
            <a:r>
              <a:rPr dirty="0" smtClean="0" sz="1800" spc="0">
                <a:latin typeface="Calibri"/>
                <a:cs typeface="Calibri"/>
              </a:rPr>
              <a:t>hing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05246" y="5394325"/>
            <a:ext cx="82670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25">
                <a:latin typeface="Calibri"/>
                <a:cs typeface="Calibri"/>
              </a:rPr>
              <a:t>w</a:t>
            </a:r>
            <a:r>
              <a:rPr dirty="0" smtClean="0" baseline="3034" sz="2700" spc="0">
                <a:latin typeface="Calibri"/>
                <a:cs typeface="Calibri"/>
              </a:rPr>
              <a:t>a</a:t>
            </a:r>
            <a:r>
              <a:rPr dirty="0" smtClean="0" baseline="3034" sz="2700" spc="14">
                <a:latin typeface="Calibri"/>
                <a:cs typeface="Calibri"/>
              </a:rPr>
              <a:t>g</a:t>
            </a:r>
            <a:r>
              <a:rPr dirty="0" smtClean="0" baseline="3034" sz="2700" spc="0">
                <a:latin typeface="Calibri"/>
                <a:cs typeface="Calibri"/>
              </a:rPr>
              <a:t>ging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5459" y="6660591"/>
            <a:ext cx="196242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10718" y="2537841"/>
            <a:ext cx="1454276" cy="13018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83540" y="465946"/>
            <a:ext cx="320385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Wh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0" b="1">
                <a:latin typeface="Arial"/>
                <a:cs typeface="Arial"/>
              </a:rPr>
              <a:t>t</a:t>
            </a:r>
            <a:r>
              <a:rPr dirty="0" smtClean="0" sz="3600" spc="-274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l</a:t>
            </a:r>
            <a:r>
              <a:rPr dirty="0" smtClean="0" sz="3600" spc="-154" b="1">
                <a:latin typeface="Arial"/>
                <a:cs typeface="Arial"/>
              </a:rPr>
              <a:t>as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?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6334" y="1543152"/>
            <a:ext cx="229006" cy="9692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377"/>
              </a:spcBef>
            </a:pPr>
            <a:r>
              <a:rPr dirty="0" smtClean="0" sz="32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9234" y="1543152"/>
            <a:ext cx="8568250" cy="4871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7398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Obj</a:t>
            </a:r>
            <a:r>
              <a:rPr dirty="0" smtClean="0" sz="3200" spc="-14">
                <a:latin typeface="Arial"/>
                <a:cs typeface="Arial"/>
              </a:rPr>
              <a:t>e</a:t>
            </a:r>
            <a:r>
              <a:rPr dirty="0" smtClean="0" sz="3200" spc="0">
                <a:latin typeface="Arial"/>
                <a:cs typeface="Arial"/>
              </a:rPr>
              <a:t>cts</a:t>
            </a:r>
            <a:r>
              <a:rPr dirty="0" smtClean="0" sz="3200" spc="-14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are</a:t>
            </a:r>
            <a:r>
              <a:rPr dirty="0" smtClean="0" sz="3200" spc="-24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gr</a:t>
            </a:r>
            <a:r>
              <a:rPr dirty="0" smtClean="0" sz="3200" spc="-14">
                <a:latin typeface="Arial"/>
                <a:cs typeface="Arial"/>
              </a:rPr>
              <a:t>o</a:t>
            </a:r>
            <a:r>
              <a:rPr dirty="0" smtClean="0" sz="3200" spc="0">
                <a:latin typeface="Arial"/>
                <a:cs typeface="Arial"/>
              </a:rPr>
              <a:t>u</a:t>
            </a:r>
            <a:r>
              <a:rPr dirty="0" smtClean="0" sz="3200" spc="-14">
                <a:latin typeface="Arial"/>
                <a:cs typeface="Arial"/>
              </a:rPr>
              <a:t>p</a:t>
            </a:r>
            <a:r>
              <a:rPr dirty="0" smtClean="0" sz="3200" spc="0">
                <a:latin typeface="Arial"/>
                <a:cs typeface="Arial"/>
              </a:rPr>
              <a:t>ed</a:t>
            </a:r>
            <a:r>
              <a:rPr dirty="0" smtClean="0" sz="3200" spc="-25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in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9">
                <a:latin typeface="Arial"/>
                <a:cs typeface="Arial"/>
              </a:rPr>
              <a:t>c</a:t>
            </a:r>
            <a:r>
              <a:rPr dirty="0" smtClean="0" sz="3200" spc="0">
                <a:latin typeface="Arial"/>
                <a:cs typeface="Arial"/>
              </a:rPr>
              <a:t>l</a:t>
            </a:r>
            <a:r>
              <a:rPr dirty="0" smtClean="0" sz="3200" spc="-9">
                <a:latin typeface="Arial"/>
                <a:cs typeface="Arial"/>
              </a:rPr>
              <a:t>a</a:t>
            </a:r>
            <a:r>
              <a:rPr dirty="0" smtClean="0" sz="3200" spc="0">
                <a:latin typeface="Arial"/>
                <a:cs typeface="Arial"/>
              </a:rPr>
              <a:t>sses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ts val="3460"/>
              </a:lnSpc>
              <a:spcBef>
                <a:spcPts val="784"/>
              </a:spcBef>
            </a:pPr>
            <a:r>
              <a:rPr dirty="0" smtClean="0" sz="3200" spc="0">
                <a:latin typeface="Arial"/>
                <a:cs typeface="Arial"/>
              </a:rPr>
              <a:t>A</a:t>
            </a:r>
            <a:r>
              <a:rPr dirty="0" smtClean="0" sz="3200" spc="-179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class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-14">
                <a:latin typeface="Arial"/>
                <a:cs typeface="Arial"/>
              </a:rPr>
              <a:t>i</a:t>
            </a:r>
            <a:r>
              <a:rPr dirty="0" smtClean="0" sz="3200" spc="0">
                <a:latin typeface="Arial"/>
                <a:cs typeface="Arial"/>
              </a:rPr>
              <a:t>s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a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coll</a:t>
            </a:r>
            <a:r>
              <a:rPr dirty="0" smtClean="0" sz="3200" spc="-14">
                <a:latin typeface="Arial"/>
                <a:cs typeface="Arial"/>
              </a:rPr>
              <a:t>e</a:t>
            </a:r>
            <a:r>
              <a:rPr dirty="0" smtClean="0" sz="3200" spc="0">
                <a:latin typeface="Arial"/>
                <a:cs typeface="Arial"/>
              </a:rPr>
              <a:t>ctio</a:t>
            </a:r>
            <a:r>
              <a:rPr dirty="0" smtClean="0" sz="3200" spc="-9">
                <a:latin typeface="Arial"/>
                <a:cs typeface="Arial"/>
              </a:rPr>
              <a:t>n</a:t>
            </a:r>
            <a:r>
              <a:rPr dirty="0" smtClean="0" sz="3200" spc="0">
                <a:latin typeface="Arial"/>
                <a:cs typeface="Arial"/>
              </a:rPr>
              <a:t>s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of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o</a:t>
            </a:r>
            <a:r>
              <a:rPr dirty="0" smtClean="0" sz="3200" spc="-9">
                <a:latin typeface="Arial"/>
                <a:cs typeface="Arial"/>
              </a:rPr>
              <a:t>b</a:t>
            </a:r>
            <a:r>
              <a:rPr dirty="0" smtClean="0" sz="3200" spc="0">
                <a:latin typeface="Arial"/>
                <a:cs typeface="Arial"/>
              </a:rPr>
              <a:t>jects</a:t>
            </a:r>
            <a:r>
              <a:rPr dirty="0" smtClean="0" sz="3200" spc="-19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h</a:t>
            </a:r>
            <a:r>
              <a:rPr dirty="0" smtClean="0" sz="3200" spc="-9">
                <a:latin typeface="Arial"/>
                <a:cs typeface="Arial"/>
              </a:rPr>
              <a:t>a</a:t>
            </a:r>
            <a:r>
              <a:rPr dirty="0" smtClean="0" sz="3200" spc="0">
                <a:latin typeface="Arial"/>
                <a:cs typeface="Arial"/>
              </a:rPr>
              <a:t>ving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simil</a:t>
            </a:r>
            <a:r>
              <a:rPr dirty="0" smtClean="0" sz="3200" spc="-14">
                <a:latin typeface="Arial"/>
                <a:cs typeface="Arial"/>
              </a:rPr>
              <a:t>a</a:t>
            </a:r>
            <a:r>
              <a:rPr dirty="0" smtClean="0" sz="3200" spc="0">
                <a:latin typeface="Arial"/>
                <a:cs typeface="Arial"/>
              </a:rPr>
              <a:t>r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b</a:t>
            </a:r>
            <a:r>
              <a:rPr dirty="0" smtClean="0" sz="3200" spc="-9">
                <a:latin typeface="Arial"/>
                <a:cs typeface="Arial"/>
              </a:rPr>
              <a:t>e</a:t>
            </a:r>
            <a:r>
              <a:rPr dirty="0" smtClean="0" sz="3200" spc="0">
                <a:latin typeface="Arial"/>
                <a:cs typeface="Arial"/>
              </a:rPr>
              <a:t>h</a:t>
            </a:r>
            <a:r>
              <a:rPr dirty="0" smtClean="0" sz="3200" spc="-9">
                <a:latin typeface="Arial"/>
                <a:cs typeface="Arial"/>
              </a:rPr>
              <a:t>a</a:t>
            </a:r>
            <a:r>
              <a:rPr dirty="0" smtClean="0" sz="3200" spc="0">
                <a:latin typeface="Arial"/>
                <a:cs typeface="Arial"/>
              </a:rPr>
              <a:t>vior</a:t>
            </a:r>
            <a:r>
              <a:rPr dirty="0" smtClean="0" sz="3200" spc="-9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a</a:t>
            </a:r>
            <a:r>
              <a:rPr dirty="0" smtClean="0" sz="3200" spc="-9">
                <a:latin typeface="Arial"/>
                <a:cs typeface="Arial"/>
              </a:rPr>
              <a:t>n</a:t>
            </a:r>
            <a:r>
              <a:rPr dirty="0" smtClean="0" sz="3200" spc="0">
                <a:latin typeface="Arial"/>
                <a:cs typeface="Arial"/>
              </a:rPr>
              <a:t>d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at</a:t>
            </a:r>
            <a:r>
              <a:rPr dirty="0" smtClean="0" sz="3200" spc="-9">
                <a:latin typeface="Arial"/>
                <a:cs typeface="Arial"/>
              </a:rPr>
              <a:t>t</a:t>
            </a:r>
            <a:r>
              <a:rPr dirty="0" smtClean="0" sz="3200" spc="0">
                <a:latin typeface="Arial"/>
                <a:cs typeface="Arial"/>
              </a:rPr>
              <a:t>rib</a:t>
            </a:r>
            <a:r>
              <a:rPr dirty="0" smtClean="0" sz="3200" spc="-14">
                <a:latin typeface="Arial"/>
                <a:cs typeface="Arial"/>
              </a:rPr>
              <a:t>u</a:t>
            </a:r>
            <a:r>
              <a:rPr dirty="0" smtClean="0" sz="3200" spc="0">
                <a:latin typeface="Arial"/>
                <a:cs typeface="Arial"/>
              </a:rPr>
              <a:t>tes</a:t>
            </a:r>
            <a:endParaRPr sz="3200">
              <a:latin typeface="Arial"/>
              <a:cs typeface="Arial"/>
            </a:endParaRPr>
          </a:p>
          <a:p>
            <a:pPr marL="12700" marR="57398">
              <a:lnSpc>
                <a:spcPct val="95825"/>
              </a:lnSpc>
              <a:spcBef>
                <a:spcPts val="357"/>
              </a:spcBef>
            </a:pPr>
            <a:r>
              <a:rPr dirty="0" smtClean="0" sz="3200" spc="0">
                <a:latin typeface="Arial"/>
                <a:cs typeface="Arial"/>
              </a:rPr>
              <a:t>An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o</a:t>
            </a:r>
            <a:r>
              <a:rPr dirty="0" smtClean="0" sz="3200" spc="-14">
                <a:latin typeface="Arial"/>
                <a:cs typeface="Arial"/>
              </a:rPr>
              <a:t>b</a:t>
            </a:r>
            <a:r>
              <a:rPr dirty="0" smtClean="0" sz="3200" spc="0">
                <a:latin typeface="Arial"/>
                <a:cs typeface="Arial"/>
              </a:rPr>
              <a:t>j</a:t>
            </a:r>
            <a:r>
              <a:rPr dirty="0" smtClean="0" sz="3200" spc="-9">
                <a:latin typeface="Arial"/>
                <a:cs typeface="Arial"/>
              </a:rPr>
              <a:t>e</a:t>
            </a:r>
            <a:r>
              <a:rPr dirty="0" smtClean="0" sz="3200" spc="0">
                <a:latin typeface="Arial"/>
                <a:cs typeface="Arial"/>
              </a:rPr>
              <a:t>ct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is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sim</a:t>
            </a:r>
            <a:r>
              <a:rPr dirty="0" smtClean="0" sz="3200" spc="-14">
                <a:latin typeface="Arial"/>
                <a:cs typeface="Arial"/>
              </a:rPr>
              <a:t>p</a:t>
            </a:r>
            <a:r>
              <a:rPr dirty="0" smtClean="0" sz="3200" spc="0">
                <a:latin typeface="Arial"/>
                <a:cs typeface="Arial"/>
              </a:rPr>
              <a:t>ly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a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sin</a:t>
            </a:r>
            <a:r>
              <a:rPr dirty="0" smtClean="0" sz="3200" spc="-14">
                <a:latin typeface="Arial"/>
                <a:cs typeface="Arial"/>
              </a:rPr>
              <a:t>g</a:t>
            </a:r>
            <a:r>
              <a:rPr dirty="0" smtClean="0" sz="3200" spc="0">
                <a:latin typeface="Arial"/>
                <a:cs typeface="Arial"/>
              </a:rPr>
              <a:t>le</a:t>
            </a:r>
            <a:r>
              <a:rPr dirty="0" smtClean="0" sz="3200" spc="-9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insta</a:t>
            </a:r>
            <a:r>
              <a:rPr dirty="0" smtClean="0" sz="3200" spc="-14">
                <a:latin typeface="Arial"/>
                <a:cs typeface="Arial"/>
              </a:rPr>
              <a:t>n</a:t>
            </a:r>
            <a:r>
              <a:rPr dirty="0" smtClean="0" sz="3200" spc="0">
                <a:latin typeface="Arial"/>
                <a:cs typeface="Arial"/>
              </a:rPr>
              <a:t>ce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of</a:t>
            </a:r>
            <a:r>
              <a:rPr dirty="0" smtClean="0" sz="3200" spc="-14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clas</a:t>
            </a:r>
            <a:r>
              <a:rPr dirty="0" smtClean="0" sz="3200" spc="9">
                <a:latin typeface="Arial"/>
                <a:cs typeface="Arial"/>
              </a:rPr>
              <a:t>s</a:t>
            </a:r>
            <a:r>
              <a:rPr dirty="0" smtClean="0" sz="3200" spc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  <a:p>
            <a:pPr marL="12700" marR="57398">
              <a:lnSpc>
                <a:spcPct val="95825"/>
              </a:lnSpc>
              <a:spcBef>
                <a:spcPts val="547"/>
              </a:spcBef>
            </a:pPr>
            <a:r>
              <a:rPr dirty="0" smtClean="0" sz="3200" spc="0">
                <a:latin typeface="Arial"/>
                <a:cs typeface="Arial"/>
              </a:rPr>
              <a:t>Obj</a:t>
            </a:r>
            <a:r>
              <a:rPr dirty="0" smtClean="0" sz="3200" spc="-9">
                <a:latin typeface="Arial"/>
                <a:cs typeface="Arial"/>
              </a:rPr>
              <a:t>e</a:t>
            </a:r>
            <a:r>
              <a:rPr dirty="0" smtClean="0" sz="3200" spc="0">
                <a:latin typeface="Arial"/>
                <a:cs typeface="Arial"/>
              </a:rPr>
              <a:t>cts</a:t>
            </a:r>
            <a:r>
              <a:rPr dirty="0" smtClean="0" sz="3200" spc="-9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can</a:t>
            </a:r>
            <a:r>
              <a:rPr dirty="0" smtClean="0" sz="3200" spc="-14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n</a:t>
            </a:r>
            <a:r>
              <a:rPr dirty="0" smtClean="0" sz="3200" spc="-9">
                <a:latin typeface="Arial"/>
                <a:cs typeface="Arial"/>
              </a:rPr>
              <a:t>o</a:t>
            </a:r>
            <a:r>
              <a:rPr dirty="0" smtClean="0" sz="3200" spc="0">
                <a:latin typeface="Arial"/>
                <a:cs typeface="Arial"/>
              </a:rPr>
              <a:t>t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-9">
                <a:latin typeface="Arial"/>
                <a:cs typeface="Arial"/>
              </a:rPr>
              <a:t>b</a:t>
            </a:r>
            <a:r>
              <a:rPr dirty="0" smtClean="0" sz="3200" spc="0">
                <a:latin typeface="Arial"/>
                <a:cs typeface="Arial"/>
              </a:rPr>
              <a:t>e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-14">
                <a:latin typeface="Arial"/>
                <a:cs typeface="Arial"/>
              </a:rPr>
              <a:t>i</a:t>
            </a:r>
            <a:r>
              <a:rPr dirty="0" smtClean="0" sz="3200" spc="0">
                <a:latin typeface="Arial"/>
                <a:cs typeface="Arial"/>
              </a:rPr>
              <a:t>nsta</a:t>
            </a:r>
            <a:r>
              <a:rPr dirty="0" smtClean="0" sz="3200" spc="-14">
                <a:latin typeface="Arial"/>
                <a:cs typeface="Arial"/>
              </a:rPr>
              <a:t>n</a:t>
            </a:r>
            <a:r>
              <a:rPr dirty="0" smtClean="0" sz="3200" spc="0">
                <a:latin typeface="Arial"/>
                <a:cs typeface="Arial"/>
              </a:rPr>
              <a:t>ti</a:t>
            </a:r>
            <a:r>
              <a:rPr dirty="0" smtClean="0" sz="3200" spc="-14">
                <a:latin typeface="Arial"/>
                <a:cs typeface="Arial"/>
              </a:rPr>
              <a:t>a</a:t>
            </a:r>
            <a:r>
              <a:rPr dirty="0" smtClean="0" sz="3200" spc="0">
                <a:latin typeface="Arial"/>
                <a:cs typeface="Arial"/>
              </a:rPr>
              <a:t>ted</a:t>
            </a:r>
            <a:r>
              <a:rPr dirty="0" smtClean="0" sz="3200" spc="-25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(or</a:t>
            </a:r>
            <a:r>
              <a:rPr dirty="0" smtClean="0" sz="3200" spc="-14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creat</a:t>
            </a:r>
            <a:r>
              <a:rPr dirty="0" smtClean="0" sz="3200" spc="-14">
                <a:latin typeface="Arial"/>
                <a:cs typeface="Arial"/>
              </a:rPr>
              <a:t>e</a:t>
            </a:r>
            <a:r>
              <a:rPr dirty="0" smtClean="0" sz="3200" spc="0">
                <a:latin typeface="Arial"/>
                <a:cs typeface="Arial"/>
              </a:rPr>
              <a:t>d)</a:t>
            </a:r>
            <a:endParaRPr sz="3200">
              <a:latin typeface="Arial"/>
              <a:cs typeface="Arial"/>
            </a:endParaRPr>
          </a:p>
          <a:p>
            <a:pPr marL="12700" marR="57398">
              <a:lnSpc>
                <a:spcPts val="3454"/>
              </a:lnSpc>
              <a:spcBef>
                <a:spcPts val="172"/>
              </a:spcBef>
            </a:pPr>
            <a:r>
              <a:rPr dirty="0" smtClean="0" sz="3200" spc="0">
                <a:latin typeface="Arial"/>
                <a:cs typeface="Arial"/>
              </a:rPr>
              <a:t>with</a:t>
            </a:r>
            <a:r>
              <a:rPr dirty="0" smtClean="0" sz="3200" spc="-14">
                <a:latin typeface="Arial"/>
                <a:cs typeface="Arial"/>
              </a:rPr>
              <a:t>o</a:t>
            </a:r>
            <a:r>
              <a:rPr dirty="0" smtClean="0" sz="3200" spc="0">
                <a:latin typeface="Arial"/>
                <a:cs typeface="Arial"/>
              </a:rPr>
              <a:t>ut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d</a:t>
            </a:r>
            <a:r>
              <a:rPr dirty="0" smtClean="0" sz="3200" spc="-9">
                <a:latin typeface="Arial"/>
                <a:cs typeface="Arial"/>
              </a:rPr>
              <a:t>e</a:t>
            </a:r>
            <a:r>
              <a:rPr dirty="0" smtClean="0" sz="3200" spc="0">
                <a:latin typeface="Arial"/>
                <a:cs typeface="Arial"/>
              </a:rPr>
              <a:t>fi</a:t>
            </a:r>
            <a:r>
              <a:rPr dirty="0" smtClean="0" sz="3200" spc="-14">
                <a:latin typeface="Arial"/>
                <a:cs typeface="Arial"/>
              </a:rPr>
              <a:t>n</a:t>
            </a:r>
            <a:r>
              <a:rPr dirty="0" smtClean="0" sz="3200" spc="0">
                <a:latin typeface="Arial"/>
                <a:cs typeface="Arial"/>
              </a:rPr>
              <a:t>ing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a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class</a:t>
            </a:r>
            <a:endParaRPr sz="3200">
              <a:latin typeface="Arial"/>
              <a:cs typeface="Arial"/>
            </a:endParaRPr>
          </a:p>
          <a:p>
            <a:pPr marL="12700" marR="1152970">
              <a:lnSpc>
                <a:spcPts val="3460"/>
              </a:lnSpc>
              <a:spcBef>
                <a:spcPts val="778"/>
              </a:spcBef>
            </a:pPr>
            <a:r>
              <a:rPr dirty="0" smtClean="0" sz="3200" spc="0">
                <a:latin typeface="Arial"/>
                <a:cs typeface="Arial"/>
              </a:rPr>
              <a:t>Classes</a:t>
            </a:r>
            <a:r>
              <a:rPr dirty="0" smtClean="0" sz="3200" spc="-14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are</a:t>
            </a:r>
            <a:r>
              <a:rPr dirty="0" smtClean="0" sz="3200" spc="-19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d</a:t>
            </a:r>
            <a:r>
              <a:rPr dirty="0" smtClean="0" sz="3200" spc="-9">
                <a:latin typeface="Arial"/>
                <a:cs typeface="Arial"/>
              </a:rPr>
              <a:t>e</a:t>
            </a:r>
            <a:r>
              <a:rPr dirty="0" smtClean="0" sz="3200" spc="0">
                <a:latin typeface="Arial"/>
                <a:cs typeface="Arial"/>
              </a:rPr>
              <a:t>fi</a:t>
            </a:r>
            <a:r>
              <a:rPr dirty="0" smtClean="0" sz="3200" spc="-14">
                <a:latin typeface="Arial"/>
                <a:cs typeface="Arial"/>
              </a:rPr>
              <a:t>n</a:t>
            </a:r>
            <a:r>
              <a:rPr dirty="0" smtClean="0" sz="3200" spc="0">
                <a:latin typeface="Arial"/>
                <a:cs typeface="Arial"/>
              </a:rPr>
              <a:t>ed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wh</a:t>
            </a:r>
            <a:r>
              <a:rPr dirty="0" smtClean="0" sz="3200" spc="-9">
                <a:latin typeface="Arial"/>
                <a:cs typeface="Arial"/>
              </a:rPr>
              <a:t>e</a:t>
            </a:r>
            <a:r>
              <a:rPr dirty="0" smtClean="0" sz="3200" spc="0">
                <a:latin typeface="Arial"/>
                <a:cs typeface="Arial"/>
              </a:rPr>
              <a:t>re</a:t>
            </a:r>
            <a:r>
              <a:rPr dirty="0" smtClean="0" sz="3200" spc="-9">
                <a:latin typeface="Arial"/>
                <a:cs typeface="Arial"/>
              </a:rPr>
              <a:t>a</a:t>
            </a:r>
            <a:r>
              <a:rPr dirty="0" smtClean="0" sz="3200" spc="0">
                <a:latin typeface="Arial"/>
                <a:cs typeface="Arial"/>
              </a:rPr>
              <a:t>s</a:t>
            </a:r>
            <a:r>
              <a:rPr dirty="0" smtClean="0" sz="3200" spc="-14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o</a:t>
            </a:r>
            <a:r>
              <a:rPr dirty="0" smtClean="0" sz="3200" spc="-9">
                <a:latin typeface="Arial"/>
                <a:cs typeface="Arial"/>
              </a:rPr>
              <a:t>b</a:t>
            </a:r>
            <a:r>
              <a:rPr dirty="0" smtClean="0" sz="3200" spc="0">
                <a:latin typeface="Arial"/>
                <a:cs typeface="Arial"/>
              </a:rPr>
              <a:t>jects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are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creat</a:t>
            </a:r>
            <a:r>
              <a:rPr dirty="0" smtClean="0" sz="3200" spc="-14">
                <a:latin typeface="Arial"/>
                <a:cs typeface="Arial"/>
              </a:rPr>
              <a:t>e</a:t>
            </a:r>
            <a:r>
              <a:rPr dirty="0" smtClean="0" sz="3200" spc="0">
                <a:latin typeface="Arial"/>
                <a:cs typeface="Arial"/>
              </a:rPr>
              <a:t>d.</a:t>
            </a:r>
            <a:endParaRPr sz="3200">
              <a:latin typeface="Arial"/>
              <a:cs typeface="Arial"/>
            </a:endParaRPr>
          </a:p>
          <a:p>
            <a:pPr marL="12700" marR="547490">
              <a:lnSpc>
                <a:spcPts val="3460"/>
              </a:lnSpc>
              <a:spcBef>
                <a:spcPts val="763"/>
              </a:spcBef>
            </a:pPr>
            <a:r>
              <a:rPr dirty="0" smtClean="0" sz="3200" spc="0">
                <a:latin typeface="Arial"/>
                <a:cs typeface="Arial"/>
              </a:rPr>
              <a:t>In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or</a:t>
            </a:r>
            <a:r>
              <a:rPr dirty="0" smtClean="0" sz="3200" spc="-9">
                <a:latin typeface="Arial"/>
                <a:cs typeface="Arial"/>
              </a:rPr>
              <a:t>d</a:t>
            </a:r>
            <a:r>
              <a:rPr dirty="0" smtClean="0" sz="3200" spc="0">
                <a:latin typeface="Arial"/>
                <a:cs typeface="Arial"/>
              </a:rPr>
              <a:t>er</a:t>
            </a:r>
            <a:r>
              <a:rPr dirty="0" smtClean="0" sz="3200" spc="-14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to</a:t>
            </a:r>
            <a:r>
              <a:rPr dirty="0" smtClean="0" sz="3200" spc="-19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create</a:t>
            </a:r>
            <a:r>
              <a:rPr dirty="0" smtClean="0" sz="3200" spc="-24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an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o</a:t>
            </a:r>
            <a:r>
              <a:rPr dirty="0" smtClean="0" sz="3200" spc="-14">
                <a:latin typeface="Arial"/>
                <a:cs typeface="Arial"/>
              </a:rPr>
              <a:t>b</a:t>
            </a:r>
            <a:r>
              <a:rPr dirty="0" smtClean="0" sz="3200" spc="0">
                <a:latin typeface="Arial"/>
                <a:cs typeface="Arial"/>
              </a:rPr>
              <a:t>ject,</a:t>
            </a:r>
            <a:r>
              <a:rPr dirty="0" smtClean="0" sz="3200" spc="-19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you</a:t>
            </a:r>
            <a:r>
              <a:rPr dirty="0" smtClean="0" sz="3200" spc="-14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h</a:t>
            </a:r>
            <a:r>
              <a:rPr dirty="0" smtClean="0" sz="3200" spc="-9">
                <a:latin typeface="Arial"/>
                <a:cs typeface="Arial"/>
              </a:rPr>
              <a:t>a</a:t>
            </a:r>
            <a:r>
              <a:rPr dirty="0" smtClean="0" sz="3200" spc="0">
                <a:latin typeface="Arial"/>
                <a:cs typeface="Arial"/>
              </a:rPr>
              <a:t>ve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to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first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d</a:t>
            </a:r>
            <a:r>
              <a:rPr dirty="0" smtClean="0" sz="3200" spc="-9">
                <a:latin typeface="Arial"/>
                <a:cs typeface="Arial"/>
              </a:rPr>
              <a:t>e</a:t>
            </a:r>
            <a:r>
              <a:rPr dirty="0" smtClean="0" sz="3200" spc="0">
                <a:latin typeface="Arial"/>
                <a:cs typeface="Arial"/>
              </a:rPr>
              <a:t>fi</a:t>
            </a:r>
            <a:r>
              <a:rPr dirty="0" smtClean="0" sz="3200" spc="-14">
                <a:latin typeface="Arial"/>
                <a:cs typeface="Arial"/>
              </a:rPr>
              <a:t>n</a:t>
            </a:r>
            <a:r>
              <a:rPr dirty="0" smtClean="0" sz="3200" spc="0">
                <a:latin typeface="Arial"/>
                <a:cs typeface="Arial"/>
              </a:rPr>
              <a:t>e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-9">
                <a:latin typeface="Arial"/>
                <a:cs typeface="Arial"/>
              </a:rPr>
              <a:t>t</a:t>
            </a:r>
            <a:r>
              <a:rPr dirty="0" smtClean="0" sz="3200" spc="0">
                <a:latin typeface="Arial"/>
                <a:cs typeface="Arial"/>
              </a:rPr>
              <a:t>he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class</a:t>
            </a:r>
            <a:r>
              <a:rPr dirty="0" smtClean="0" sz="3200" spc="-14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of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th</a:t>
            </a:r>
            <a:r>
              <a:rPr dirty="0" smtClean="0" sz="3200" spc="-14">
                <a:latin typeface="Arial"/>
                <a:cs typeface="Arial"/>
              </a:rPr>
              <a:t>a</a:t>
            </a:r>
            <a:r>
              <a:rPr dirty="0" smtClean="0" sz="3200" spc="0">
                <a:latin typeface="Arial"/>
                <a:cs typeface="Arial"/>
              </a:rPr>
              <a:t>t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-9">
                <a:latin typeface="Arial"/>
                <a:cs typeface="Arial"/>
              </a:rPr>
              <a:t>o</a:t>
            </a:r>
            <a:r>
              <a:rPr dirty="0" smtClean="0" sz="3200" spc="0">
                <a:latin typeface="Arial"/>
                <a:cs typeface="Arial"/>
              </a:rPr>
              <a:t>bj</a:t>
            </a:r>
            <a:r>
              <a:rPr dirty="0" smtClean="0" sz="3200" spc="-14">
                <a:latin typeface="Arial"/>
                <a:cs typeface="Arial"/>
              </a:rPr>
              <a:t>e</a:t>
            </a:r>
            <a:r>
              <a:rPr dirty="0" smtClean="0" sz="3200" spc="0">
                <a:latin typeface="Arial"/>
                <a:cs typeface="Arial"/>
              </a:rPr>
              <a:t>ct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6334" y="3055214"/>
            <a:ext cx="229006" cy="9693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378"/>
              </a:spcBef>
            </a:pPr>
            <a:r>
              <a:rPr dirty="0" smtClean="0" sz="32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6334" y="4567650"/>
            <a:ext cx="228854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6334" y="5543264"/>
            <a:ext cx="228854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196242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468630" y="2134362"/>
            <a:ext cx="6263640" cy="864108"/>
          </a:xfrm>
          <a:custGeom>
            <a:avLst/>
            <a:gdLst/>
            <a:ahLst/>
            <a:cxnLst/>
            <a:rect l="l" t="t" r="r" b="b"/>
            <a:pathLst>
              <a:path w="6263640" h="864108">
                <a:moveTo>
                  <a:pt x="0" y="864108"/>
                </a:moveTo>
                <a:lnTo>
                  <a:pt x="6263640" y="864108"/>
                </a:lnTo>
                <a:lnTo>
                  <a:pt x="6263640" y="0"/>
                </a:lnTo>
                <a:lnTo>
                  <a:pt x="0" y="0"/>
                </a:lnTo>
                <a:lnTo>
                  <a:pt x="0" y="864108"/>
                </a:lnTo>
                <a:close/>
              </a:path>
            </a:pathLst>
          </a:custGeom>
          <a:ln w="25908">
            <a:solidFill>
              <a:srgbClr val="385D89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6768083" y="2116836"/>
            <a:ext cx="720851" cy="864108"/>
          </a:xfrm>
          <a:custGeom>
            <a:avLst/>
            <a:gdLst/>
            <a:ahLst/>
            <a:cxnLst/>
            <a:rect l="l" t="t" r="r" b="b"/>
            <a:pathLst>
              <a:path w="720851" h="864108">
                <a:moveTo>
                  <a:pt x="0" y="0"/>
                </a:moveTo>
                <a:lnTo>
                  <a:pt x="29553" y="199"/>
                </a:lnTo>
                <a:lnTo>
                  <a:pt x="58451" y="787"/>
                </a:lnTo>
                <a:lnTo>
                  <a:pt x="86598" y="1747"/>
                </a:lnTo>
                <a:lnTo>
                  <a:pt x="113903" y="3065"/>
                </a:lnTo>
                <a:lnTo>
                  <a:pt x="140273" y="4724"/>
                </a:lnTo>
                <a:lnTo>
                  <a:pt x="165614" y="6710"/>
                </a:lnTo>
                <a:lnTo>
                  <a:pt x="189835" y="9007"/>
                </a:lnTo>
                <a:lnTo>
                  <a:pt x="212841" y="11598"/>
                </a:lnTo>
                <a:lnTo>
                  <a:pt x="234541" y="14469"/>
                </a:lnTo>
                <a:lnTo>
                  <a:pt x="254841" y="17605"/>
                </a:lnTo>
                <a:lnTo>
                  <a:pt x="273648" y="20989"/>
                </a:lnTo>
                <a:lnTo>
                  <a:pt x="290870" y="24606"/>
                </a:lnTo>
                <a:lnTo>
                  <a:pt x="306414" y="28441"/>
                </a:lnTo>
                <a:lnTo>
                  <a:pt x="320186" y="32477"/>
                </a:lnTo>
                <a:lnTo>
                  <a:pt x="332095" y="36701"/>
                </a:lnTo>
                <a:lnTo>
                  <a:pt x="349948" y="45644"/>
                </a:lnTo>
                <a:lnTo>
                  <a:pt x="359230" y="55148"/>
                </a:lnTo>
                <a:lnTo>
                  <a:pt x="360425" y="60071"/>
                </a:lnTo>
                <a:lnTo>
                  <a:pt x="360425" y="371983"/>
                </a:lnTo>
                <a:lnTo>
                  <a:pt x="361621" y="376905"/>
                </a:lnTo>
                <a:lnTo>
                  <a:pt x="370903" y="386409"/>
                </a:lnTo>
                <a:lnTo>
                  <a:pt x="388756" y="395352"/>
                </a:lnTo>
                <a:lnTo>
                  <a:pt x="400665" y="399576"/>
                </a:lnTo>
                <a:lnTo>
                  <a:pt x="414437" y="403612"/>
                </a:lnTo>
                <a:lnTo>
                  <a:pt x="429981" y="407447"/>
                </a:lnTo>
                <a:lnTo>
                  <a:pt x="447203" y="411064"/>
                </a:lnTo>
                <a:lnTo>
                  <a:pt x="466010" y="414448"/>
                </a:lnTo>
                <a:lnTo>
                  <a:pt x="486310" y="417584"/>
                </a:lnTo>
                <a:lnTo>
                  <a:pt x="508010" y="420455"/>
                </a:lnTo>
                <a:lnTo>
                  <a:pt x="531016" y="423046"/>
                </a:lnTo>
                <a:lnTo>
                  <a:pt x="555237" y="425343"/>
                </a:lnTo>
                <a:lnTo>
                  <a:pt x="580578" y="427329"/>
                </a:lnTo>
                <a:lnTo>
                  <a:pt x="606948" y="428988"/>
                </a:lnTo>
                <a:lnTo>
                  <a:pt x="634253" y="430306"/>
                </a:lnTo>
                <a:lnTo>
                  <a:pt x="662400" y="431266"/>
                </a:lnTo>
                <a:lnTo>
                  <a:pt x="691298" y="431854"/>
                </a:lnTo>
                <a:lnTo>
                  <a:pt x="720851" y="432053"/>
                </a:lnTo>
                <a:lnTo>
                  <a:pt x="691298" y="432253"/>
                </a:lnTo>
                <a:lnTo>
                  <a:pt x="662400" y="432841"/>
                </a:lnTo>
                <a:lnTo>
                  <a:pt x="634253" y="433801"/>
                </a:lnTo>
                <a:lnTo>
                  <a:pt x="606948" y="435119"/>
                </a:lnTo>
                <a:lnTo>
                  <a:pt x="580578" y="436778"/>
                </a:lnTo>
                <a:lnTo>
                  <a:pt x="555237" y="438764"/>
                </a:lnTo>
                <a:lnTo>
                  <a:pt x="531016" y="441061"/>
                </a:lnTo>
                <a:lnTo>
                  <a:pt x="508010" y="443652"/>
                </a:lnTo>
                <a:lnTo>
                  <a:pt x="486310" y="446523"/>
                </a:lnTo>
                <a:lnTo>
                  <a:pt x="466010" y="449659"/>
                </a:lnTo>
                <a:lnTo>
                  <a:pt x="447203" y="453043"/>
                </a:lnTo>
                <a:lnTo>
                  <a:pt x="429981" y="456660"/>
                </a:lnTo>
                <a:lnTo>
                  <a:pt x="414437" y="460495"/>
                </a:lnTo>
                <a:lnTo>
                  <a:pt x="400665" y="464531"/>
                </a:lnTo>
                <a:lnTo>
                  <a:pt x="388756" y="468755"/>
                </a:lnTo>
                <a:lnTo>
                  <a:pt x="370903" y="477698"/>
                </a:lnTo>
                <a:lnTo>
                  <a:pt x="361621" y="487202"/>
                </a:lnTo>
                <a:lnTo>
                  <a:pt x="360425" y="492125"/>
                </a:lnTo>
                <a:lnTo>
                  <a:pt x="360425" y="804037"/>
                </a:lnTo>
                <a:lnTo>
                  <a:pt x="359230" y="808959"/>
                </a:lnTo>
                <a:lnTo>
                  <a:pt x="349948" y="818463"/>
                </a:lnTo>
                <a:lnTo>
                  <a:pt x="332095" y="827406"/>
                </a:lnTo>
                <a:lnTo>
                  <a:pt x="320186" y="831630"/>
                </a:lnTo>
                <a:lnTo>
                  <a:pt x="306414" y="835666"/>
                </a:lnTo>
                <a:lnTo>
                  <a:pt x="290870" y="839501"/>
                </a:lnTo>
                <a:lnTo>
                  <a:pt x="273648" y="843118"/>
                </a:lnTo>
                <a:lnTo>
                  <a:pt x="254841" y="846502"/>
                </a:lnTo>
                <a:lnTo>
                  <a:pt x="234541" y="849638"/>
                </a:lnTo>
                <a:lnTo>
                  <a:pt x="212841" y="852509"/>
                </a:lnTo>
                <a:lnTo>
                  <a:pt x="189835" y="855100"/>
                </a:lnTo>
                <a:lnTo>
                  <a:pt x="165614" y="857397"/>
                </a:lnTo>
                <a:lnTo>
                  <a:pt x="140273" y="859383"/>
                </a:lnTo>
                <a:lnTo>
                  <a:pt x="113903" y="861042"/>
                </a:lnTo>
                <a:lnTo>
                  <a:pt x="86598" y="862360"/>
                </a:lnTo>
                <a:lnTo>
                  <a:pt x="58451" y="863320"/>
                </a:lnTo>
                <a:lnTo>
                  <a:pt x="29553" y="863908"/>
                </a:lnTo>
                <a:lnTo>
                  <a:pt x="0" y="864108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485394" y="3053334"/>
            <a:ext cx="6512052" cy="2321052"/>
          </a:xfrm>
          <a:custGeom>
            <a:avLst/>
            <a:gdLst/>
            <a:ahLst/>
            <a:cxnLst/>
            <a:rect l="l" t="t" r="r" b="b"/>
            <a:pathLst>
              <a:path w="6512052" h="2321052">
                <a:moveTo>
                  <a:pt x="0" y="2321052"/>
                </a:moveTo>
                <a:lnTo>
                  <a:pt x="6512052" y="2321052"/>
                </a:lnTo>
                <a:lnTo>
                  <a:pt x="6512052" y="0"/>
                </a:lnTo>
                <a:lnTo>
                  <a:pt x="0" y="0"/>
                </a:lnTo>
                <a:lnTo>
                  <a:pt x="0" y="2321052"/>
                </a:lnTo>
                <a:close/>
              </a:path>
            </a:pathLst>
          </a:custGeom>
          <a:ln w="25908">
            <a:solidFill>
              <a:srgbClr val="385D89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7021068" y="3052572"/>
            <a:ext cx="719327" cy="2321052"/>
          </a:xfrm>
          <a:custGeom>
            <a:avLst/>
            <a:gdLst/>
            <a:ahLst/>
            <a:cxnLst/>
            <a:rect l="l" t="t" r="r" b="b"/>
            <a:pathLst>
              <a:path w="719327" h="2321052">
                <a:moveTo>
                  <a:pt x="0" y="0"/>
                </a:moveTo>
                <a:lnTo>
                  <a:pt x="58337" y="783"/>
                </a:lnTo>
                <a:lnTo>
                  <a:pt x="113678" y="3052"/>
                </a:lnTo>
                <a:lnTo>
                  <a:pt x="165282" y="6683"/>
                </a:lnTo>
                <a:lnTo>
                  <a:pt x="212409" y="11553"/>
                </a:lnTo>
                <a:lnTo>
                  <a:pt x="254317" y="17541"/>
                </a:lnTo>
                <a:lnTo>
                  <a:pt x="305775" y="28349"/>
                </a:lnTo>
                <a:lnTo>
                  <a:pt x="341327" y="40981"/>
                </a:lnTo>
                <a:lnTo>
                  <a:pt x="359663" y="59943"/>
                </a:lnTo>
                <a:lnTo>
                  <a:pt x="359663" y="1100582"/>
                </a:lnTo>
                <a:lnTo>
                  <a:pt x="360856" y="1105503"/>
                </a:lnTo>
                <a:lnTo>
                  <a:pt x="370117" y="1115000"/>
                </a:lnTo>
                <a:lnTo>
                  <a:pt x="387929" y="1123932"/>
                </a:lnTo>
                <a:lnTo>
                  <a:pt x="399810" y="1128147"/>
                </a:lnTo>
                <a:lnTo>
                  <a:pt x="413552" y="1132176"/>
                </a:lnTo>
                <a:lnTo>
                  <a:pt x="429060" y="1136001"/>
                </a:lnTo>
                <a:lnTo>
                  <a:pt x="446244" y="1139609"/>
                </a:lnTo>
                <a:lnTo>
                  <a:pt x="465010" y="1142984"/>
                </a:lnTo>
                <a:lnTo>
                  <a:pt x="485266" y="1146110"/>
                </a:lnTo>
                <a:lnTo>
                  <a:pt x="506918" y="1148972"/>
                </a:lnTo>
                <a:lnTo>
                  <a:pt x="529876" y="1151554"/>
                </a:lnTo>
                <a:lnTo>
                  <a:pt x="554045" y="1153842"/>
                </a:lnTo>
                <a:lnTo>
                  <a:pt x="579334" y="1155821"/>
                </a:lnTo>
                <a:lnTo>
                  <a:pt x="605649" y="1157473"/>
                </a:lnTo>
                <a:lnTo>
                  <a:pt x="632899" y="1158786"/>
                </a:lnTo>
                <a:lnTo>
                  <a:pt x="660990" y="1159742"/>
                </a:lnTo>
                <a:lnTo>
                  <a:pt x="689831" y="1160327"/>
                </a:lnTo>
                <a:lnTo>
                  <a:pt x="719327" y="1160526"/>
                </a:lnTo>
                <a:lnTo>
                  <a:pt x="689831" y="1160724"/>
                </a:lnTo>
                <a:lnTo>
                  <a:pt x="632899" y="1162265"/>
                </a:lnTo>
                <a:lnTo>
                  <a:pt x="579334" y="1165230"/>
                </a:lnTo>
                <a:lnTo>
                  <a:pt x="529876" y="1169497"/>
                </a:lnTo>
                <a:lnTo>
                  <a:pt x="485266" y="1174941"/>
                </a:lnTo>
                <a:lnTo>
                  <a:pt x="446244" y="1181442"/>
                </a:lnTo>
                <a:lnTo>
                  <a:pt x="399810" y="1192904"/>
                </a:lnTo>
                <a:lnTo>
                  <a:pt x="364371" y="1210736"/>
                </a:lnTo>
                <a:lnTo>
                  <a:pt x="359663" y="1220470"/>
                </a:lnTo>
                <a:lnTo>
                  <a:pt x="359663" y="2261108"/>
                </a:lnTo>
                <a:lnTo>
                  <a:pt x="358471" y="2266029"/>
                </a:lnTo>
                <a:lnTo>
                  <a:pt x="349210" y="2275526"/>
                </a:lnTo>
                <a:lnTo>
                  <a:pt x="331398" y="2284458"/>
                </a:lnTo>
                <a:lnTo>
                  <a:pt x="319517" y="2288673"/>
                </a:lnTo>
                <a:lnTo>
                  <a:pt x="305775" y="2292702"/>
                </a:lnTo>
                <a:lnTo>
                  <a:pt x="290267" y="2296527"/>
                </a:lnTo>
                <a:lnTo>
                  <a:pt x="273083" y="2300135"/>
                </a:lnTo>
                <a:lnTo>
                  <a:pt x="254317" y="2303510"/>
                </a:lnTo>
                <a:lnTo>
                  <a:pt x="234061" y="2306636"/>
                </a:lnTo>
                <a:lnTo>
                  <a:pt x="212409" y="2309498"/>
                </a:lnTo>
                <a:lnTo>
                  <a:pt x="189451" y="2312080"/>
                </a:lnTo>
                <a:lnTo>
                  <a:pt x="165282" y="2314368"/>
                </a:lnTo>
                <a:lnTo>
                  <a:pt x="139993" y="2316347"/>
                </a:lnTo>
                <a:lnTo>
                  <a:pt x="113678" y="2317999"/>
                </a:lnTo>
                <a:lnTo>
                  <a:pt x="86428" y="2319312"/>
                </a:lnTo>
                <a:lnTo>
                  <a:pt x="58337" y="2320268"/>
                </a:lnTo>
                <a:lnTo>
                  <a:pt x="29496" y="2320853"/>
                </a:lnTo>
                <a:lnTo>
                  <a:pt x="0" y="2321052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83540" y="465946"/>
            <a:ext cx="123469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l</a:t>
            </a:r>
            <a:r>
              <a:rPr dirty="0" smtClean="0" sz="3600" spc="-154" b="1">
                <a:latin typeface="Arial"/>
                <a:cs typeface="Arial"/>
              </a:rPr>
              <a:t>as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14322" y="465946"/>
            <a:ext cx="185511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xa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68725" y="465946"/>
            <a:ext cx="246227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0" b="1"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09669" y="465946"/>
            <a:ext cx="918311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0" b="1">
                <a:latin typeface="Arial"/>
                <a:cs typeface="Arial"/>
              </a:rPr>
              <a:t>B</a:t>
            </a:r>
            <a:r>
              <a:rPr dirty="0" smtClean="0" sz="3600" spc="-159" b="1">
                <a:latin typeface="Arial"/>
                <a:cs typeface="Arial"/>
              </a:rPr>
              <a:t>o</a:t>
            </a:r>
            <a:r>
              <a:rPr dirty="0" smtClean="0" sz="3600" spc="0" b="1">
                <a:latin typeface="Arial"/>
                <a:cs typeface="Arial"/>
              </a:rPr>
              <a:t>x</a:t>
            </a:r>
            <a:endParaRPr sz="3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24070" y="465946"/>
            <a:ext cx="123469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l</a:t>
            </a:r>
            <a:r>
              <a:rPr dirty="0" smtClean="0" sz="3600" spc="-154" b="1">
                <a:latin typeface="Arial"/>
                <a:cs typeface="Arial"/>
              </a:rPr>
              <a:t>as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3540" y="1561050"/>
            <a:ext cx="924136" cy="5207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s</a:t>
            </a:r>
            <a:r>
              <a:rPr dirty="0" smtClean="0" sz="1600" spc="-41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Box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378"/>
              </a:spcBef>
            </a:pPr>
            <a:r>
              <a:rPr dirty="0" smtClean="0" sz="1600" spc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67041" y="2439314"/>
            <a:ext cx="1451740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latin typeface="Calibri"/>
                <a:cs typeface="Calibri"/>
              </a:rPr>
              <a:t>In</a:t>
            </a:r>
            <a:r>
              <a:rPr dirty="0" smtClean="0" baseline="3034" sz="2700" spc="-19" b="1">
                <a:latin typeface="Calibri"/>
                <a:cs typeface="Calibri"/>
              </a:rPr>
              <a:t>s</a:t>
            </a:r>
            <a:r>
              <a:rPr dirty="0" smtClean="0" baseline="3034" sz="2700" spc="-9" b="1">
                <a:latin typeface="Calibri"/>
                <a:cs typeface="Calibri"/>
              </a:rPr>
              <a:t>t</a:t>
            </a:r>
            <a:r>
              <a:rPr dirty="0" smtClean="0" baseline="3034" sz="2700" spc="0" b="1">
                <a:latin typeface="Calibri"/>
                <a:cs typeface="Calibri"/>
              </a:rPr>
              <a:t>ance</a:t>
            </a:r>
            <a:r>
              <a:rPr dirty="0" smtClean="0" baseline="3034" sz="2700" spc="-39" b="1"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latin typeface="Calibri"/>
                <a:cs typeface="Calibri"/>
              </a:rPr>
              <a:t>Fi</a:t>
            </a:r>
            <a:r>
              <a:rPr dirty="0" smtClean="0" baseline="3034" sz="2700" spc="4" b="1"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latin typeface="Calibri"/>
                <a:cs typeface="Calibri"/>
              </a:rPr>
              <a:t>lds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20659" y="4103522"/>
            <a:ext cx="914449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latin typeface="Calibri"/>
                <a:cs typeface="Calibri"/>
              </a:rPr>
              <a:t>M</a:t>
            </a:r>
            <a:r>
              <a:rPr dirty="0" smtClean="0" baseline="3034" sz="2700" spc="-9" b="1"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latin typeface="Calibri"/>
                <a:cs typeface="Calibri"/>
              </a:rPr>
              <a:t>tho</a:t>
            </a:r>
            <a:r>
              <a:rPr dirty="0" smtClean="0" baseline="3034" sz="2700" spc="9" b="1">
                <a:latin typeface="Calibri"/>
                <a:cs typeface="Calibri"/>
              </a:rPr>
              <a:t>d</a:t>
            </a:r>
            <a:r>
              <a:rPr dirty="0" smtClean="0" baseline="3034" sz="2700" spc="0" b="1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540" y="5365843"/>
            <a:ext cx="1402692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-4">
                <a:latin typeface="Arial"/>
                <a:cs typeface="Arial"/>
              </a:rPr>
              <a:t>}</a:t>
            </a:r>
            <a:r>
              <a:rPr dirty="0" smtClean="0" sz="1600" spc="0">
                <a:latin typeface="Arial"/>
                <a:cs typeface="Arial"/>
              </a:rPr>
              <a:t>//</a:t>
            </a:r>
            <a:r>
              <a:rPr dirty="0" smtClean="0" sz="1600" spc="2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End</a:t>
            </a:r>
            <a:r>
              <a:rPr dirty="0" smtClean="0" sz="1600" spc="-28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of</a:t>
            </a:r>
            <a:r>
              <a:rPr dirty="0" smtClean="0" sz="1600" spc="-3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5459" y="6660591"/>
            <a:ext cx="196242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5394" y="2134362"/>
            <a:ext cx="6246876" cy="8641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3746">
              <a:lnSpc>
                <a:spcPts val="1830"/>
              </a:lnSpc>
              <a:spcBef>
                <a:spcPts val="91"/>
              </a:spcBef>
            </a:pPr>
            <a:r>
              <a:rPr dirty="0" smtClean="0" baseline="-1811" sz="2400" spc="0" b="1">
                <a:solidFill>
                  <a:srgbClr val="FF0000"/>
                </a:solidFill>
                <a:latin typeface="Arial"/>
                <a:cs typeface="Arial"/>
              </a:rPr>
              <a:t>pri</a:t>
            </a:r>
            <a:r>
              <a:rPr dirty="0" smtClean="0" baseline="-1811" sz="2400" spc="-34" b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baseline="-1811" sz="2400" spc="0" b="1">
                <a:solidFill>
                  <a:srgbClr val="FF0000"/>
                </a:solidFill>
                <a:latin typeface="Arial"/>
                <a:cs typeface="Arial"/>
              </a:rPr>
              <a:t>ate</a:t>
            </a:r>
            <a:r>
              <a:rPr dirty="0" smtClean="0" baseline="-1811" sz="2400" spc="0" b="1">
                <a:solidFill>
                  <a:srgbClr val="FF0000"/>
                </a:solidFill>
                <a:latin typeface="Arial"/>
                <a:cs typeface="Arial"/>
              </a:rPr>
              <a:t>             </a:t>
            </a:r>
            <a:r>
              <a:rPr dirty="0" smtClean="0" baseline="-1811" sz="2400" spc="24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baseline="-1811" sz="2400" spc="0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baseline="-1811" sz="24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baseline="-1811" sz="2400" spc="0" b="1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baseline="-1811" sz="2400" spc="-4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baseline="-1811" sz="2400" spc="0" b="1">
                <a:solidFill>
                  <a:srgbClr val="FF0000"/>
                </a:solidFill>
                <a:latin typeface="Arial"/>
                <a:cs typeface="Arial"/>
              </a:rPr>
              <a:t>le</a:t>
            </a:r>
            <a:r>
              <a:rPr dirty="0" smtClean="0" baseline="-1811" sz="2400" spc="0" b="1">
                <a:solidFill>
                  <a:srgbClr val="FF0000"/>
                </a:solidFill>
                <a:latin typeface="Arial"/>
                <a:cs typeface="Arial"/>
              </a:rPr>
              <a:t>   </a:t>
            </a:r>
            <a:r>
              <a:rPr dirty="0" smtClean="0" baseline="-1811" sz="2400" spc="157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baseline="-1811" sz="2400" spc="0" b="1">
                <a:solidFill>
                  <a:srgbClr val="FF0000"/>
                </a:solidFill>
                <a:latin typeface="Arial"/>
                <a:cs typeface="Arial"/>
              </a:rPr>
              <a:t>len</a:t>
            </a:r>
            <a:r>
              <a:rPr dirty="0" smtClean="0" baseline="-1811" sz="2400" spc="-4" b="1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dirty="0" smtClean="0" baseline="-1811" sz="2400" spc="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baseline="-1811" sz="2400" spc="-4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baseline="-1811" sz="2400" spc="0" b="1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  <a:p>
            <a:pPr marL="253746">
              <a:lnSpc>
                <a:spcPct val="95825"/>
              </a:lnSpc>
              <a:spcBef>
                <a:spcPts val="373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pri</a:t>
            </a:r>
            <a:r>
              <a:rPr dirty="0" smtClean="0" sz="1600" spc="-34" b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ate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             </a:t>
            </a:r>
            <a:r>
              <a:rPr dirty="0" smtClean="0" sz="1600" spc="24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le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   </a:t>
            </a:r>
            <a:r>
              <a:rPr dirty="0" smtClean="0" sz="1600" spc="157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39" b="1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id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h;</a:t>
            </a:r>
            <a:endParaRPr sz="1600">
              <a:latin typeface="Arial"/>
              <a:cs typeface="Arial"/>
            </a:endParaRPr>
          </a:p>
          <a:p>
            <a:pPr marL="253746">
              <a:lnSpc>
                <a:spcPct val="95825"/>
              </a:lnSpc>
              <a:spcBef>
                <a:spcPts val="464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pri</a:t>
            </a:r>
            <a:r>
              <a:rPr dirty="0" smtClean="0" sz="1600" spc="-34" b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ate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             </a:t>
            </a:r>
            <a:r>
              <a:rPr dirty="0" smtClean="0" sz="1600" spc="24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le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   </a:t>
            </a:r>
            <a:r>
              <a:rPr dirty="0" smtClean="0" sz="1600" spc="157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hei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2270" y="2134362"/>
            <a:ext cx="265175" cy="8641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485394" y="2998470"/>
            <a:ext cx="6512052" cy="548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object 2"/>
          <p:cNvSpPr txBox="1"/>
          <p:nvPr/>
        </p:nvSpPr>
        <p:spPr>
          <a:xfrm>
            <a:off x="485394" y="3053334"/>
            <a:ext cx="6512052" cy="23210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3746">
              <a:lnSpc>
                <a:spcPts val="1505"/>
              </a:lnSpc>
              <a:spcBef>
                <a:spcPts val="75"/>
              </a:spcBef>
            </a:pPr>
            <a:r>
              <a:rPr dirty="0" smtClean="0" baseline="1811" sz="2400" spc="0" b="1">
                <a:solidFill>
                  <a:srgbClr val="001F5F"/>
                </a:solidFill>
                <a:latin typeface="Arial"/>
                <a:cs typeface="Arial"/>
              </a:rPr>
              <a:t>p</a:t>
            </a:r>
            <a:r>
              <a:rPr dirty="0" smtClean="0" baseline="1811" sz="2400" spc="-4" b="1">
                <a:solidFill>
                  <a:srgbClr val="001F5F"/>
                </a:solidFill>
                <a:latin typeface="Arial"/>
                <a:cs typeface="Arial"/>
              </a:rPr>
              <a:t>u</a:t>
            </a:r>
            <a:r>
              <a:rPr dirty="0" smtClean="0" baseline="1811" sz="2400" spc="0" b="1">
                <a:solidFill>
                  <a:srgbClr val="001F5F"/>
                </a:solidFill>
                <a:latin typeface="Arial"/>
                <a:cs typeface="Arial"/>
              </a:rPr>
              <a:t>blic</a:t>
            </a:r>
            <a:r>
              <a:rPr dirty="0" smtClean="0" baseline="1811" sz="2400" spc="0" b="1">
                <a:solidFill>
                  <a:srgbClr val="001F5F"/>
                </a:solidFill>
                <a:latin typeface="Arial"/>
                <a:cs typeface="Arial"/>
              </a:rPr>
              <a:t>              </a:t>
            </a:r>
            <a:r>
              <a:rPr dirty="0" smtClean="0" baseline="1811" sz="2400" spc="311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baseline="1811" sz="2400" spc="0" b="1">
                <a:solidFill>
                  <a:srgbClr val="001F5F"/>
                </a:solidFill>
                <a:latin typeface="Arial"/>
                <a:cs typeface="Arial"/>
              </a:rPr>
              <a:t>d</a:t>
            </a:r>
            <a:r>
              <a:rPr dirty="0" smtClean="0" baseline="1811" sz="2400" spc="-4" b="1">
                <a:solidFill>
                  <a:srgbClr val="001F5F"/>
                </a:solidFill>
                <a:latin typeface="Arial"/>
                <a:cs typeface="Arial"/>
              </a:rPr>
              <a:t>o</a:t>
            </a:r>
            <a:r>
              <a:rPr dirty="0" smtClean="0" baseline="1811" sz="2400" spc="0" b="1">
                <a:solidFill>
                  <a:srgbClr val="001F5F"/>
                </a:solidFill>
                <a:latin typeface="Arial"/>
                <a:cs typeface="Arial"/>
              </a:rPr>
              <a:t>u</a:t>
            </a:r>
            <a:r>
              <a:rPr dirty="0" smtClean="0" baseline="1811" sz="2400" spc="-4" b="1">
                <a:solidFill>
                  <a:srgbClr val="001F5F"/>
                </a:solidFill>
                <a:latin typeface="Arial"/>
                <a:cs typeface="Arial"/>
              </a:rPr>
              <a:t>b</a:t>
            </a:r>
            <a:r>
              <a:rPr dirty="0" smtClean="0" baseline="1811" sz="2400" spc="0" b="1">
                <a:solidFill>
                  <a:srgbClr val="001F5F"/>
                </a:solidFill>
                <a:latin typeface="Arial"/>
                <a:cs typeface="Arial"/>
              </a:rPr>
              <a:t>le</a:t>
            </a:r>
            <a:r>
              <a:rPr dirty="0" smtClean="0" baseline="1811" sz="2400" spc="0" b="1">
                <a:solidFill>
                  <a:srgbClr val="001F5F"/>
                </a:solidFill>
                <a:latin typeface="Arial"/>
                <a:cs typeface="Arial"/>
              </a:rPr>
              <a:t>   </a:t>
            </a:r>
            <a:r>
              <a:rPr dirty="0" smtClean="0" baseline="1811" sz="2400" spc="157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baseline="1811" sz="2400" spc="0" b="1">
                <a:solidFill>
                  <a:srgbClr val="001F5F"/>
                </a:solidFill>
                <a:latin typeface="Arial"/>
                <a:cs typeface="Arial"/>
              </a:rPr>
              <a:t>are</a:t>
            </a:r>
            <a:r>
              <a:rPr dirty="0" smtClean="0" baseline="1811" sz="2400" spc="4" b="1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dirty="0" smtClean="0" baseline="1811" sz="2400" spc="0" b="1">
                <a:solidFill>
                  <a:srgbClr val="001F5F"/>
                </a:solidFill>
                <a:latin typeface="Arial"/>
                <a:cs typeface="Arial"/>
              </a:rPr>
              <a:t>()</a:t>
            </a:r>
            <a:endParaRPr sz="1600">
              <a:latin typeface="Arial"/>
              <a:cs typeface="Arial"/>
            </a:endParaRPr>
          </a:p>
          <a:p>
            <a:pPr marL="253746">
              <a:lnSpc>
                <a:spcPct val="95825"/>
              </a:lnSpc>
              <a:spcBef>
                <a:spcPts val="389"/>
              </a:spcBef>
            </a:pPr>
            <a:r>
              <a:rPr dirty="0" smtClean="0" sz="1600" spc="0" b="1">
                <a:solidFill>
                  <a:srgbClr val="001F5F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825500">
              <a:lnSpc>
                <a:spcPct val="95825"/>
              </a:lnSpc>
              <a:spcBef>
                <a:spcPts val="465"/>
              </a:spcBef>
            </a:pPr>
            <a:r>
              <a:rPr dirty="0" smtClean="0" sz="1600" spc="0" b="1">
                <a:solidFill>
                  <a:srgbClr val="001F5F"/>
                </a:solidFill>
                <a:latin typeface="Arial"/>
                <a:cs typeface="Arial"/>
              </a:rPr>
              <a:t>return</a:t>
            </a:r>
            <a:r>
              <a:rPr dirty="0" smtClean="0" sz="1600" spc="-26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001F5F"/>
                </a:solidFill>
                <a:latin typeface="Arial"/>
                <a:cs typeface="Arial"/>
              </a:rPr>
              <a:t>2*</a:t>
            </a:r>
            <a:r>
              <a:rPr dirty="0" smtClean="0" sz="1600" spc="-1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001F5F"/>
                </a:solidFill>
                <a:latin typeface="Arial"/>
                <a:cs typeface="Arial"/>
              </a:rPr>
              <a:t>(leng</a:t>
            </a:r>
            <a:r>
              <a:rPr dirty="0" smtClean="0" sz="1600" spc="-9" b="1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mtClean="0" sz="1600" spc="0" b="1">
                <a:solidFill>
                  <a:srgbClr val="001F5F"/>
                </a:solidFill>
                <a:latin typeface="Arial"/>
                <a:cs typeface="Arial"/>
              </a:rPr>
              <a:t>h</a:t>
            </a:r>
            <a:r>
              <a:rPr dirty="0" smtClean="0" sz="1600" spc="-8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001F5F"/>
                </a:solidFill>
                <a:latin typeface="Arial"/>
                <a:cs typeface="Arial"/>
              </a:rPr>
              <a:t>*</a:t>
            </a:r>
            <a:r>
              <a:rPr dirty="0" smtClean="0" sz="1600" spc="-6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600" spc="44" b="1">
                <a:solidFill>
                  <a:srgbClr val="001F5F"/>
                </a:solidFill>
                <a:latin typeface="Arial"/>
                <a:cs typeface="Arial"/>
              </a:rPr>
              <a:t>w</a:t>
            </a:r>
            <a:r>
              <a:rPr dirty="0" smtClean="0" sz="1600" spc="0" b="1">
                <a:solidFill>
                  <a:srgbClr val="001F5F"/>
                </a:solidFill>
                <a:latin typeface="Arial"/>
                <a:cs typeface="Arial"/>
              </a:rPr>
              <a:t>id</a:t>
            </a:r>
            <a:r>
              <a:rPr dirty="0" smtClean="0" sz="1600" spc="-4" b="1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mtClean="0" sz="1600" spc="0" b="1">
                <a:solidFill>
                  <a:srgbClr val="001F5F"/>
                </a:solidFill>
                <a:latin typeface="Arial"/>
                <a:cs typeface="Arial"/>
              </a:rPr>
              <a:t>h</a:t>
            </a:r>
            <a:r>
              <a:rPr dirty="0" smtClean="0" sz="1600" spc="-41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001F5F"/>
                </a:solidFill>
                <a:latin typeface="Arial"/>
                <a:cs typeface="Arial"/>
              </a:rPr>
              <a:t>+</a:t>
            </a:r>
            <a:r>
              <a:rPr dirty="0" smtClean="0" sz="1600" spc="-9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600" spc="39" b="1">
                <a:solidFill>
                  <a:srgbClr val="001F5F"/>
                </a:solidFill>
                <a:latin typeface="Arial"/>
                <a:cs typeface="Arial"/>
              </a:rPr>
              <a:t>w</a:t>
            </a:r>
            <a:r>
              <a:rPr dirty="0" smtClean="0" sz="1600" spc="0" b="1">
                <a:solidFill>
                  <a:srgbClr val="001F5F"/>
                </a:solidFill>
                <a:latin typeface="Arial"/>
                <a:cs typeface="Arial"/>
              </a:rPr>
              <a:t>id</a:t>
            </a:r>
            <a:r>
              <a:rPr dirty="0" smtClean="0" sz="1600" spc="-4" b="1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mtClean="0" sz="1600" spc="0" b="1">
                <a:solidFill>
                  <a:srgbClr val="001F5F"/>
                </a:solidFill>
                <a:latin typeface="Arial"/>
                <a:cs typeface="Arial"/>
              </a:rPr>
              <a:t>h</a:t>
            </a:r>
            <a:r>
              <a:rPr dirty="0" smtClean="0" sz="1600" spc="-41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001F5F"/>
                </a:solidFill>
                <a:latin typeface="Arial"/>
                <a:cs typeface="Arial"/>
              </a:rPr>
              <a:t>*</a:t>
            </a:r>
            <a:r>
              <a:rPr dirty="0" smtClean="0" sz="1600" spc="-6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001F5F"/>
                </a:solidFill>
                <a:latin typeface="Arial"/>
                <a:cs typeface="Arial"/>
              </a:rPr>
              <a:t>heig</a:t>
            </a:r>
            <a:r>
              <a:rPr dirty="0" smtClean="0" sz="1600" spc="-9" b="1">
                <a:solidFill>
                  <a:srgbClr val="001F5F"/>
                </a:solidFill>
                <a:latin typeface="Arial"/>
                <a:cs typeface="Arial"/>
              </a:rPr>
              <a:t>h</a:t>
            </a:r>
            <a:r>
              <a:rPr dirty="0" smtClean="0" sz="1600" spc="0" b="1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mtClean="0" sz="1600" spc="-17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001F5F"/>
                </a:solidFill>
                <a:latin typeface="Arial"/>
                <a:cs typeface="Arial"/>
              </a:rPr>
              <a:t>+</a:t>
            </a:r>
            <a:r>
              <a:rPr dirty="0" smtClean="0" sz="1600" spc="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001F5F"/>
                </a:solidFill>
                <a:latin typeface="Arial"/>
                <a:cs typeface="Arial"/>
              </a:rPr>
              <a:t>hei</a:t>
            </a:r>
            <a:r>
              <a:rPr dirty="0" smtClean="0" sz="1600" spc="-4" b="1">
                <a:solidFill>
                  <a:srgbClr val="001F5F"/>
                </a:solidFill>
                <a:latin typeface="Arial"/>
                <a:cs typeface="Arial"/>
              </a:rPr>
              <a:t>g</a:t>
            </a:r>
            <a:r>
              <a:rPr dirty="0" smtClean="0" sz="1600" spc="0" b="1">
                <a:solidFill>
                  <a:srgbClr val="001F5F"/>
                </a:solidFill>
                <a:latin typeface="Arial"/>
                <a:cs typeface="Arial"/>
              </a:rPr>
              <a:t>ht</a:t>
            </a:r>
            <a:r>
              <a:rPr dirty="0" smtClean="0" sz="1600" spc="-32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001F5F"/>
                </a:solidFill>
                <a:latin typeface="Arial"/>
                <a:cs typeface="Arial"/>
              </a:rPr>
              <a:t>*</a:t>
            </a:r>
            <a:r>
              <a:rPr dirty="0" smtClean="0" sz="1600" spc="8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001F5F"/>
                </a:solidFill>
                <a:latin typeface="Arial"/>
                <a:cs typeface="Arial"/>
              </a:rPr>
              <a:t>len</a:t>
            </a:r>
            <a:r>
              <a:rPr dirty="0" smtClean="0" sz="1600" spc="-4" b="1">
                <a:solidFill>
                  <a:srgbClr val="001F5F"/>
                </a:solidFill>
                <a:latin typeface="Arial"/>
                <a:cs typeface="Arial"/>
              </a:rPr>
              <a:t>g</a:t>
            </a:r>
            <a:r>
              <a:rPr dirty="0" smtClean="0" sz="1600" spc="0" b="1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mtClean="0" sz="1600" spc="-4" b="1">
                <a:solidFill>
                  <a:srgbClr val="001F5F"/>
                </a:solidFill>
                <a:latin typeface="Arial"/>
                <a:cs typeface="Arial"/>
              </a:rPr>
              <a:t>h</a:t>
            </a:r>
            <a:r>
              <a:rPr dirty="0" smtClean="0" sz="1600" spc="0" b="1">
                <a:solidFill>
                  <a:srgbClr val="001F5F"/>
                </a:solidFill>
                <a:latin typeface="Arial"/>
                <a:cs typeface="Arial"/>
              </a:rPr>
              <a:t>);</a:t>
            </a:r>
            <a:endParaRPr sz="1600">
              <a:latin typeface="Arial"/>
              <a:cs typeface="Arial"/>
            </a:endParaRPr>
          </a:p>
          <a:p>
            <a:pPr marL="253746">
              <a:lnSpc>
                <a:spcPct val="95825"/>
              </a:lnSpc>
              <a:spcBef>
                <a:spcPts val="464"/>
              </a:spcBef>
            </a:pPr>
            <a:r>
              <a:rPr dirty="0" smtClean="0" sz="1600" spc="0" b="1">
                <a:solidFill>
                  <a:srgbClr val="001F5F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253746">
              <a:lnSpc>
                <a:spcPct val="95825"/>
              </a:lnSpc>
              <a:spcBef>
                <a:spcPts val="464"/>
              </a:spcBef>
            </a:pPr>
            <a:r>
              <a:rPr dirty="0" smtClean="0" sz="1600" spc="0" b="1">
                <a:solidFill>
                  <a:srgbClr val="001F5F"/>
                </a:solidFill>
                <a:latin typeface="Arial"/>
                <a:cs typeface="Arial"/>
              </a:rPr>
              <a:t>p</a:t>
            </a:r>
            <a:r>
              <a:rPr dirty="0" smtClean="0" sz="1600" spc="-4" b="1">
                <a:solidFill>
                  <a:srgbClr val="001F5F"/>
                </a:solidFill>
                <a:latin typeface="Arial"/>
                <a:cs typeface="Arial"/>
              </a:rPr>
              <a:t>u</a:t>
            </a:r>
            <a:r>
              <a:rPr dirty="0" smtClean="0" sz="1600" spc="0" b="1">
                <a:solidFill>
                  <a:srgbClr val="001F5F"/>
                </a:solidFill>
                <a:latin typeface="Arial"/>
                <a:cs typeface="Arial"/>
              </a:rPr>
              <a:t>blic</a:t>
            </a:r>
            <a:r>
              <a:rPr dirty="0" smtClean="0" sz="1600" spc="0" b="1">
                <a:solidFill>
                  <a:srgbClr val="001F5F"/>
                </a:solidFill>
                <a:latin typeface="Arial"/>
                <a:cs typeface="Arial"/>
              </a:rPr>
              <a:t>              </a:t>
            </a:r>
            <a:r>
              <a:rPr dirty="0" smtClean="0" sz="1600" spc="311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001F5F"/>
                </a:solidFill>
                <a:latin typeface="Arial"/>
                <a:cs typeface="Arial"/>
              </a:rPr>
              <a:t>d</a:t>
            </a:r>
            <a:r>
              <a:rPr dirty="0" smtClean="0" sz="1600" spc="-4" b="1">
                <a:solidFill>
                  <a:srgbClr val="001F5F"/>
                </a:solidFill>
                <a:latin typeface="Arial"/>
                <a:cs typeface="Arial"/>
              </a:rPr>
              <a:t>o</a:t>
            </a:r>
            <a:r>
              <a:rPr dirty="0" smtClean="0" sz="1600" spc="0" b="1">
                <a:solidFill>
                  <a:srgbClr val="001F5F"/>
                </a:solidFill>
                <a:latin typeface="Arial"/>
                <a:cs typeface="Arial"/>
              </a:rPr>
              <a:t>u</a:t>
            </a:r>
            <a:r>
              <a:rPr dirty="0" smtClean="0" sz="1600" spc="-4" b="1">
                <a:solidFill>
                  <a:srgbClr val="001F5F"/>
                </a:solidFill>
                <a:latin typeface="Arial"/>
                <a:cs typeface="Arial"/>
              </a:rPr>
              <a:t>b</a:t>
            </a:r>
            <a:r>
              <a:rPr dirty="0" smtClean="0" sz="1600" spc="0" b="1">
                <a:solidFill>
                  <a:srgbClr val="001F5F"/>
                </a:solidFill>
                <a:latin typeface="Arial"/>
                <a:cs typeface="Arial"/>
              </a:rPr>
              <a:t>le</a:t>
            </a:r>
            <a:r>
              <a:rPr dirty="0" smtClean="0" sz="1600" spc="0" b="1">
                <a:solidFill>
                  <a:srgbClr val="001F5F"/>
                </a:solidFill>
                <a:latin typeface="Arial"/>
                <a:cs typeface="Arial"/>
              </a:rPr>
              <a:t>   </a:t>
            </a:r>
            <a:r>
              <a:rPr dirty="0" smtClean="0" sz="1600" spc="157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600" spc="-34" b="1">
                <a:solidFill>
                  <a:srgbClr val="001F5F"/>
                </a:solidFill>
                <a:latin typeface="Arial"/>
                <a:cs typeface="Arial"/>
              </a:rPr>
              <a:t>v</a:t>
            </a:r>
            <a:r>
              <a:rPr dirty="0" smtClean="0" sz="1600" spc="0" b="1">
                <a:solidFill>
                  <a:srgbClr val="001F5F"/>
                </a:solidFill>
                <a:latin typeface="Arial"/>
                <a:cs typeface="Arial"/>
              </a:rPr>
              <a:t>ol</a:t>
            </a:r>
            <a:r>
              <a:rPr dirty="0" smtClean="0" sz="1600" spc="-4" b="1">
                <a:solidFill>
                  <a:srgbClr val="001F5F"/>
                </a:solidFill>
                <a:latin typeface="Arial"/>
                <a:cs typeface="Arial"/>
              </a:rPr>
              <a:t>u</a:t>
            </a:r>
            <a:r>
              <a:rPr dirty="0" smtClean="0" sz="1600" spc="0" b="1">
                <a:solidFill>
                  <a:srgbClr val="001F5F"/>
                </a:solidFill>
                <a:latin typeface="Arial"/>
                <a:cs typeface="Arial"/>
              </a:rPr>
              <a:t>me</a:t>
            </a:r>
            <a:r>
              <a:rPr dirty="0" smtClean="0" sz="1600" spc="4" b="1">
                <a:solidFill>
                  <a:srgbClr val="001F5F"/>
                </a:solidFill>
                <a:latin typeface="Arial"/>
                <a:cs typeface="Arial"/>
              </a:rPr>
              <a:t>(</a:t>
            </a:r>
            <a:r>
              <a:rPr dirty="0" smtClean="0" sz="1600" spc="0" b="1">
                <a:solidFill>
                  <a:srgbClr val="001F5F"/>
                </a:solidFill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253746">
              <a:lnSpc>
                <a:spcPct val="95825"/>
              </a:lnSpc>
              <a:spcBef>
                <a:spcPts val="464"/>
              </a:spcBef>
            </a:pPr>
            <a:r>
              <a:rPr dirty="0" smtClean="0" sz="1600" spc="0" b="1">
                <a:solidFill>
                  <a:srgbClr val="001F5F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825500">
              <a:lnSpc>
                <a:spcPct val="95825"/>
              </a:lnSpc>
              <a:spcBef>
                <a:spcPts val="464"/>
              </a:spcBef>
            </a:pPr>
            <a:r>
              <a:rPr dirty="0" smtClean="0" sz="1600" spc="0" b="1">
                <a:solidFill>
                  <a:srgbClr val="001F5F"/>
                </a:solidFill>
                <a:latin typeface="Arial"/>
                <a:cs typeface="Arial"/>
              </a:rPr>
              <a:t>return</a:t>
            </a:r>
            <a:r>
              <a:rPr dirty="0" smtClean="0" sz="1600" spc="-26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001F5F"/>
                </a:solidFill>
                <a:latin typeface="Arial"/>
                <a:cs typeface="Arial"/>
              </a:rPr>
              <a:t>len</a:t>
            </a:r>
            <a:r>
              <a:rPr dirty="0" smtClean="0" sz="1600" spc="-4" b="1">
                <a:solidFill>
                  <a:srgbClr val="001F5F"/>
                </a:solidFill>
                <a:latin typeface="Arial"/>
                <a:cs typeface="Arial"/>
              </a:rPr>
              <a:t>g</a:t>
            </a:r>
            <a:r>
              <a:rPr dirty="0" smtClean="0" sz="1600" spc="0" b="1">
                <a:solidFill>
                  <a:srgbClr val="001F5F"/>
                </a:solidFill>
                <a:latin typeface="Arial"/>
                <a:cs typeface="Arial"/>
              </a:rPr>
              <a:t>th</a:t>
            </a:r>
            <a:r>
              <a:rPr dirty="0" smtClean="0" sz="1600" spc="-32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001F5F"/>
                </a:solidFill>
                <a:latin typeface="Arial"/>
                <a:cs typeface="Arial"/>
              </a:rPr>
              <a:t>*</a:t>
            </a:r>
            <a:r>
              <a:rPr dirty="0" smtClean="0" sz="1600" spc="8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600" spc="39" b="1">
                <a:solidFill>
                  <a:srgbClr val="001F5F"/>
                </a:solidFill>
                <a:latin typeface="Arial"/>
                <a:cs typeface="Arial"/>
              </a:rPr>
              <a:t>w</a:t>
            </a:r>
            <a:r>
              <a:rPr dirty="0" smtClean="0" sz="1600" spc="0" b="1">
                <a:solidFill>
                  <a:srgbClr val="001F5F"/>
                </a:solidFill>
                <a:latin typeface="Arial"/>
                <a:cs typeface="Arial"/>
              </a:rPr>
              <a:t>id</a:t>
            </a:r>
            <a:r>
              <a:rPr dirty="0" smtClean="0" sz="1600" spc="-4" b="1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mtClean="0" sz="1600" spc="0" b="1">
                <a:solidFill>
                  <a:srgbClr val="001F5F"/>
                </a:solidFill>
                <a:latin typeface="Arial"/>
                <a:cs typeface="Arial"/>
              </a:rPr>
              <a:t>h</a:t>
            </a:r>
            <a:r>
              <a:rPr dirty="0" smtClean="0" sz="1600" spc="-56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001F5F"/>
                </a:solidFill>
                <a:latin typeface="Arial"/>
                <a:cs typeface="Arial"/>
              </a:rPr>
              <a:t>*</a:t>
            </a:r>
            <a:r>
              <a:rPr dirty="0" smtClean="0" sz="1600" spc="8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001F5F"/>
                </a:solidFill>
                <a:latin typeface="Arial"/>
                <a:cs typeface="Arial"/>
              </a:rPr>
              <a:t>hei</a:t>
            </a:r>
            <a:r>
              <a:rPr dirty="0" smtClean="0" sz="1600" spc="-4" b="1">
                <a:solidFill>
                  <a:srgbClr val="001F5F"/>
                </a:solidFill>
                <a:latin typeface="Arial"/>
                <a:cs typeface="Arial"/>
              </a:rPr>
              <a:t>g</a:t>
            </a:r>
            <a:r>
              <a:rPr dirty="0" smtClean="0" sz="1600" spc="0" b="1">
                <a:solidFill>
                  <a:srgbClr val="001F5F"/>
                </a:solidFill>
                <a:latin typeface="Arial"/>
                <a:cs typeface="Arial"/>
              </a:rPr>
              <a:t>h</a:t>
            </a:r>
            <a:r>
              <a:rPr dirty="0" smtClean="0" sz="1600" spc="-4" b="1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mtClean="0" sz="1600" spc="0" b="1">
                <a:solidFill>
                  <a:srgbClr val="001F5F"/>
                </a:solidFill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  <a:p>
            <a:pPr marL="253746">
              <a:lnSpc>
                <a:spcPct val="95825"/>
              </a:lnSpc>
              <a:spcBef>
                <a:spcPts val="464"/>
              </a:spcBef>
            </a:pPr>
            <a:r>
              <a:rPr dirty="0" smtClean="0" sz="1600" spc="0" b="1">
                <a:solidFill>
                  <a:srgbClr val="001F5F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object 61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5198745" y="4961001"/>
            <a:ext cx="670940" cy="114300"/>
          </a:xfrm>
          <a:custGeom>
            <a:avLst/>
            <a:gdLst/>
            <a:ahLst/>
            <a:cxnLst/>
            <a:rect l="l" t="t" r="r" b="b"/>
            <a:pathLst>
              <a:path w="670940" h="114300">
                <a:moveTo>
                  <a:pt x="575309" y="76581"/>
                </a:moveTo>
                <a:lnTo>
                  <a:pt x="556301" y="76253"/>
                </a:lnTo>
                <a:lnTo>
                  <a:pt x="555625" y="114300"/>
                </a:lnTo>
                <a:lnTo>
                  <a:pt x="670940" y="59181"/>
                </a:lnTo>
                <a:lnTo>
                  <a:pt x="575309" y="76581"/>
                </a:lnTo>
                <a:close/>
              </a:path>
              <a:path w="670940" h="114300">
                <a:moveTo>
                  <a:pt x="575944" y="38481"/>
                </a:moveTo>
                <a:lnTo>
                  <a:pt x="557656" y="0"/>
                </a:lnTo>
                <a:lnTo>
                  <a:pt x="556978" y="38154"/>
                </a:lnTo>
                <a:lnTo>
                  <a:pt x="575944" y="38481"/>
                </a:lnTo>
                <a:close/>
              </a:path>
              <a:path w="670940" h="114300">
                <a:moveTo>
                  <a:pt x="762" y="28575"/>
                </a:moveTo>
                <a:lnTo>
                  <a:pt x="0" y="66675"/>
                </a:lnTo>
                <a:lnTo>
                  <a:pt x="556301" y="76253"/>
                </a:lnTo>
                <a:lnTo>
                  <a:pt x="575309" y="76581"/>
                </a:lnTo>
                <a:lnTo>
                  <a:pt x="670940" y="59181"/>
                </a:lnTo>
                <a:lnTo>
                  <a:pt x="557656" y="0"/>
                </a:lnTo>
                <a:lnTo>
                  <a:pt x="575944" y="38481"/>
                </a:lnTo>
                <a:lnTo>
                  <a:pt x="556978" y="38154"/>
                </a:lnTo>
                <a:lnTo>
                  <a:pt x="762" y="285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5868162" y="4705350"/>
            <a:ext cx="697991" cy="533400"/>
          </a:xfrm>
          <a:custGeom>
            <a:avLst/>
            <a:gdLst/>
            <a:ahLst/>
            <a:cxnLst/>
            <a:rect l="l" t="t" r="r" b="b"/>
            <a:pathLst>
              <a:path w="697991" h="533400">
                <a:moveTo>
                  <a:pt x="0" y="533400"/>
                </a:moveTo>
                <a:lnTo>
                  <a:pt x="697991" y="533400"/>
                </a:lnTo>
                <a:lnTo>
                  <a:pt x="697991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6573774" y="4705350"/>
            <a:ext cx="697992" cy="533400"/>
          </a:xfrm>
          <a:custGeom>
            <a:avLst/>
            <a:gdLst/>
            <a:ahLst/>
            <a:cxnLst/>
            <a:rect l="l" t="t" r="r" b="b"/>
            <a:pathLst>
              <a:path w="697992" h="533400">
                <a:moveTo>
                  <a:pt x="0" y="533400"/>
                </a:moveTo>
                <a:lnTo>
                  <a:pt x="697992" y="533400"/>
                </a:lnTo>
                <a:lnTo>
                  <a:pt x="697992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7268718" y="4705350"/>
            <a:ext cx="697992" cy="533400"/>
          </a:xfrm>
          <a:custGeom>
            <a:avLst/>
            <a:gdLst/>
            <a:ahLst/>
            <a:cxnLst/>
            <a:rect l="l" t="t" r="r" b="b"/>
            <a:pathLst>
              <a:path w="697992" h="533400">
                <a:moveTo>
                  <a:pt x="0" y="533400"/>
                </a:moveTo>
                <a:lnTo>
                  <a:pt x="697992" y="533400"/>
                </a:lnTo>
                <a:lnTo>
                  <a:pt x="697992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5198745" y="6011087"/>
            <a:ext cx="670940" cy="114274"/>
          </a:xfrm>
          <a:custGeom>
            <a:avLst/>
            <a:gdLst/>
            <a:ahLst/>
            <a:cxnLst/>
            <a:rect l="l" t="t" r="r" b="b"/>
            <a:pathLst>
              <a:path w="670940" h="114274">
                <a:moveTo>
                  <a:pt x="575309" y="76517"/>
                </a:moveTo>
                <a:lnTo>
                  <a:pt x="556302" y="76190"/>
                </a:lnTo>
                <a:lnTo>
                  <a:pt x="555625" y="114274"/>
                </a:lnTo>
                <a:lnTo>
                  <a:pt x="670940" y="59105"/>
                </a:lnTo>
                <a:lnTo>
                  <a:pt x="575309" y="76517"/>
                </a:lnTo>
                <a:close/>
              </a:path>
              <a:path w="670940" h="114274">
                <a:moveTo>
                  <a:pt x="575944" y="38417"/>
                </a:moveTo>
                <a:lnTo>
                  <a:pt x="557656" y="0"/>
                </a:lnTo>
                <a:lnTo>
                  <a:pt x="556979" y="38091"/>
                </a:lnTo>
                <a:lnTo>
                  <a:pt x="575944" y="38417"/>
                </a:lnTo>
                <a:close/>
              </a:path>
              <a:path w="670940" h="114274">
                <a:moveTo>
                  <a:pt x="762" y="28524"/>
                </a:moveTo>
                <a:lnTo>
                  <a:pt x="0" y="66624"/>
                </a:lnTo>
                <a:lnTo>
                  <a:pt x="556302" y="76190"/>
                </a:lnTo>
                <a:lnTo>
                  <a:pt x="575309" y="76517"/>
                </a:lnTo>
                <a:lnTo>
                  <a:pt x="670940" y="59105"/>
                </a:lnTo>
                <a:lnTo>
                  <a:pt x="557656" y="0"/>
                </a:lnTo>
                <a:lnTo>
                  <a:pt x="575944" y="38417"/>
                </a:lnTo>
                <a:lnTo>
                  <a:pt x="556979" y="38091"/>
                </a:lnTo>
                <a:lnTo>
                  <a:pt x="762" y="285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5868162" y="5755386"/>
            <a:ext cx="697991" cy="533399"/>
          </a:xfrm>
          <a:custGeom>
            <a:avLst/>
            <a:gdLst/>
            <a:ahLst/>
            <a:cxnLst/>
            <a:rect l="l" t="t" r="r" b="b"/>
            <a:pathLst>
              <a:path w="697991" h="533400">
                <a:moveTo>
                  <a:pt x="0" y="533399"/>
                </a:moveTo>
                <a:lnTo>
                  <a:pt x="697991" y="533399"/>
                </a:lnTo>
                <a:lnTo>
                  <a:pt x="697991" y="0"/>
                </a:lnTo>
                <a:lnTo>
                  <a:pt x="0" y="0"/>
                </a:lnTo>
                <a:lnTo>
                  <a:pt x="0" y="53339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6573774" y="5755386"/>
            <a:ext cx="697992" cy="533399"/>
          </a:xfrm>
          <a:custGeom>
            <a:avLst/>
            <a:gdLst/>
            <a:ahLst/>
            <a:cxnLst/>
            <a:rect l="l" t="t" r="r" b="b"/>
            <a:pathLst>
              <a:path w="697992" h="533400">
                <a:moveTo>
                  <a:pt x="0" y="533399"/>
                </a:moveTo>
                <a:lnTo>
                  <a:pt x="697992" y="533399"/>
                </a:lnTo>
                <a:lnTo>
                  <a:pt x="697992" y="0"/>
                </a:lnTo>
                <a:lnTo>
                  <a:pt x="0" y="0"/>
                </a:lnTo>
                <a:lnTo>
                  <a:pt x="0" y="53339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7268718" y="5755386"/>
            <a:ext cx="697992" cy="533399"/>
          </a:xfrm>
          <a:custGeom>
            <a:avLst/>
            <a:gdLst/>
            <a:ahLst/>
            <a:cxnLst/>
            <a:rect l="l" t="t" r="r" b="b"/>
            <a:pathLst>
              <a:path w="697992" h="533400">
                <a:moveTo>
                  <a:pt x="0" y="533399"/>
                </a:moveTo>
                <a:lnTo>
                  <a:pt x="697992" y="533399"/>
                </a:lnTo>
                <a:lnTo>
                  <a:pt x="697992" y="0"/>
                </a:lnTo>
                <a:lnTo>
                  <a:pt x="0" y="0"/>
                </a:lnTo>
                <a:lnTo>
                  <a:pt x="0" y="53339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5462778" y="1526286"/>
            <a:ext cx="2223516" cy="550163"/>
          </a:xfrm>
          <a:custGeom>
            <a:avLst/>
            <a:gdLst/>
            <a:ahLst/>
            <a:cxnLst/>
            <a:rect l="l" t="t" r="r" b="b"/>
            <a:pathLst>
              <a:path w="2223516" h="550163">
                <a:moveTo>
                  <a:pt x="0" y="550163"/>
                </a:moveTo>
                <a:lnTo>
                  <a:pt x="2223516" y="550163"/>
                </a:lnTo>
                <a:lnTo>
                  <a:pt x="2223516" y="0"/>
                </a:lnTo>
                <a:lnTo>
                  <a:pt x="0" y="0"/>
                </a:lnTo>
                <a:lnTo>
                  <a:pt x="0" y="550163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5462778" y="1526286"/>
            <a:ext cx="2223516" cy="550163"/>
          </a:xfrm>
          <a:custGeom>
            <a:avLst/>
            <a:gdLst/>
            <a:ahLst/>
            <a:cxnLst/>
            <a:rect l="l" t="t" r="r" b="b"/>
            <a:pathLst>
              <a:path w="2223516" h="550163">
                <a:moveTo>
                  <a:pt x="0" y="550163"/>
                </a:moveTo>
                <a:lnTo>
                  <a:pt x="2223516" y="550163"/>
                </a:lnTo>
                <a:lnTo>
                  <a:pt x="2223516" y="0"/>
                </a:lnTo>
                <a:lnTo>
                  <a:pt x="0" y="0"/>
                </a:lnTo>
                <a:lnTo>
                  <a:pt x="0" y="550163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5462778" y="2081022"/>
            <a:ext cx="2223516" cy="745236"/>
          </a:xfrm>
          <a:custGeom>
            <a:avLst/>
            <a:gdLst/>
            <a:ahLst/>
            <a:cxnLst/>
            <a:rect l="l" t="t" r="r" b="b"/>
            <a:pathLst>
              <a:path w="2223516" h="745236">
                <a:moveTo>
                  <a:pt x="0" y="745236"/>
                </a:moveTo>
                <a:lnTo>
                  <a:pt x="2223516" y="745236"/>
                </a:lnTo>
                <a:lnTo>
                  <a:pt x="2223516" y="0"/>
                </a:lnTo>
                <a:lnTo>
                  <a:pt x="0" y="0"/>
                </a:lnTo>
                <a:lnTo>
                  <a:pt x="0" y="745236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5462778" y="2081022"/>
            <a:ext cx="2223516" cy="745236"/>
          </a:xfrm>
          <a:custGeom>
            <a:avLst/>
            <a:gdLst/>
            <a:ahLst/>
            <a:cxnLst/>
            <a:rect l="l" t="t" r="r" b="b"/>
            <a:pathLst>
              <a:path w="2223516" h="745236">
                <a:moveTo>
                  <a:pt x="0" y="745236"/>
                </a:moveTo>
                <a:lnTo>
                  <a:pt x="2223516" y="745236"/>
                </a:lnTo>
                <a:lnTo>
                  <a:pt x="2223516" y="0"/>
                </a:lnTo>
                <a:lnTo>
                  <a:pt x="0" y="0"/>
                </a:lnTo>
                <a:lnTo>
                  <a:pt x="0" y="745236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5462778" y="2844546"/>
            <a:ext cx="2223516" cy="515112"/>
          </a:xfrm>
          <a:custGeom>
            <a:avLst/>
            <a:gdLst/>
            <a:ahLst/>
            <a:cxnLst/>
            <a:rect l="l" t="t" r="r" b="b"/>
            <a:pathLst>
              <a:path w="2223516" h="515112">
                <a:moveTo>
                  <a:pt x="0" y="515112"/>
                </a:moveTo>
                <a:lnTo>
                  <a:pt x="2223516" y="515112"/>
                </a:lnTo>
                <a:lnTo>
                  <a:pt x="2223516" y="0"/>
                </a:lnTo>
                <a:lnTo>
                  <a:pt x="0" y="0"/>
                </a:lnTo>
                <a:lnTo>
                  <a:pt x="0" y="515112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5462778" y="2844546"/>
            <a:ext cx="2223516" cy="515112"/>
          </a:xfrm>
          <a:custGeom>
            <a:avLst/>
            <a:gdLst/>
            <a:ahLst/>
            <a:cxnLst/>
            <a:rect l="l" t="t" r="r" b="b"/>
            <a:pathLst>
              <a:path w="2223516" h="515112">
                <a:moveTo>
                  <a:pt x="0" y="515112"/>
                </a:moveTo>
                <a:lnTo>
                  <a:pt x="2223516" y="515112"/>
                </a:lnTo>
                <a:lnTo>
                  <a:pt x="2223516" y="0"/>
                </a:lnTo>
                <a:lnTo>
                  <a:pt x="0" y="0"/>
                </a:lnTo>
                <a:lnTo>
                  <a:pt x="0" y="515112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7731252" y="1525524"/>
            <a:ext cx="152400" cy="550163"/>
          </a:xfrm>
          <a:custGeom>
            <a:avLst/>
            <a:gdLst/>
            <a:ahLst/>
            <a:cxnLst/>
            <a:rect l="l" t="t" r="r" b="b"/>
            <a:pathLst>
              <a:path w="152400" h="550163">
                <a:moveTo>
                  <a:pt x="0" y="0"/>
                </a:moveTo>
                <a:lnTo>
                  <a:pt x="19977" y="443"/>
                </a:lnTo>
                <a:lnTo>
                  <a:pt x="37976" y="1695"/>
                </a:lnTo>
                <a:lnTo>
                  <a:pt x="53297" y="3637"/>
                </a:lnTo>
                <a:lnTo>
                  <a:pt x="65239" y="6150"/>
                </a:lnTo>
                <a:lnTo>
                  <a:pt x="76181" y="12415"/>
                </a:lnTo>
                <a:lnTo>
                  <a:pt x="76200" y="12700"/>
                </a:lnTo>
                <a:lnTo>
                  <a:pt x="76200" y="262381"/>
                </a:lnTo>
                <a:lnTo>
                  <a:pt x="78853" y="265704"/>
                </a:lnTo>
                <a:lnTo>
                  <a:pt x="86345" y="268702"/>
                </a:lnTo>
                <a:lnTo>
                  <a:pt x="97975" y="271256"/>
                </a:lnTo>
                <a:lnTo>
                  <a:pt x="113043" y="273250"/>
                </a:lnTo>
                <a:lnTo>
                  <a:pt x="130848" y="274563"/>
                </a:lnTo>
                <a:lnTo>
                  <a:pt x="150688" y="275078"/>
                </a:lnTo>
                <a:lnTo>
                  <a:pt x="152400" y="275081"/>
                </a:lnTo>
                <a:lnTo>
                  <a:pt x="132422" y="275525"/>
                </a:lnTo>
                <a:lnTo>
                  <a:pt x="114423" y="276777"/>
                </a:lnTo>
                <a:lnTo>
                  <a:pt x="99102" y="278719"/>
                </a:lnTo>
                <a:lnTo>
                  <a:pt x="87160" y="281232"/>
                </a:lnTo>
                <a:lnTo>
                  <a:pt x="76218" y="287497"/>
                </a:lnTo>
                <a:lnTo>
                  <a:pt x="76200" y="287781"/>
                </a:lnTo>
                <a:lnTo>
                  <a:pt x="76200" y="537463"/>
                </a:lnTo>
                <a:lnTo>
                  <a:pt x="73546" y="540786"/>
                </a:lnTo>
                <a:lnTo>
                  <a:pt x="66054" y="543784"/>
                </a:lnTo>
                <a:lnTo>
                  <a:pt x="54424" y="546338"/>
                </a:lnTo>
                <a:lnTo>
                  <a:pt x="39356" y="548332"/>
                </a:lnTo>
                <a:lnTo>
                  <a:pt x="21551" y="549645"/>
                </a:lnTo>
                <a:lnTo>
                  <a:pt x="1711" y="550160"/>
                </a:lnTo>
                <a:lnTo>
                  <a:pt x="0" y="550163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7740396" y="2133600"/>
            <a:ext cx="128015" cy="710184"/>
          </a:xfrm>
          <a:custGeom>
            <a:avLst/>
            <a:gdLst/>
            <a:ahLst/>
            <a:cxnLst/>
            <a:rect l="l" t="t" r="r" b="b"/>
            <a:pathLst>
              <a:path w="128015" h="710184">
                <a:moveTo>
                  <a:pt x="0" y="0"/>
                </a:moveTo>
                <a:lnTo>
                  <a:pt x="19805" y="525"/>
                </a:lnTo>
                <a:lnTo>
                  <a:pt x="37098" y="1989"/>
                </a:lnTo>
                <a:lnTo>
                  <a:pt x="50886" y="4219"/>
                </a:lnTo>
                <a:lnTo>
                  <a:pt x="63968" y="10293"/>
                </a:lnTo>
                <a:lnTo>
                  <a:pt x="64007" y="10667"/>
                </a:lnTo>
                <a:lnTo>
                  <a:pt x="64007" y="344424"/>
                </a:lnTo>
                <a:lnTo>
                  <a:pt x="67140" y="347708"/>
                </a:lnTo>
                <a:lnTo>
                  <a:pt x="75875" y="350588"/>
                </a:lnTo>
                <a:lnTo>
                  <a:pt x="89218" y="352892"/>
                </a:lnTo>
                <a:lnTo>
                  <a:pt x="106176" y="354448"/>
                </a:lnTo>
                <a:lnTo>
                  <a:pt x="125755" y="355085"/>
                </a:lnTo>
                <a:lnTo>
                  <a:pt x="128015" y="355091"/>
                </a:lnTo>
                <a:lnTo>
                  <a:pt x="108210" y="355617"/>
                </a:lnTo>
                <a:lnTo>
                  <a:pt x="90917" y="357081"/>
                </a:lnTo>
                <a:lnTo>
                  <a:pt x="77129" y="359311"/>
                </a:lnTo>
                <a:lnTo>
                  <a:pt x="64047" y="365385"/>
                </a:lnTo>
                <a:lnTo>
                  <a:pt x="64007" y="365760"/>
                </a:lnTo>
                <a:lnTo>
                  <a:pt x="64007" y="699515"/>
                </a:lnTo>
                <a:lnTo>
                  <a:pt x="60875" y="702800"/>
                </a:lnTo>
                <a:lnTo>
                  <a:pt x="52140" y="705680"/>
                </a:lnTo>
                <a:lnTo>
                  <a:pt x="38797" y="707984"/>
                </a:lnTo>
                <a:lnTo>
                  <a:pt x="21839" y="709540"/>
                </a:lnTo>
                <a:lnTo>
                  <a:pt x="2260" y="710177"/>
                </a:lnTo>
                <a:lnTo>
                  <a:pt x="0" y="710184"/>
                </a:lnTo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7744968" y="2886455"/>
            <a:ext cx="115824" cy="472440"/>
          </a:xfrm>
          <a:custGeom>
            <a:avLst/>
            <a:gdLst/>
            <a:ahLst/>
            <a:cxnLst/>
            <a:rect l="l" t="t" r="r" b="b"/>
            <a:pathLst>
              <a:path w="115824" h="472440">
                <a:moveTo>
                  <a:pt x="0" y="0"/>
                </a:moveTo>
                <a:lnTo>
                  <a:pt x="19712" y="572"/>
                </a:lnTo>
                <a:lnTo>
                  <a:pt x="36510" y="2157"/>
                </a:lnTo>
                <a:lnTo>
                  <a:pt x="49190" y="4552"/>
                </a:lnTo>
                <a:lnTo>
                  <a:pt x="56549" y="7559"/>
                </a:lnTo>
                <a:lnTo>
                  <a:pt x="57911" y="9652"/>
                </a:lnTo>
                <a:lnTo>
                  <a:pt x="57911" y="226568"/>
                </a:lnTo>
                <a:lnTo>
                  <a:pt x="61348" y="229853"/>
                </a:lnTo>
                <a:lnTo>
                  <a:pt x="70855" y="232653"/>
                </a:lnTo>
                <a:lnTo>
                  <a:pt x="85229" y="234766"/>
                </a:lnTo>
                <a:lnTo>
                  <a:pt x="103267" y="235992"/>
                </a:lnTo>
                <a:lnTo>
                  <a:pt x="115824" y="236220"/>
                </a:lnTo>
                <a:lnTo>
                  <a:pt x="96111" y="236792"/>
                </a:lnTo>
                <a:lnTo>
                  <a:pt x="79313" y="238377"/>
                </a:lnTo>
                <a:lnTo>
                  <a:pt x="66633" y="240772"/>
                </a:lnTo>
                <a:lnTo>
                  <a:pt x="59274" y="243779"/>
                </a:lnTo>
                <a:lnTo>
                  <a:pt x="57911" y="245872"/>
                </a:lnTo>
                <a:lnTo>
                  <a:pt x="57911" y="462788"/>
                </a:lnTo>
                <a:lnTo>
                  <a:pt x="54475" y="466073"/>
                </a:lnTo>
                <a:lnTo>
                  <a:pt x="44968" y="468873"/>
                </a:lnTo>
                <a:lnTo>
                  <a:pt x="30594" y="470986"/>
                </a:lnTo>
                <a:lnTo>
                  <a:pt x="12556" y="472212"/>
                </a:lnTo>
                <a:lnTo>
                  <a:pt x="0" y="47244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383540" y="465946"/>
            <a:ext cx="123469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l</a:t>
            </a:r>
            <a:r>
              <a:rPr dirty="0" smtClean="0" sz="3600" spc="-154" b="1">
                <a:latin typeface="Arial"/>
                <a:cs typeface="Arial"/>
              </a:rPr>
              <a:t>as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614322" y="465946"/>
            <a:ext cx="185511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xa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468725" y="465946"/>
            <a:ext cx="246227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0" b="1"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709669" y="465946"/>
            <a:ext cx="918311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0" b="1">
                <a:latin typeface="Arial"/>
                <a:cs typeface="Arial"/>
              </a:rPr>
              <a:t>B</a:t>
            </a:r>
            <a:r>
              <a:rPr dirty="0" smtClean="0" sz="3600" spc="-159" b="1">
                <a:latin typeface="Arial"/>
                <a:cs typeface="Arial"/>
              </a:rPr>
              <a:t>o</a:t>
            </a:r>
            <a:r>
              <a:rPr dirty="0" smtClean="0" sz="3600" spc="0" b="1">
                <a:latin typeface="Arial"/>
                <a:cs typeface="Arial"/>
              </a:rPr>
              <a:t>x</a:t>
            </a:r>
            <a:endParaRPr sz="3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624070" y="465946"/>
            <a:ext cx="123469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l</a:t>
            </a:r>
            <a:r>
              <a:rPr dirty="0" smtClean="0" sz="3600" spc="-154" b="1">
                <a:latin typeface="Arial"/>
                <a:cs typeface="Arial"/>
              </a:rPr>
              <a:t>as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4401" y="1398476"/>
            <a:ext cx="879929" cy="14947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91132" algn="ctr">
              <a:lnSpc>
                <a:spcPts val="1325"/>
              </a:lnSpc>
              <a:spcBef>
                <a:spcPts val="66"/>
              </a:spcBef>
            </a:pPr>
            <a:r>
              <a:rPr dirty="0" smtClean="0" sz="1200" spc="0">
                <a:latin typeface="Arial"/>
                <a:cs typeface="Arial"/>
              </a:rPr>
              <a:t>class</a:t>
            </a:r>
            <a:r>
              <a:rPr dirty="0" smtClean="0" sz="1200" spc="-4">
                <a:latin typeface="Arial"/>
                <a:cs typeface="Arial"/>
              </a:rPr>
              <a:t> </a:t>
            </a:r>
            <a:r>
              <a:rPr dirty="0" smtClean="0" sz="1200" spc="0">
                <a:latin typeface="Arial"/>
                <a:cs typeface="Arial"/>
              </a:rPr>
              <a:t>B</a:t>
            </a:r>
            <a:r>
              <a:rPr dirty="0" smtClean="0" sz="1200" spc="4">
                <a:latin typeface="Arial"/>
                <a:cs typeface="Arial"/>
              </a:rPr>
              <a:t>o</a:t>
            </a:r>
            <a:r>
              <a:rPr dirty="0" smtClean="0" sz="1200" spc="0">
                <a:latin typeface="Arial"/>
                <a:cs typeface="Arial"/>
              </a:rPr>
              <a:t>x</a:t>
            </a:r>
            <a:endParaRPr sz="1200">
              <a:latin typeface="Arial"/>
              <a:cs typeface="Arial"/>
            </a:endParaRPr>
          </a:p>
          <a:p>
            <a:pPr marL="12700" marR="13586">
              <a:lnSpc>
                <a:spcPct val="95825"/>
              </a:lnSpc>
              <a:spcBef>
                <a:spcPts val="278"/>
              </a:spcBef>
            </a:pPr>
            <a:r>
              <a:rPr dirty="0" smtClean="0" sz="1200" spc="0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355600" algn="just">
              <a:lnSpc>
                <a:spcPts val="1379"/>
              </a:lnSpc>
              <a:spcBef>
                <a:spcPts val="345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pri</a:t>
            </a:r>
            <a:r>
              <a:rPr dirty="0" smtClean="0" sz="1200" spc="-14" b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te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endParaRPr sz="1200">
              <a:latin typeface="Arial"/>
              <a:cs typeface="Arial"/>
            </a:endParaRPr>
          </a:p>
          <a:p>
            <a:pPr marL="355600" algn="just">
              <a:lnSpc>
                <a:spcPts val="1379"/>
              </a:lnSpc>
              <a:spcBef>
                <a:spcPts val="349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pri</a:t>
            </a:r>
            <a:r>
              <a:rPr dirty="0" smtClean="0" sz="1200" spc="-14" b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te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endParaRPr sz="1200">
              <a:latin typeface="Arial"/>
              <a:cs typeface="Arial"/>
            </a:endParaRPr>
          </a:p>
          <a:p>
            <a:pPr marL="355600" algn="just">
              <a:lnSpc>
                <a:spcPts val="1379"/>
              </a:lnSpc>
              <a:spcBef>
                <a:spcPts val="349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pri</a:t>
            </a:r>
            <a:r>
              <a:rPr dirty="0" smtClean="0" sz="1200" spc="-19" b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ate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endParaRPr sz="1200">
              <a:latin typeface="Arial"/>
              <a:cs typeface="Arial"/>
            </a:endParaRPr>
          </a:p>
          <a:p>
            <a:pPr marL="355600" algn="just">
              <a:lnSpc>
                <a:spcPts val="1379"/>
              </a:lnSpc>
              <a:spcBef>
                <a:spcPts val="349"/>
              </a:spcBef>
            </a:pP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public</a:t>
            </a:r>
            <a:endParaRPr sz="1200">
              <a:latin typeface="Arial"/>
              <a:cs typeface="Arial"/>
            </a:endParaRPr>
          </a:p>
          <a:p>
            <a:pPr marL="331470" marR="440916" algn="ctr">
              <a:lnSpc>
                <a:spcPct val="95825"/>
              </a:lnSpc>
              <a:spcBef>
                <a:spcPts val="354"/>
              </a:spcBef>
            </a:pP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980045" y="1691259"/>
            <a:ext cx="112631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C</a:t>
            </a:r>
            <a:r>
              <a:rPr dirty="0" smtClean="0" baseline="3034" sz="2700" spc="-4">
                <a:latin typeface="Calibri"/>
                <a:cs typeface="Calibri"/>
              </a:rPr>
              <a:t>l</a:t>
            </a:r>
            <a:r>
              <a:rPr dirty="0" smtClean="0" baseline="3034" sz="2700" spc="0">
                <a:latin typeface="Calibri"/>
                <a:cs typeface="Calibri"/>
              </a:rPr>
              <a:t>a</a:t>
            </a:r>
            <a:r>
              <a:rPr dirty="0" smtClean="0" baseline="3034" sz="2700" spc="4">
                <a:latin typeface="Calibri"/>
                <a:cs typeface="Calibri"/>
              </a:rPr>
              <a:t>s</a:t>
            </a:r>
            <a:r>
              <a:rPr dirty="0" smtClean="0" baseline="3034" sz="2700" spc="0">
                <a:latin typeface="Calibri"/>
                <a:cs typeface="Calibri"/>
              </a:rPr>
              <a:t>s</a:t>
            </a:r>
            <a:r>
              <a:rPr dirty="0" smtClean="0" baseline="3034" sz="2700" spc="-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Name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28801" y="1837388"/>
            <a:ext cx="551031" cy="8364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3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dou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le</a:t>
            </a:r>
            <a:endParaRPr sz="1200">
              <a:latin typeface="Arial"/>
              <a:cs typeface="Arial"/>
            </a:endParaRPr>
          </a:p>
          <a:p>
            <a:pPr marL="12700" marR="387">
              <a:lnSpc>
                <a:spcPct val="95825"/>
              </a:lnSpc>
              <a:spcBef>
                <a:spcPts val="278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dou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le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45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le</a:t>
            </a:r>
            <a:endParaRPr sz="1200">
              <a:latin typeface="Arial"/>
              <a:cs typeface="Arial"/>
            </a:endParaRPr>
          </a:p>
          <a:p>
            <a:pPr marL="12700" marR="3813">
              <a:lnSpc>
                <a:spcPct val="95825"/>
              </a:lnSpc>
              <a:spcBef>
                <a:spcPts val="350"/>
              </a:spcBef>
            </a:pP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dou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b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943227" y="1837388"/>
            <a:ext cx="561262" cy="8364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86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ngth;</a:t>
            </a:r>
            <a:endParaRPr sz="1200">
              <a:latin typeface="Arial"/>
              <a:cs typeface="Arial"/>
            </a:endParaRPr>
          </a:p>
          <a:p>
            <a:pPr marL="12700" marR="26286">
              <a:lnSpc>
                <a:spcPct val="95825"/>
              </a:lnSpc>
              <a:spcBef>
                <a:spcPts val="278"/>
              </a:spcBef>
            </a:pPr>
            <a:r>
              <a:rPr dirty="0" smtClean="0" sz="1200" spc="29" b="1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idth;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45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ight;</a:t>
            </a:r>
            <a:endParaRPr sz="1200">
              <a:latin typeface="Arial"/>
              <a:cs typeface="Arial"/>
            </a:endParaRPr>
          </a:p>
          <a:p>
            <a:pPr marL="12700" marR="26286">
              <a:lnSpc>
                <a:spcPct val="95825"/>
              </a:lnSpc>
              <a:spcBef>
                <a:spcPts val="350"/>
              </a:spcBef>
            </a:pP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r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()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005699" y="2387473"/>
            <a:ext cx="98338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44">
                <a:latin typeface="Calibri"/>
                <a:cs typeface="Calibri"/>
              </a:rPr>
              <a:t>A</a:t>
            </a:r>
            <a:r>
              <a:rPr dirty="0" smtClean="0" baseline="3034" sz="2700" spc="-25">
                <a:latin typeface="Calibri"/>
                <a:cs typeface="Calibri"/>
              </a:rPr>
              <a:t>t</a:t>
            </a:r>
            <a:r>
              <a:rPr dirty="0" smtClean="0" baseline="3034" sz="2700" spc="0">
                <a:latin typeface="Calibri"/>
                <a:cs typeface="Calibri"/>
              </a:rPr>
              <a:t>t</a:t>
            </a:r>
            <a:r>
              <a:rPr dirty="0" smtClean="0" baseline="3034" sz="2700" spc="-4">
                <a:latin typeface="Calibri"/>
                <a:cs typeface="Calibri"/>
              </a:rPr>
              <a:t>r</a:t>
            </a:r>
            <a:r>
              <a:rPr dirty="0" smtClean="0" baseline="3034" sz="2700" spc="-4">
                <a:latin typeface="Calibri"/>
                <a:cs typeface="Calibri"/>
              </a:rPr>
              <a:t>i</a:t>
            </a:r>
            <a:r>
              <a:rPr dirty="0" smtClean="0" baseline="3034" sz="2700" spc="0">
                <a:latin typeface="Calibri"/>
                <a:cs typeface="Calibri"/>
              </a:rPr>
              <a:t>bu</a:t>
            </a:r>
            <a:r>
              <a:rPr dirty="0" smtClean="0" baseline="3034" sz="2700" spc="-25">
                <a:latin typeface="Calibri"/>
                <a:cs typeface="Calibri"/>
              </a:rPr>
              <a:t>t</a:t>
            </a:r>
            <a:r>
              <a:rPr dirty="0" smtClean="0" baseline="3034" sz="2700" spc="0"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28801" y="2934922"/>
            <a:ext cx="428330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r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u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rn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2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*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(leng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h</a:t>
            </a:r>
            <a:r>
              <a:rPr dirty="0" smtClean="0" sz="1200" spc="14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*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200" spc="29" b="1">
                <a:solidFill>
                  <a:srgbClr val="001F5F"/>
                </a:solidFill>
                <a:latin typeface="Arial"/>
                <a:cs typeface="Arial"/>
              </a:rPr>
              <a:t>w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idth</a:t>
            </a:r>
            <a:r>
              <a:rPr dirty="0" smtClean="0" sz="1200" spc="-9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+</a:t>
            </a:r>
            <a:r>
              <a:rPr dirty="0" smtClean="0" sz="1200" spc="9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200" spc="25" b="1">
                <a:solidFill>
                  <a:srgbClr val="001F5F"/>
                </a:solidFill>
                <a:latin typeface="Arial"/>
                <a:cs typeface="Arial"/>
              </a:rPr>
              <a:t>w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idth</a:t>
            </a:r>
            <a:r>
              <a:rPr dirty="0" smtClean="0" sz="1200" spc="-9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*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h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ight</a:t>
            </a:r>
            <a:r>
              <a:rPr dirty="0" smtClean="0" sz="1200" spc="9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+</a:t>
            </a:r>
            <a:r>
              <a:rPr dirty="0" smtClean="0" sz="1200" spc="9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height</a:t>
            </a:r>
            <a:r>
              <a:rPr dirty="0" smtClean="0" sz="1200" spc="9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*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ng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h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)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038592" y="3000375"/>
            <a:ext cx="89435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M</a:t>
            </a:r>
            <a:r>
              <a:rPr dirty="0" smtClean="0" baseline="3034" sz="2700" spc="-9">
                <a:latin typeface="Calibri"/>
                <a:cs typeface="Calibri"/>
              </a:rPr>
              <a:t>e</a:t>
            </a:r>
            <a:r>
              <a:rPr dirty="0" smtClean="0" baseline="3034" sz="2700" spc="0">
                <a:latin typeface="Calibri"/>
                <a:cs typeface="Calibri"/>
              </a:rPr>
              <a:t>thods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7301" y="3154378"/>
            <a:ext cx="497078" cy="6167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859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78"/>
              </a:spcBef>
            </a:pP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public</a:t>
            </a:r>
            <a:endParaRPr sz="1200">
              <a:latin typeface="Arial"/>
              <a:cs typeface="Arial"/>
            </a:endParaRPr>
          </a:p>
          <a:p>
            <a:pPr marL="12700" marR="22859">
              <a:lnSpc>
                <a:spcPct val="95825"/>
              </a:lnSpc>
              <a:spcBef>
                <a:spcPts val="345"/>
              </a:spcBef>
            </a:pP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28801" y="3373834"/>
            <a:ext cx="54721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dou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b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943227" y="3373834"/>
            <a:ext cx="68285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-14" b="1">
                <a:solidFill>
                  <a:srgbClr val="001F5F"/>
                </a:solidFill>
                <a:latin typeface="Arial"/>
                <a:cs typeface="Arial"/>
              </a:rPr>
              <a:t>v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ol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u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m</a:t>
            </a:r>
            <a:r>
              <a:rPr dirty="0" smtClean="0" sz="1200" spc="9" b="1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()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28801" y="3812499"/>
            <a:ext cx="2186478" cy="178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0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re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urn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g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h</a:t>
            </a:r>
            <a:r>
              <a:rPr dirty="0" smtClean="0" sz="1200" spc="9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*</a:t>
            </a:r>
            <a:r>
              <a:rPr dirty="0" smtClean="0" sz="1200" spc="-9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200" spc="25" b="1">
                <a:solidFill>
                  <a:srgbClr val="001F5F"/>
                </a:solidFill>
                <a:latin typeface="Arial"/>
                <a:cs typeface="Arial"/>
              </a:rPr>
              <a:t>w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id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h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*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heigh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4401" y="4032583"/>
            <a:ext cx="1055776" cy="3972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31470" marR="616762" algn="ctr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78"/>
              </a:spcBef>
            </a:pPr>
            <a:r>
              <a:rPr dirty="0" smtClean="0" sz="1200" spc="-4">
                <a:latin typeface="Arial"/>
                <a:cs typeface="Arial"/>
              </a:rPr>
              <a:t>}</a:t>
            </a:r>
            <a:r>
              <a:rPr dirty="0" smtClean="0" sz="1200" spc="0">
                <a:latin typeface="Arial"/>
                <a:cs typeface="Arial"/>
              </a:rPr>
              <a:t>//</a:t>
            </a:r>
            <a:r>
              <a:rPr dirty="0" smtClean="0" sz="1200" spc="19">
                <a:latin typeface="Arial"/>
                <a:cs typeface="Arial"/>
              </a:rPr>
              <a:t> </a:t>
            </a:r>
            <a:r>
              <a:rPr dirty="0" smtClean="0" sz="1200" spc="0">
                <a:latin typeface="Arial"/>
                <a:cs typeface="Arial"/>
              </a:rPr>
              <a:t>E</a:t>
            </a:r>
            <a:r>
              <a:rPr dirty="0" smtClean="0" sz="1200" spc="4">
                <a:latin typeface="Arial"/>
                <a:cs typeface="Arial"/>
              </a:rPr>
              <a:t>n</a:t>
            </a:r>
            <a:r>
              <a:rPr dirty="0" smtClean="0" sz="1200" spc="0">
                <a:latin typeface="Arial"/>
                <a:cs typeface="Arial"/>
              </a:rPr>
              <a:t>d</a:t>
            </a:r>
            <a:r>
              <a:rPr dirty="0" smtClean="0" sz="1200" spc="-14">
                <a:latin typeface="Arial"/>
                <a:cs typeface="Arial"/>
              </a:rPr>
              <a:t> </a:t>
            </a:r>
            <a:r>
              <a:rPr dirty="0" smtClean="0" sz="1200" spc="4">
                <a:latin typeface="Arial"/>
                <a:cs typeface="Arial"/>
              </a:rPr>
              <a:t>o</a:t>
            </a:r>
            <a:r>
              <a:rPr dirty="0" smtClean="0" sz="1200" spc="0">
                <a:latin typeface="Arial"/>
                <a:cs typeface="Arial"/>
              </a:rPr>
              <a:t>f</a:t>
            </a:r>
            <a:r>
              <a:rPr dirty="0" smtClean="0" sz="1200" spc="-4">
                <a:latin typeface="Arial"/>
                <a:cs typeface="Arial"/>
              </a:rPr>
              <a:t> </a:t>
            </a:r>
            <a:r>
              <a:rPr dirty="0" smtClean="0" sz="1200" spc="0">
                <a:latin typeface="Arial"/>
                <a:cs typeface="Arial"/>
              </a:rPr>
              <a:t>class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535039" y="4300727"/>
            <a:ext cx="807076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969" sz="3600" spc="0" b="1">
                <a:solidFill>
                  <a:srgbClr val="FF0000"/>
                </a:solidFill>
                <a:latin typeface="Arial Black"/>
                <a:cs typeface="Arial Black"/>
              </a:rPr>
              <a:t>:</a:t>
            </a:r>
            <a:r>
              <a:rPr dirty="0" smtClean="0" baseline="1969" sz="3600" spc="9" b="1">
                <a:solidFill>
                  <a:srgbClr val="FF0000"/>
                </a:solidFill>
                <a:latin typeface="Arial Black"/>
                <a:cs typeface="Arial Black"/>
              </a:rPr>
              <a:t>B</a:t>
            </a:r>
            <a:r>
              <a:rPr dirty="0" smtClean="0" baseline="1969" sz="3600" spc="-89" b="1">
                <a:solidFill>
                  <a:srgbClr val="FF0000"/>
                </a:solidFill>
                <a:latin typeface="Arial Black"/>
                <a:cs typeface="Arial Black"/>
              </a:rPr>
              <a:t>o</a:t>
            </a:r>
            <a:r>
              <a:rPr dirty="0" smtClean="0" baseline="1969" sz="3600" spc="0" b="1">
                <a:solidFill>
                  <a:srgbClr val="FF0000"/>
                </a:solidFill>
                <a:latin typeface="Arial Black"/>
                <a:cs typeface="Arial Black"/>
              </a:rPr>
              <a:t>x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9694" y="4860702"/>
            <a:ext cx="108640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latin typeface="Arial"/>
                <a:cs typeface="Arial"/>
              </a:rPr>
              <a:t>B</a:t>
            </a:r>
            <a:r>
              <a:rPr dirty="0" smtClean="0" sz="2400" spc="-4" b="1">
                <a:latin typeface="Arial"/>
                <a:cs typeface="Arial"/>
              </a:rPr>
              <a:t>o</a:t>
            </a:r>
            <a:r>
              <a:rPr dirty="0" smtClean="0" sz="2400" spc="0" b="1">
                <a:latin typeface="Arial"/>
                <a:cs typeface="Arial"/>
              </a:rPr>
              <a:t>x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b1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84452" y="4860702"/>
            <a:ext cx="24912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30704" y="4860702"/>
            <a:ext cx="162651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latin typeface="Arial"/>
                <a:cs typeface="Arial"/>
              </a:rPr>
              <a:t>new</a:t>
            </a:r>
            <a:r>
              <a:rPr dirty="0" smtClean="0" sz="2400" spc="-14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B</a:t>
            </a:r>
            <a:r>
              <a:rPr dirty="0" smtClean="0" sz="2400" spc="-4" b="1">
                <a:latin typeface="Arial"/>
                <a:cs typeface="Arial"/>
              </a:rPr>
              <a:t>o</a:t>
            </a:r>
            <a:r>
              <a:rPr dirty="0" smtClean="0" sz="2400" spc="0" b="1">
                <a:latin typeface="Arial"/>
                <a:cs typeface="Arial"/>
              </a:rPr>
              <a:t>x(</a:t>
            </a:r>
            <a:r>
              <a:rPr dirty="0" smtClean="0" sz="2400" spc="4" b="1">
                <a:latin typeface="Arial"/>
                <a:cs typeface="Arial"/>
              </a:rPr>
              <a:t>)</a:t>
            </a:r>
            <a:r>
              <a:rPr dirty="0" smtClean="0" sz="2400" spc="0" b="1"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79366" y="4857606"/>
            <a:ext cx="47649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969" sz="3600" spc="-4" b="1">
                <a:solidFill>
                  <a:srgbClr val="FF0000"/>
                </a:solidFill>
                <a:latin typeface="Arial Black"/>
                <a:cs typeface="Arial Black"/>
              </a:rPr>
              <a:t>b1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35039" y="5351941"/>
            <a:ext cx="80690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969" sz="3600" spc="0" b="1">
                <a:solidFill>
                  <a:srgbClr val="FF0000"/>
                </a:solidFill>
                <a:latin typeface="Arial Black"/>
                <a:cs typeface="Arial Black"/>
              </a:rPr>
              <a:t>:</a:t>
            </a:r>
            <a:r>
              <a:rPr dirty="0" smtClean="0" baseline="1969" sz="3600" spc="9" b="1">
                <a:solidFill>
                  <a:srgbClr val="FF0000"/>
                </a:solidFill>
                <a:latin typeface="Arial Black"/>
                <a:cs typeface="Arial Black"/>
              </a:rPr>
              <a:t>B</a:t>
            </a:r>
            <a:r>
              <a:rPr dirty="0" smtClean="0" baseline="1969" sz="3600" spc="-84" b="1">
                <a:solidFill>
                  <a:srgbClr val="FF0000"/>
                </a:solidFill>
                <a:latin typeface="Arial Black"/>
                <a:cs typeface="Arial Black"/>
              </a:rPr>
              <a:t>o</a:t>
            </a:r>
            <a:r>
              <a:rPr dirty="0" smtClean="0" baseline="1969" sz="3600" spc="0" b="1">
                <a:solidFill>
                  <a:srgbClr val="FF0000"/>
                </a:solidFill>
                <a:latin typeface="Arial Black"/>
                <a:cs typeface="Arial Black"/>
              </a:rPr>
              <a:t>x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9694" y="5911296"/>
            <a:ext cx="108640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latin typeface="Arial"/>
                <a:cs typeface="Arial"/>
              </a:rPr>
              <a:t>B</a:t>
            </a:r>
            <a:r>
              <a:rPr dirty="0" smtClean="0" sz="2400" spc="-4" b="1">
                <a:latin typeface="Arial"/>
                <a:cs typeface="Arial"/>
              </a:rPr>
              <a:t>o</a:t>
            </a:r>
            <a:r>
              <a:rPr dirty="0" smtClean="0" sz="2400" spc="0" b="1">
                <a:latin typeface="Arial"/>
                <a:cs typeface="Arial"/>
              </a:rPr>
              <a:t>x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b2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84452" y="5911296"/>
            <a:ext cx="24912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30704" y="5911296"/>
            <a:ext cx="162651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latin typeface="Arial"/>
                <a:cs typeface="Arial"/>
              </a:rPr>
              <a:t>new</a:t>
            </a:r>
            <a:r>
              <a:rPr dirty="0" smtClean="0" sz="2400" spc="-14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B</a:t>
            </a:r>
            <a:r>
              <a:rPr dirty="0" smtClean="0" sz="2400" spc="-4" b="1">
                <a:latin typeface="Arial"/>
                <a:cs typeface="Arial"/>
              </a:rPr>
              <a:t>o</a:t>
            </a:r>
            <a:r>
              <a:rPr dirty="0" smtClean="0" sz="2400" spc="0" b="1">
                <a:latin typeface="Arial"/>
                <a:cs typeface="Arial"/>
              </a:rPr>
              <a:t>x(</a:t>
            </a:r>
            <a:r>
              <a:rPr dirty="0" smtClean="0" sz="2400" spc="4" b="1">
                <a:latin typeface="Arial"/>
                <a:cs typeface="Arial"/>
              </a:rPr>
              <a:t>)</a:t>
            </a:r>
            <a:r>
              <a:rPr dirty="0" smtClean="0" sz="2400" spc="0" b="1"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79366" y="5908201"/>
            <a:ext cx="47649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969" sz="3600" spc="-4" b="1">
                <a:solidFill>
                  <a:srgbClr val="FF0000"/>
                </a:solidFill>
                <a:latin typeface="Arial Black"/>
                <a:cs typeface="Arial Black"/>
              </a:rPr>
              <a:t>b2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5459" y="6660591"/>
            <a:ext cx="196242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68162" y="5755386"/>
            <a:ext cx="701801" cy="533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82"/>
              </a:spcBef>
            </a:pPr>
            <a:endParaRPr sz="1400"/>
          </a:p>
          <a:p>
            <a:pPr marL="139700">
              <a:lnSpc>
                <a:spcPct val="95825"/>
              </a:lnSpc>
            </a:pPr>
            <a:r>
              <a:rPr dirty="0" smtClean="0" sz="1100" spc="4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100" spc="0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100" spc="-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100" spc="0" b="1">
                <a:solidFill>
                  <a:srgbClr val="FF0000"/>
                </a:solidFill>
                <a:latin typeface="Arial"/>
                <a:cs typeface="Arial"/>
              </a:rPr>
              <a:t>gth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69963" y="5755386"/>
            <a:ext cx="700278" cy="533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82"/>
              </a:spcBef>
            </a:pPr>
            <a:endParaRPr sz="1400"/>
          </a:p>
          <a:p>
            <a:pPr marL="169418">
              <a:lnSpc>
                <a:spcPct val="95825"/>
              </a:lnSpc>
            </a:pPr>
            <a:r>
              <a:rPr dirty="0" smtClean="0" sz="1100" spc="29" b="1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 sz="1100" spc="-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100" spc="0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100" spc="-9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100" spc="0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70242" y="5755386"/>
            <a:ext cx="696468" cy="533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82"/>
              </a:spcBef>
            </a:pPr>
            <a:endParaRPr sz="1400"/>
          </a:p>
          <a:p>
            <a:pPr marL="137667">
              <a:lnSpc>
                <a:spcPct val="95825"/>
              </a:lnSpc>
            </a:pPr>
            <a:r>
              <a:rPr dirty="0" smtClean="0" sz="1100" spc="0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100" spc="-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1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100" spc="0" b="1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dirty="0" smtClean="0" sz="1100" spc="-4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100" spc="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68162" y="4705350"/>
            <a:ext cx="701801" cy="533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7"/>
              </a:spcBef>
            </a:pPr>
            <a:endParaRPr sz="1400"/>
          </a:p>
          <a:p>
            <a:pPr marL="139700">
              <a:lnSpc>
                <a:spcPct val="95825"/>
              </a:lnSpc>
            </a:pPr>
            <a:r>
              <a:rPr dirty="0" smtClean="0" sz="1100" spc="4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100" spc="0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100" spc="-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100" spc="0" b="1">
                <a:solidFill>
                  <a:srgbClr val="FF0000"/>
                </a:solidFill>
                <a:latin typeface="Arial"/>
                <a:cs typeface="Arial"/>
              </a:rPr>
              <a:t>gth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69963" y="4705350"/>
            <a:ext cx="700278" cy="533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7"/>
              </a:spcBef>
            </a:pPr>
            <a:endParaRPr sz="1400"/>
          </a:p>
          <a:p>
            <a:pPr marL="169418">
              <a:lnSpc>
                <a:spcPct val="95825"/>
              </a:lnSpc>
            </a:pPr>
            <a:r>
              <a:rPr dirty="0" smtClean="0" sz="1100" spc="29" b="1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 sz="1100" spc="-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100" spc="0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100" spc="-9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100" spc="0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70242" y="4705350"/>
            <a:ext cx="696468" cy="533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7"/>
              </a:spcBef>
            </a:pPr>
            <a:endParaRPr sz="1400"/>
          </a:p>
          <a:p>
            <a:pPr marL="137667">
              <a:lnSpc>
                <a:spcPct val="95825"/>
              </a:lnSpc>
            </a:pPr>
            <a:r>
              <a:rPr dirty="0" smtClean="0" sz="1100" spc="0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100" spc="-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1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100" spc="0" b="1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dirty="0" smtClean="0" sz="1100" spc="-4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100" spc="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62778" y="1526286"/>
            <a:ext cx="2223516" cy="552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100"/>
              </a:lnSpc>
              <a:spcBef>
                <a:spcPts val="47"/>
              </a:spcBef>
            </a:pPr>
            <a:endParaRPr sz="1100"/>
          </a:p>
          <a:p>
            <a:pPr marL="866775" marR="865225" algn="ctr">
              <a:lnSpc>
                <a:spcPct val="95825"/>
              </a:lnSpc>
            </a:pPr>
            <a:r>
              <a:rPr dirty="0" smtClean="0" sz="1800" spc="0" b="1">
                <a:solidFill>
                  <a:srgbClr val="FFFFFF"/>
                </a:solidFill>
                <a:latin typeface="Arial"/>
                <a:cs typeface="Arial"/>
              </a:rPr>
              <a:t>Box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2778" y="2078736"/>
            <a:ext cx="2223516" cy="7566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0"/>
              </a:lnSpc>
              <a:spcBef>
                <a:spcPts val="25"/>
              </a:spcBef>
            </a:pPr>
            <a:endParaRPr sz="800"/>
          </a:p>
          <a:p>
            <a:pPr marL="442468">
              <a:lnSpc>
                <a:spcPct val="95825"/>
              </a:lnSpc>
            </a:pPr>
            <a:r>
              <a:rPr dirty="0" smtClean="0" sz="1200" spc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smtClean="0" sz="1200" spc="0">
                <a:solidFill>
                  <a:srgbClr val="FFFFFF"/>
                </a:solidFill>
                <a:latin typeface="Arial"/>
                <a:cs typeface="Arial"/>
              </a:rPr>
              <a:t>    </a:t>
            </a:r>
            <a:r>
              <a:rPr dirty="0" smtClean="0" sz="1200" spc="19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1200" spc="4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FFFFFF"/>
                </a:solidFill>
                <a:latin typeface="Arial"/>
                <a:cs typeface="Arial"/>
              </a:rPr>
              <a:t>ng</a:t>
            </a:r>
            <a:r>
              <a:rPr dirty="0" smtClean="0" sz="1200" spc="-4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FFFFFF"/>
                </a:solidFill>
                <a:latin typeface="Arial"/>
                <a:cs typeface="Arial"/>
              </a:rPr>
              <a:t>h:</a:t>
            </a:r>
            <a:r>
              <a:rPr dirty="0" smtClean="0" sz="1200" spc="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FFFF"/>
                </a:solidFill>
                <a:latin typeface="Arial"/>
                <a:cs typeface="Arial"/>
              </a:rPr>
              <a:t>double</a:t>
            </a:r>
            <a:endParaRPr sz="1200">
              <a:latin typeface="Arial"/>
              <a:cs typeface="Arial"/>
            </a:endParaRPr>
          </a:p>
          <a:p>
            <a:pPr marL="471424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smtClean="0" sz="1200" spc="0">
                <a:solidFill>
                  <a:srgbClr val="FFFFFF"/>
                </a:solidFill>
                <a:latin typeface="Arial"/>
                <a:cs typeface="Arial"/>
              </a:rPr>
              <a:t>    </a:t>
            </a:r>
            <a:r>
              <a:rPr dirty="0" smtClean="0" sz="1200" spc="19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200" spc="25" b="1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mtClean="0" sz="1200" spc="0" b="1">
                <a:solidFill>
                  <a:srgbClr val="FFFFFF"/>
                </a:solidFill>
                <a:latin typeface="Arial"/>
                <a:cs typeface="Arial"/>
              </a:rPr>
              <a:t>id</a:t>
            </a:r>
            <a:r>
              <a:rPr dirty="0" smtClean="0" sz="1200" spc="-4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FFFFFF"/>
                </a:solidFill>
                <a:latin typeface="Arial"/>
                <a:cs typeface="Arial"/>
              </a:rPr>
              <a:t>h:</a:t>
            </a:r>
            <a:r>
              <a:rPr dirty="0" smtClean="0" sz="1200" spc="-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200" spc="-4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200" spc="0" b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200" spc="-4" b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200" spc="0" b="1">
                <a:solidFill>
                  <a:srgbClr val="FFFFFF"/>
                </a:solidFill>
                <a:latin typeface="Arial"/>
                <a:cs typeface="Arial"/>
              </a:rPr>
              <a:t>le</a:t>
            </a:r>
            <a:endParaRPr sz="1200">
              <a:latin typeface="Arial"/>
              <a:cs typeface="Arial"/>
            </a:endParaRPr>
          </a:p>
          <a:p>
            <a:pPr marL="434848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smtClean="0" sz="1200" spc="0">
                <a:solidFill>
                  <a:srgbClr val="FFFFFF"/>
                </a:solidFill>
                <a:latin typeface="Arial"/>
                <a:cs typeface="Arial"/>
              </a:rPr>
              <a:t>    </a:t>
            </a:r>
            <a:r>
              <a:rPr dirty="0" smtClean="0" sz="1200" spc="19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FFFF"/>
                </a:solidFill>
                <a:latin typeface="Arial"/>
                <a:cs typeface="Arial"/>
              </a:rPr>
              <a:t>He</a:t>
            </a:r>
            <a:r>
              <a:rPr dirty="0" smtClean="0" sz="1200" spc="4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200" spc="0" b="1">
                <a:solidFill>
                  <a:srgbClr val="FFFFFF"/>
                </a:solidFill>
                <a:latin typeface="Arial"/>
                <a:cs typeface="Arial"/>
              </a:rPr>
              <a:t>gh</a:t>
            </a:r>
            <a:r>
              <a:rPr dirty="0" smtClean="0" sz="1200" spc="-4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dirty="0" smtClean="0" sz="1200" spc="9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FFFF"/>
                </a:solidFill>
                <a:latin typeface="Arial"/>
                <a:cs typeface="Arial"/>
              </a:rPr>
              <a:t>double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462778" y="2835402"/>
            <a:ext cx="2223516" cy="5242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44"/>
              </a:spcBef>
            </a:pPr>
            <a:endParaRPr sz="650"/>
          </a:p>
          <a:p>
            <a:pPr marL="518922" marR="519125" algn="ctr">
              <a:lnSpc>
                <a:spcPct val="95825"/>
              </a:lnSpc>
            </a:pPr>
            <a:r>
              <a:rPr dirty="0" smtClean="0" sz="1200" spc="-4" b="1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dirty="0" smtClean="0" sz="1200" spc="4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200" spc="4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200" spc="4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FFFFFF"/>
                </a:solidFill>
                <a:latin typeface="Arial"/>
                <a:cs typeface="Arial"/>
              </a:rPr>
              <a:t>()</a:t>
            </a:r>
            <a:r>
              <a:rPr dirty="0" smtClean="0" sz="1200" spc="-29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dirty="0" smtClean="0" sz="1200" spc="9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FFFF"/>
                </a:solidFill>
                <a:latin typeface="Arial"/>
                <a:cs typeface="Arial"/>
              </a:rPr>
              <a:t>double</a:t>
            </a:r>
            <a:endParaRPr sz="1200">
              <a:latin typeface="Arial"/>
              <a:cs typeface="Arial"/>
            </a:endParaRPr>
          </a:p>
          <a:p>
            <a:pPr marL="429006" marR="430885" algn="ctr">
              <a:lnSpc>
                <a:spcPct val="95825"/>
              </a:lnSpc>
              <a:spcBef>
                <a:spcPts val="60"/>
              </a:spcBef>
            </a:pPr>
            <a:r>
              <a:rPr dirty="0" smtClean="0" sz="1200" spc="-4" b="1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dirty="0" smtClean="0" sz="1200" spc="-19" b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200" spc="0" b="1">
                <a:solidFill>
                  <a:srgbClr val="FFFFFF"/>
                </a:solidFill>
                <a:latin typeface="Arial"/>
                <a:cs typeface="Arial"/>
              </a:rPr>
              <a:t>olum</a:t>
            </a:r>
            <a:r>
              <a:rPr dirty="0" smtClean="0" sz="1200" spc="4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dirty="0" smtClean="0" sz="1200" spc="-4" b="1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dirty="0" smtClean="0" sz="1200" spc="0" b="1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dirty="0" smtClean="0" sz="1200" spc="19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FFFF"/>
                </a:solidFill>
                <a:latin typeface="Arial"/>
                <a:cs typeface="Arial"/>
              </a:rPr>
              <a:t>dou</a:t>
            </a:r>
            <a:r>
              <a:rPr dirty="0" smtClean="0" sz="1200" spc="-4" b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200" spc="0" b="1">
                <a:solidFill>
                  <a:srgbClr val="FFFFFF"/>
                </a:solidFill>
                <a:latin typeface="Arial"/>
                <a:cs typeface="Arial"/>
              </a:rPr>
              <a:t>le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9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5880100" y="4362450"/>
            <a:ext cx="834771" cy="114300"/>
          </a:xfrm>
          <a:custGeom>
            <a:avLst/>
            <a:gdLst/>
            <a:ahLst/>
            <a:cxnLst/>
            <a:rect l="l" t="t" r="r" b="b"/>
            <a:pathLst>
              <a:path w="834771" h="114300">
                <a:moveTo>
                  <a:pt x="739267" y="76454"/>
                </a:moveTo>
                <a:lnTo>
                  <a:pt x="720216" y="76192"/>
                </a:lnTo>
                <a:lnTo>
                  <a:pt x="719708" y="114300"/>
                </a:lnTo>
                <a:lnTo>
                  <a:pt x="834771" y="58800"/>
                </a:lnTo>
                <a:lnTo>
                  <a:pt x="739267" y="76454"/>
                </a:lnTo>
                <a:close/>
              </a:path>
              <a:path w="834771" h="114300">
                <a:moveTo>
                  <a:pt x="739775" y="38354"/>
                </a:moveTo>
                <a:lnTo>
                  <a:pt x="721232" y="0"/>
                </a:lnTo>
                <a:lnTo>
                  <a:pt x="720725" y="38092"/>
                </a:lnTo>
                <a:lnTo>
                  <a:pt x="739775" y="38354"/>
                </a:lnTo>
                <a:close/>
              </a:path>
              <a:path w="834771" h="114300">
                <a:moveTo>
                  <a:pt x="508" y="28193"/>
                </a:moveTo>
                <a:lnTo>
                  <a:pt x="0" y="66293"/>
                </a:lnTo>
                <a:lnTo>
                  <a:pt x="720216" y="76192"/>
                </a:lnTo>
                <a:lnTo>
                  <a:pt x="739267" y="76454"/>
                </a:lnTo>
                <a:lnTo>
                  <a:pt x="834771" y="58800"/>
                </a:lnTo>
                <a:lnTo>
                  <a:pt x="721232" y="0"/>
                </a:lnTo>
                <a:lnTo>
                  <a:pt x="739775" y="38354"/>
                </a:lnTo>
                <a:lnTo>
                  <a:pt x="720725" y="38092"/>
                </a:lnTo>
                <a:lnTo>
                  <a:pt x="508" y="2819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6715506" y="4106418"/>
            <a:ext cx="867155" cy="533400"/>
          </a:xfrm>
          <a:custGeom>
            <a:avLst/>
            <a:gdLst/>
            <a:ahLst/>
            <a:cxnLst/>
            <a:rect l="l" t="t" r="r" b="b"/>
            <a:pathLst>
              <a:path w="867155" h="533400">
                <a:moveTo>
                  <a:pt x="0" y="533399"/>
                </a:moveTo>
                <a:lnTo>
                  <a:pt x="867155" y="533399"/>
                </a:lnTo>
                <a:lnTo>
                  <a:pt x="867155" y="0"/>
                </a:lnTo>
                <a:lnTo>
                  <a:pt x="0" y="0"/>
                </a:lnTo>
                <a:lnTo>
                  <a:pt x="0" y="53339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7593330" y="4106418"/>
            <a:ext cx="867155" cy="533400"/>
          </a:xfrm>
          <a:custGeom>
            <a:avLst/>
            <a:gdLst/>
            <a:ahLst/>
            <a:cxnLst/>
            <a:rect l="l" t="t" r="r" b="b"/>
            <a:pathLst>
              <a:path w="867155" h="533400">
                <a:moveTo>
                  <a:pt x="0" y="533399"/>
                </a:moveTo>
                <a:lnTo>
                  <a:pt x="867155" y="533399"/>
                </a:lnTo>
                <a:lnTo>
                  <a:pt x="867155" y="0"/>
                </a:lnTo>
                <a:lnTo>
                  <a:pt x="0" y="0"/>
                </a:lnTo>
                <a:lnTo>
                  <a:pt x="0" y="53339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5430774" y="1393698"/>
            <a:ext cx="2223516" cy="550163"/>
          </a:xfrm>
          <a:custGeom>
            <a:avLst/>
            <a:gdLst/>
            <a:ahLst/>
            <a:cxnLst/>
            <a:rect l="l" t="t" r="r" b="b"/>
            <a:pathLst>
              <a:path w="2223516" h="550163">
                <a:moveTo>
                  <a:pt x="0" y="550163"/>
                </a:moveTo>
                <a:lnTo>
                  <a:pt x="2223516" y="550163"/>
                </a:lnTo>
                <a:lnTo>
                  <a:pt x="2223516" y="0"/>
                </a:lnTo>
                <a:lnTo>
                  <a:pt x="0" y="0"/>
                </a:lnTo>
                <a:lnTo>
                  <a:pt x="0" y="550163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5430774" y="1393698"/>
            <a:ext cx="2223516" cy="550163"/>
          </a:xfrm>
          <a:custGeom>
            <a:avLst/>
            <a:gdLst/>
            <a:ahLst/>
            <a:cxnLst/>
            <a:rect l="l" t="t" r="r" b="b"/>
            <a:pathLst>
              <a:path w="2223516" h="550163">
                <a:moveTo>
                  <a:pt x="0" y="550163"/>
                </a:moveTo>
                <a:lnTo>
                  <a:pt x="2223516" y="550163"/>
                </a:lnTo>
                <a:lnTo>
                  <a:pt x="2223516" y="0"/>
                </a:lnTo>
                <a:lnTo>
                  <a:pt x="0" y="0"/>
                </a:lnTo>
                <a:lnTo>
                  <a:pt x="0" y="550163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5430774" y="1948433"/>
            <a:ext cx="2223516" cy="387096"/>
          </a:xfrm>
          <a:custGeom>
            <a:avLst/>
            <a:gdLst/>
            <a:ahLst/>
            <a:cxnLst/>
            <a:rect l="l" t="t" r="r" b="b"/>
            <a:pathLst>
              <a:path w="2223516" h="387096">
                <a:moveTo>
                  <a:pt x="0" y="387096"/>
                </a:moveTo>
                <a:lnTo>
                  <a:pt x="2223516" y="387096"/>
                </a:lnTo>
                <a:lnTo>
                  <a:pt x="2223516" y="0"/>
                </a:lnTo>
                <a:lnTo>
                  <a:pt x="0" y="0"/>
                </a:lnTo>
                <a:lnTo>
                  <a:pt x="0" y="387096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5430774" y="1948433"/>
            <a:ext cx="2223516" cy="387096"/>
          </a:xfrm>
          <a:custGeom>
            <a:avLst/>
            <a:gdLst/>
            <a:ahLst/>
            <a:cxnLst/>
            <a:rect l="l" t="t" r="r" b="b"/>
            <a:pathLst>
              <a:path w="2223516" h="387096">
                <a:moveTo>
                  <a:pt x="0" y="387096"/>
                </a:moveTo>
                <a:lnTo>
                  <a:pt x="2223516" y="387096"/>
                </a:lnTo>
                <a:lnTo>
                  <a:pt x="2223516" y="0"/>
                </a:lnTo>
                <a:lnTo>
                  <a:pt x="0" y="0"/>
                </a:lnTo>
                <a:lnTo>
                  <a:pt x="0" y="387096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5430774" y="2338578"/>
            <a:ext cx="2223516" cy="745236"/>
          </a:xfrm>
          <a:custGeom>
            <a:avLst/>
            <a:gdLst/>
            <a:ahLst/>
            <a:cxnLst/>
            <a:rect l="l" t="t" r="r" b="b"/>
            <a:pathLst>
              <a:path w="2223516" h="745236">
                <a:moveTo>
                  <a:pt x="0" y="745236"/>
                </a:moveTo>
                <a:lnTo>
                  <a:pt x="2223516" y="745236"/>
                </a:lnTo>
                <a:lnTo>
                  <a:pt x="2223516" y="0"/>
                </a:lnTo>
                <a:lnTo>
                  <a:pt x="0" y="0"/>
                </a:lnTo>
                <a:lnTo>
                  <a:pt x="0" y="745236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5430774" y="2338578"/>
            <a:ext cx="2223516" cy="745236"/>
          </a:xfrm>
          <a:custGeom>
            <a:avLst/>
            <a:gdLst/>
            <a:ahLst/>
            <a:cxnLst/>
            <a:rect l="l" t="t" r="r" b="b"/>
            <a:pathLst>
              <a:path w="2223516" h="745236">
                <a:moveTo>
                  <a:pt x="0" y="745236"/>
                </a:moveTo>
                <a:lnTo>
                  <a:pt x="2223516" y="745236"/>
                </a:lnTo>
                <a:lnTo>
                  <a:pt x="2223516" y="0"/>
                </a:lnTo>
                <a:lnTo>
                  <a:pt x="0" y="0"/>
                </a:lnTo>
                <a:lnTo>
                  <a:pt x="0" y="745236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5889244" y="6025172"/>
            <a:ext cx="831596" cy="114300"/>
          </a:xfrm>
          <a:custGeom>
            <a:avLst/>
            <a:gdLst/>
            <a:ahLst/>
            <a:cxnLst/>
            <a:rect l="l" t="t" r="r" b="b"/>
            <a:pathLst>
              <a:path w="831596" h="114300">
                <a:moveTo>
                  <a:pt x="736091" y="76466"/>
                </a:moveTo>
                <a:lnTo>
                  <a:pt x="717084" y="76203"/>
                </a:lnTo>
                <a:lnTo>
                  <a:pt x="716533" y="114300"/>
                </a:lnTo>
                <a:lnTo>
                  <a:pt x="831596" y="58737"/>
                </a:lnTo>
                <a:lnTo>
                  <a:pt x="736091" y="76466"/>
                </a:lnTo>
                <a:close/>
              </a:path>
              <a:path w="831596" h="114300">
                <a:moveTo>
                  <a:pt x="736726" y="38366"/>
                </a:moveTo>
                <a:lnTo>
                  <a:pt x="718184" y="0"/>
                </a:lnTo>
                <a:lnTo>
                  <a:pt x="717634" y="38101"/>
                </a:lnTo>
                <a:lnTo>
                  <a:pt x="736726" y="38366"/>
                </a:lnTo>
                <a:close/>
              </a:path>
              <a:path w="831596" h="114300">
                <a:moveTo>
                  <a:pt x="507" y="28155"/>
                </a:moveTo>
                <a:lnTo>
                  <a:pt x="0" y="66255"/>
                </a:lnTo>
                <a:lnTo>
                  <a:pt x="717084" y="76203"/>
                </a:lnTo>
                <a:lnTo>
                  <a:pt x="736091" y="76466"/>
                </a:lnTo>
                <a:lnTo>
                  <a:pt x="831596" y="58737"/>
                </a:lnTo>
                <a:lnTo>
                  <a:pt x="718184" y="0"/>
                </a:lnTo>
                <a:lnTo>
                  <a:pt x="736726" y="38366"/>
                </a:lnTo>
                <a:lnTo>
                  <a:pt x="717634" y="38101"/>
                </a:lnTo>
                <a:lnTo>
                  <a:pt x="507" y="2815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6721602" y="5770626"/>
            <a:ext cx="864107" cy="533400"/>
          </a:xfrm>
          <a:custGeom>
            <a:avLst/>
            <a:gdLst/>
            <a:ahLst/>
            <a:cxnLst/>
            <a:rect l="l" t="t" r="r" b="b"/>
            <a:pathLst>
              <a:path w="864107" h="533400">
                <a:moveTo>
                  <a:pt x="0" y="533400"/>
                </a:moveTo>
                <a:lnTo>
                  <a:pt x="864107" y="533400"/>
                </a:lnTo>
                <a:lnTo>
                  <a:pt x="864107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7596378" y="5770626"/>
            <a:ext cx="864107" cy="533400"/>
          </a:xfrm>
          <a:custGeom>
            <a:avLst/>
            <a:gdLst/>
            <a:ahLst/>
            <a:cxnLst/>
            <a:rect l="l" t="t" r="r" b="b"/>
            <a:pathLst>
              <a:path w="864107" h="533400">
                <a:moveTo>
                  <a:pt x="0" y="533400"/>
                </a:moveTo>
                <a:lnTo>
                  <a:pt x="864107" y="533400"/>
                </a:lnTo>
                <a:lnTo>
                  <a:pt x="864107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383540" y="465946"/>
            <a:ext cx="3085896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l</a:t>
            </a:r>
            <a:r>
              <a:rPr dirty="0" smtClean="0" sz="3600" spc="-154" b="1">
                <a:latin typeface="Arial"/>
                <a:cs typeface="Arial"/>
              </a:rPr>
              <a:t>as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xa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468725" y="465946"/>
            <a:ext cx="246227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0" b="1"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709669" y="465946"/>
            <a:ext cx="1156055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Poin</a:t>
            </a:r>
            <a:r>
              <a:rPr dirty="0" smtClean="0" sz="3600" spc="0" b="1">
                <a:latin typeface="Arial"/>
                <a:cs typeface="Arial"/>
              </a:rPr>
              <a:t>t</a:t>
            </a:r>
            <a:endParaRPr sz="3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83540" y="1368250"/>
            <a:ext cx="879929" cy="12754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06398" algn="ctr">
              <a:lnSpc>
                <a:spcPts val="1325"/>
              </a:lnSpc>
              <a:spcBef>
                <a:spcPts val="66"/>
              </a:spcBef>
            </a:pPr>
            <a:r>
              <a:rPr dirty="0" smtClean="0" sz="1200" spc="0">
                <a:latin typeface="Arial"/>
                <a:cs typeface="Arial"/>
              </a:rPr>
              <a:t>class</a:t>
            </a:r>
            <a:r>
              <a:rPr dirty="0" smtClean="0" sz="1200" spc="-4">
                <a:latin typeface="Arial"/>
                <a:cs typeface="Arial"/>
              </a:rPr>
              <a:t> </a:t>
            </a:r>
            <a:r>
              <a:rPr dirty="0" smtClean="0" sz="1200" spc="0">
                <a:latin typeface="Arial"/>
                <a:cs typeface="Arial"/>
              </a:rPr>
              <a:t>P</a:t>
            </a:r>
            <a:r>
              <a:rPr dirty="0" smtClean="0" sz="1200" spc="4">
                <a:latin typeface="Arial"/>
                <a:cs typeface="Arial"/>
              </a:rPr>
              <a:t>o</a:t>
            </a:r>
            <a:r>
              <a:rPr dirty="0" smtClean="0" sz="1200" spc="0">
                <a:latin typeface="Arial"/>
                <a:cs typeface="Arial"/>
              </a:rPr>
              <a:t>int</a:t>
            </a:r>
            <a:endParaRPr sz="1200">
              <a:latin typeface="Arial"/>
              <a:cs typeface="Arial"/>
            </a:endParaRPr>
          </a:p>
          <a:p>
            <a:pPr marL="12700" marR="13586">
              <a:lnSpc>
                <a:spcPct val="95825"/>
              </a:lnSpc>
              <a:spcBef>
                <a:spcPts val="278"/>
              </a:spcBef>
            </a:pPr>
            <a:r>
              <a:rPr dirty="0" smtClean="0" sz="1200" spc="0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355600" algn="just">
              <a:lnSpc>
                <a:spcPts val="1379"/>
              </a:lnSpc>
              <a:spcBef>
                <a:spcPts val="345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pri</a:t>
            </a:r>
            <a:r>
              <a:rPr dirty="0" smtClean="0" sz="1200" spc="-14" b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te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endParaRPr sz="1200">
              <a:latin typeface="Arial"/>
              <a:cs typeface="Arial"/>
            </a:endParaRPr>
          </a:p>
          <a:p>
            <a:pPr marL="355600" algn="just">
              <a:lnSpc>
                <a:spcPts val="1379"/>
              </a:lnSpc>
              <a:spcBef>
                <a:spcPts val="347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pri</a:t>
            </a:r>
            <a:r>
              <a:rPr dirty="0" smtClean="0" sz="1200" spc="-14" b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te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endParaRPr sz="1200">
              <a:latin typeface="Arial"/>
              <a:cs typeface="Arial"/>
            </a:endParaRPr>
          </a:p>
          <a:p>
            <a:pPr marL="355600" algn="just">
              <a:lnSpc>
                <a:spcPts val="1379"/>
              </a:lnSpc>
              <a:spcBef>
                <a:spcPts val="347"/>
              </a:spcBef>
            </a:pP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p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u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blic</a:t>
            </a:r>
            <a:endParaRPr sz="1200">
              <a:latin typeface="Arial"/>
              <a:cs typeface="Arial"/>
            </a:endParaRPr>
          </a:p>
          <a:p>
            <a:pPr marL="331470" marR="440916" algn="ctr">
              <a:lnSpc>
                <a:spcPct val="95825"/>
              </a:lnSpc>
              <a:spcBef>
                <a:spcPts val="357"/>
              </a:spcBef>
            </a:pP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298194" y="1807162"/>
            <a:ext cx="550644" cy="6167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6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dou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le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78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dou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le</a:t>
            </a:r>
            <a:endParaRPr sz="1200">
              <a:latin typeface="Arial"/>
              <a:cs typeface="Arial"/>
            </a:endParaRPr>
          </a:p>
          <a:p>
            <a:pPr marL="12700" marR="2993">
              <a:lnSpc>
                <a:spcPct val="95825"/>
              </a:lnSpc>
              <a:spcBef>
                <a:spcPts val="345"/>
              </a:spcBef>
            </a:pP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d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o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u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b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212594" y="1807162"/>
            <a:ext cx="479597" cy="6167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905">
              <a:lnSpc>
                <a:spcPts val="1325"/>
              </a:lnSpc>
              <a:spcBef>
                <a:spcPts val="66"/>
              </a:spcBef>
            </a:pP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x;</a:t>
            </a:r>
            <a:endParaRPr sz="1200">
              <a:latin typeface="Arial"/>
              <a:cs typeface="Arial"/>
            </a:endParaRPr>
          </a:p>
          <a:p>
            <a:pPr marL="12700" marR="22905">
              <a:lnSpc>
                <a:spcPct val="95825"/>
              </a:lnSpc>
              <a:spcBef>
                <a:spcPts val="278"/>
              </a:spcBef>
            </a:pPr>
            <a:r>
              <a:rPr dirty="0" smtClean="0" sz="1200" spc="-29" b="1">
                <a:solidFill>
                  <a:srgbClr val="FF0000"/>
                </a:solidFill>
                <a:latin typeface="Arial"/>
                <a:cs typeface="Arial"/>
              </a:rPr>
              <a:t>y;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45"/>
              </a:spcBef>
            </a:pP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getX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()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298194" y="2685367"/>
            <a:ext cx="48854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r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u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rn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212594" y="2685367"/>
            <a:ext cx="18496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x;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26440" y="2904823"/>
            <a:ext cx="497078" cy="6167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859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78"/>
              </a:spcBef>
            </a:pP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public</a:t>
            </a:r>
            <a:endParaRPr sz="1200">
              <a:latin typeface="Arial"/>
              <a:cs typeface="Arial"/>
            </a:endParaRPr>
          </a:p>
          <a:p>
            <a:pPr marL="12700" marR="22859">
              <a:lnSpc>
                <a:spcPct val="95825"/>
              </a:lnSpc>
              <a:spcBef>
                <a:spcPts val="345"/>
              </a:spcBef>
            </a:pP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98194" y="3124279"/>
            <a:ext cx="54721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dou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b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212594" y="3124279"/>
            <a:ext cx="47802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get</a:t>
            </a:r>
            <a:r>
              <a:rPr dirty="0" smtClean="0" sz="1200" spc="-9" b="1">
                <a:solidFill>
                  <a:srgbClr val="001F5F"/>
                </a:solidFill>
                <a:latin typeface="Arial"/>
                <a:cs typeface="Arial"/>
              </a:rPr>
              <a:t>Y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()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992751" y="3266859"/>
            <a:ext cx="832707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2400" spc="-9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int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837281" y="3266859"/>
            <a:ext cx="427223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p1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362061" y="3266859"/>
            <a:ext cx="249346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708660" y="3266859"/>
            <a:ext cx="1813619" cy="7653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new</a:t>
            </a:r>
            <a:r>
              <a:rPr dirty="0" smtClean="0" sz="2400" spc="-1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2400" spc="-9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int</a:t>
            </a:r>
            <a:r>
              <a:rPr dirty="0" smtClean="0" sz="2400" spc="4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2400">
              <a:latin typeface="Arial"/>
              <a:cs typeface="Arial"/>
            </a:endParaRPr>
          </a:p>
          <a:p>
            <a:pPr marL="213093" marR="45765">
              <a:lnSpc>
                <a:spcPts val="3270"/>
              </a:lnSpc>
              <a:spcBef>
                <a:spcPts val="235"/>
              </a:spcBef>
            </a:pPr>
            <a:r>
              <a:rPr dirty="0" smtClean="0" sz="2400" spc="0" b="1">
                <a:solidFill>
                  <a:srgbClr val="FF0000"/>
                </a:solidFill>
                <a:latin typeface="Arial Black"/>
                <a:cs typeface="Arial Black"/>
              </a:rPr>
              <a:t>:point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98194" y="3563191"/>
            <a:ext cx="48854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r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u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rn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212594" y="3563191"/>
            <a:ext cx="17581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-29" b="1">
                <a:solidFill>
                  <a:srgbClr val="001F5F"/>
                </a:solidFill>
                <a:latin typeface="Arial"/>
                <a:cs typeface="Arial"/>
              </a:rPr>
              <a:t>y;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26440" y="3782400"/>
            <a:ext cx="497078" cy="617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859">
              <a:lnSpc>
                <a:spcPts val="1330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83"/>
              </a:spcBef>
            </a:pP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public</a:t>
            </a:r>
            <a:endParaRPr sz="1200">
              <a:latin typeface="Arial"/>
              <a:cs typeface="Arial"/>
            </a:endParaRPr>
          </a:p>
          <a:p>
            <a:pPr marL="12700" marR="22859">
              <a:lnSpc>
                <a:spcPct val="95825"/>
              </a:lnSpc>
              <a:spcBef>
                <a:spcPts val="345"/>
              </a:spcBef>
            </a:pP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98194" y="4002357"/>
            <a:ext cx="35915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-19" b="1">
                <a:solidFill>
                  <a:srgbClr val="001F5F"/>
                </a:solidFill>
                <a:latin typeface="Arial"/>
                <a:cs typeface="Arial"/>
              </a:rPr>
              <a:t>v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oid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12594" y="4002357"/>
            <a:ext cx="1403095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tX(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d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ouble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200" spc="-14" b="1">
                <a:solidFill>
                  <a:srgbClr val="001F5F"/>
                </a:solidFill>
                <a:latin typeface="Arial"/>
                <a:cs typeface="Arial"/>
              </a:rPr>
              <a:t>v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lu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90922" y="4258293"/>
            <a:ext cx="47649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969" sz="3600" spc="-4" b="1">
                <a:solidFill>
                  <a:srgbClr val="FF0000"/>
                </a:solidFill>
                <a:latin typeface="Arial Black"/>
                <a:cs typeface="Arial Black"/>
              </a:rPr>
              <a:t>p1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98194" y="4441269"/>
            <a:ext cx="74609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x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=</a:t>
            </a:r>
            <a:r>
              <a:rPr dirty="0" smtClean="0" sz="1200" spc="9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200" spc="-19" b="1">
                <a:solidFill>
                  <a:srgbClr val="001F5F"/>
                </a:solidFill>
                <a:latin typeface="Arial"/>
                <a:cs typeface="Arial"/>
              </a:rPr>
              <a:t>v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lu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26440" y="4660725"/>
            <a:ext cx="497078" cy="6167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859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78"/>
              </a:spcBef>
            </a:pP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public</a:t>
            </a:r>
            <a:endParaRPr sz="1200">
              <a:latin typeface="Arial"/>
              <a:cs typeface="Arial"/>
            </a:endParaRPr>
          </a:p>
          <a:p>
            <a:pPr marL="12700" marR="22859">
              <a:lnSpc>
                <a:spcPct val="95825"/>
              </a:lnSpc>
              <a:spcBef>
                <a:spcPts val="345"/>
              </a:spcBef>
            </a:pP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98194" y="4880181"/>
            <a:ext cx="35915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-19" b="1">
                <a:solidFill>
                  <a:srgbClr val="001F5F"/>
                </a:solidFill>
                <a:latin typeface="Arial"/>
                <a:cs typeface="Arial"/>
              </a:rPr>
              <a:t>v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oid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12594" y="4880181"/>
            <a:ext cx="140294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mtClean="0" sz="1200" spc="-9" b="1">
                <a:solidFill>
                  <a:srgbClr val="001F5F"/>
                </a:solidFill>
                <a:latin typeface="Arial"/>
                <a:cs typeface="Arial"/>
              </a:rPr>
              <a:t>Y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(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d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ouble</a:t>
            </a:r>
            <a:r>
              <a:rPr dirty="0" smtClean="0" sz="1200" spc="14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200" spc="-19" b="1">
                <a:solidFill>
                  <a:srgbClr val="001F5F"/>
                </a:solidFill>
                <a:latin typeface="Arial"/>
                <a:cs typeface="Arial"/>
              </a:rPr>
              <a:t>v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lu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92751" y="5032533"/>
            <a:ext cx="83312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Point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37047" y="5032533"/>
            <a:ext cx="426821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p2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61303" y="5032533"/>
            <a:ext cx="24912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08775" y="5032533"/>
            <a:ext cx="1813356" cy="6642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new</a:t>
            </a:r>
            <a:r>
              <a:rPr dirty="0" smtClean="0" sz="2400" spc="-1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Point(</a:t>
            </a:r>
            <a:r>
              <a:rPr dirty="0" smtClean="0" sz="2400" spc="4" b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  <a:p>
            <a:pPr marL="219074" marR="45720">
              <a:lnSpc>
                <a:spcPts val="2675"/>
              </a:lnSpc>
              <a:spcBef>
                <a:spcPts val="6"/>
              </a:spcBef>
            </a:pPr>
            <a:r>
              <a:rPr dirty="0" smtClean="0" baseline="1969" sz="3600" spc="0" b="1">
                <a:solidFill>
                  <a:srgbClr val="FF0000"/>
                </a:solidFill>
                <a:latin typeface="Arial Black"/>
                <a:cs typeface="Arial Black"/>
              </a:rPr>
              <a:t>:point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98194" y="5318846"/>
            <a:ext cx="746166" cy="178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0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y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=</a:t>
            </a:r>
            <a:r>
              <a:rPr dirty="0" smtClean="0" sz="1200" spc="9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200" spc="-19" b="1">
                <a:solidFill>
                  <a:srgbClr val="001F5F"/>
                </a:solidFill>
                <a:latin typeface="Arial"/>
                <a:cs typeface="Arial"/>
              </a:rPr>
              <a:t>v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ue;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3540" y="5538879"/>
            <a:ext cx="1055776" cy="3972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31470" marR="616762" algn="ctr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78"/>
              </a:spcBef>
            </a:pPr>
            <a:r>
              <a:rPr dirty="0" smtClean="0" sz="1200" spc="-4">
                <a:latin typeface="Arial"/>
                <a:cs typeface="Arial"/>
              </a:rPr>
              <a:t>}</a:t>
            </a:r>
            <a:r>
              <a:rPr dirty="0" smtClean="0" sz="1200" spc="0">
                <a:latin typeface="Arial"/>
                <a:cs typeface="Arial"/>
              </a:rPr>
              <a:t>//</a:t>
            </a:r>
            <a:r>
              <a:rPr dirty="0" smtClean="0" sz="1200" spc="19">
                <a:latin typeface="Arial"/>
                <a:cs typeface="Arial"/>
              </a:rPr>
              <a:t> </a:t>
            </a:r>
            <a:r>
              <a:rPr dirty="0" smtClean="0" sz="1200" spc="0">
                <a:latin typeface="Arial"/>
                <a:cs typeface="Arial"/>
              </a:rPr>
              <a:t>E</a:t>
            </a:r>
            <a:r>
              <a:rPr dirty="0" smtClean="0" sz="1200" spc="4">
                <a:latin typeface="Arial"/>
                <a:cs typeface="Arial"/>
              </a:rPr>
              <a:t>n</a:t>
            </a:r>
            <a:r>
              <a:rPr dirty="0" smtClean="0" sz="1200" spc="0">
                <a:latin typeface="Arial"/>
                <a:cs typeface="Arial"/>
              </a:rPr>
              <a:t>d</a:t>
            </a:r>
            <a:r>
              <a:rPr dirty="0" smtClean="0" sz="1200" spc="-14">
                <a:latin typeface="Arial"/>
                <a:cs typeface="Arial"/>
              </a:rPr>
              <a:t> </a:t>
            </a:r>
            <a:r>
              <a:rPr dirty="0" smtClean="0" sz="1200" spc="4">
                <a:latin typeface="Arial"/>
                <a:cs typeface="Arial"/>
              </a:rPr>
              <a:t>o</a:t>
            </a:r>
            <a:r>
              <a:rPr dirty="0" smtClean="0" sz="1200" spc="0">
                <a:latin typeface="Arial"/>
                <a:cs typeface="Arial"/>
              </a:rPr>
              <a:t>f</a:t>
            </a:r>
            <a:r>
              <a:rPr dirty="0" smtClean="0" sz="1200" spc="-4">
                <a:latin typeface="Arial"/>
                <a:cs typeface="Arial"/>
              </a:rPr>
              <a:t> </a:t>
            </a:r>
            <a:r>
              <a:rPr dirty="0" smtClean="0" sz="1200" spc="0">
                <a:latin typeface="Arial"/>
                <a:cs typeface="Arial"/>
              </a:rPr>
              <a:t>class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03622" y="5922831"/>
            <a:ext cx="47649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969" sz="3600" spc="-4" b="1">
                <a:solidFill>
                  <a:srgbClr val="FF0000"/>
                </a:solidFill>
                <a:latin typeface="Arial Black"/>
                <a:cs typeface="Arial Black"/>
              </a:rPr>
              <a:t>p2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5459" y="6660591"/>
            <a:ext cx="196242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21602" y="5770626"/>
            <a:ext cx="869442" cy="533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19"/>
              </a:spcBef>
            </a:pPr>
            <a:endParaRPr sz="950"/>
          </a:p>
          <a:p>
            <a:pPr marL="329907" marR="334451" algn="ctr">
              <a:lnSpc>
                <a:spcPct val="95825"/>
              </a:lnSpc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91044" y="5770626"/>
            <a:ext cx="869441" cy="533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19"/>
              </a:spcBef>
            </a:pPr>
            <a:endParaRPr sz="950"/>
          </a:p>
          <a:p>
            <a:pPr marL="337019" marR="327339" algn="ctr">
              <a:lnSpc>
                <a:spcPct val="95825"/>
              </a:lnSpc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15506" y="4106418"/>
            <a:ext cx="872490" cy="533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17"/>
              </a:spcBef>
            </a:pPr>
            <a:endParaRPr sz="950"/>
          </a:p>
          <a:p>
            <a:pPr marL="331028" marR="336164" algn="ctr">
              <a:lnSpc>
                <a:spcPct val="95825"/>
              </a:lnSpc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87996" y="4106418"/>
            <a:ext cx="872489" cy="533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17"/>
              </a:spcBef>
            </a:pPr>
            <a:endParaRPr sz="950"/>
          </a:p>
          <a:p>
            <a:pPr marL="338521" marR="328671" algn="ctr">
              <a:lnSpc>
                <a:spcPct val="95825"/>
              </a:lnSpc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0774" y="1393698"/>
            <a:ext cx="2223516" cy="552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100"/>
              </a:lnSpc>
              <a:spcBef>
                <a:spcPts val="44"/>
              </a:spcBef>
            </a:pPr>
            <a:endParaRPr sz="1100"/>
          </a:p>
          <a:p>
            <a:pPr marL="795400" marR="796239" algn="ctr">
              <a:lnSpc>
                <a:spcPct val="95825"/>
              </a:lnSpc>
            </a:pPr>
            <a:r>
              <a:rPr dirty="0" smtClean="0" sz="1800" spc="0" b="1">
                <a:solidFill>
                  <a:srgbClr val="FFFFFF"/>
                </a:solidFill>
                <a:latin typeface="Arial"/>
                <a:cs typeface="Arial"/>
              </a:rPr>
              <a:t>Po</a:t>
            </a:r>
            <a:r>
              <a:rPr dirty="0" smtClean="0" sz="1800" spc="4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800" spc="0" b="1">
                <a:solidFill>
                  <a:srgbClr val="FFFFFF"/>
                </a:solidFill>
                <a:latin typeface="Arial"/>
                <a:cs typeface="Arial"/>
              </a:rPr>
              <a:t>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30774" y="1946148"/>
            <a:ext cx="2223516" cy="3909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948">
              <a:lnSpc>
                <a:spcPct val="95825"/>
              </a:lnSpc>
              <a:spcBef>
                <a:spcPts val="135"/>
              </a:spcBef>
            </a:pPr>
            <a:r>
              <a:rPr dirty="0" smtClean="0" sz="1200" spc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smtClean="0" sz="1200" spc="0">
                <a:solidFill>
                  <a:srgbClr val="FFFFFF"/>
                </a:solidFill>
                <a:latin typeface="Arial"/>
                <a:cs typeface="Arial"/>
              </a:rPr>
              <a:t>    </a:t>
            </a:r>
            <a:r>
              <a:rPr dirty="0" smtClean="0" sz="1200" spc="19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dirty="0" smtClean="0" sz="1200" spc="0" b="1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dirty="0" smtClean="0" sz="1200" spc="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FFFF"/>
                </a:solidFill>
                <a:latin typeface="Arial"/>
                <a:cs typeface="Arial"/>
              </a:rPr>
              <a:t>dou</a:t>
            </a:r>
            <a:r>
              <a:rPr dirty="0" smtClean="0" sz="1200" spc="-4" b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200" spc="0" b="1">
                <a:solidFill>
                  <a:srgbClr val="FFFFFF"/>
                </a:solidFill>
                <a:latin typeface="Arial"/>
                <a:cs typeface="Arial"/>
              </a:rPr>
              <a:t>le</a:t>
            </a:r>
            <a:endParaRPr sz="1200">
              <a:latin typeface="Arial"/>
              <a:cs typeface="Arial"/>
            </a:endParaRPr>
          </a:p>
          <a:p>
            <a:pPr marL="91948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smtClean="0" sz="1200" spc="0">
                <a:solidFill>
                  <a:srgbClr val="FFFFFF"/>
                </a:solidFill>
                <a:latin typeface="Arial"/>
                <a:cs typeface="Arial"/>
              </a:rPr>
              <a:t>    </a:t>
            </a:r>
            <a:r>
              <a:rPr dirty="0" smtClean="0" sz="1200" spc="19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200" spc="-29" b="1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mtClean="0" sz="1200" spc="0" b="1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dirty="0" smtClean="0" sz="1200" spc="3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FFFF"/>
                </a:solidFill>
                <a:latin typeface="Arial"/>
                <a:cs typeface="Arial"/>
              </a:rPr>
              <a:t>dou</a:t>
            </a:r>
            <a:r>
              <a:rPr dirty="0" smtClean="0" sz="1200" spc="-4" b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200" spc="0" b="1">
                <a:solidFill>
                  <a:srgbClr val="FFFFFF"/>
                </a:solidFill>
                <a:latin typeface="Arial"/>
                <a:cs typeface="Arial"/>
              </a:rPr>
              <a:t>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430774" y="2337054"/>
            <a:ext cx="2223516" cy="746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948">
              <a:lnSpc>
                <a:spcPct val="95825"/>
              </a:lnSpc>
              <a:spcBef>
                <a:spcPts val="105"/>
              </a:spcBef>
            </a:pPr>
            <a:r>
              <a:rPr dirty="0" smtClean="0" sz="1200" spc="-4" b="1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dirty="0" smtClean="0" sz="1200" spc="0" b="1">
                <a:solidFill>
                  <a:srgbClr val="FFFFFF"/>
                </a:solidFill>
                <a:latin typeface="Arial"/>
                <a:cs typeface="Arial"/>
              </a:rPr>
              <a:t>getX()</a:t>
            </a:r>
            <a:r>
              <a:rPr dirty="0" smtClean="0" sz="1200" spc="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dirty="0" smtClean="0" sz="1200" spc="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FFFF"/>
                </a:solidFill>
                <a:latin typeface="Arial"/>
                <a:cs typeface="Arial"/>
              </a:rPr>
              <a:t>dou</a:t>
            </a:r>
            <a:r>
              <a:rPr dirty="0" smtClean="0" sz="1200" spc="-4" b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200" spc="0" b="1">
                <a:solidFill>
                  <a:srgbClr val="FFFFFF"/>
                </a:solidFill>
                <a:latin typeface="Arial"/>
                <a:cs typeface="Arial"/>
              </a:rPr>
              <a:t>le</a:t>
            </a:r>
            <a:endParaRPr sz="1200">
              <a:latin typeface="Arial"/>
              <a:cs typeface="Arial"/>
            </a:endParaRPr>
          </a:p>
          <a:p>
            <a:pPr marL="91948">
              <a:lnSpc>
                <a:spcPct val="95825"/>
              </a:lnSpc>
              <a:spcBef>
                <a:spcPts val="60"/>
              </a:spcBef>
            </a:pPr>
            <a:r>
              <a:rPr dirty="0" smtClean="0" sz="1200" spc="-4" b="1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dirty="0" smtClean="0" sz="1200" spc="0" b="1">
                <a:solidFill>
                  <a:srgbClr val="FFFFFF"/>
                </a:solidFill>
                <a:latin typeface="Arial"/>
                <a:cs typeface="Arial"/>
              </a:rPr>
              <a:t>get</a:t>
            </a:r>
            <a:r>
              <a:rPr dirty="0" smtClean="0" sz="1200" spc="-9" b="1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mtClean="0" sz="1200" spc="0" b="1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dirty="0" smtClean="0" sz="1200" spc="-4" b="1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dirty="0" smtClean="0" sz="1200" spc="0" b="1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dirty="0" smtClean="0" sz="1200" spc="19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FFFF"/>
                </a:solidFill>
                <a:latin typeface="Arial"/>
                <a:cs typeface="Arial"/>
              </a:rPr>
              <a:t>dou</a:t>
            </a:r>
            <a:r>
              <a:rPr dirty="0" smtClean="0" sz="1200" spc="-4" b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200" spc="0" b="1">
                <a:solidFill>
                  <a:srgbClr val="FFFFFF"/>
                </a:solidFill>
                <a:latin typeface="Arial"/>
                <a:cs typeface="Arial"/>
              </a:rPr>
              <a:t>le</a:t>
            </a:r>
            <a:endParaRPr sz="1200">
              <a:latin typeface="Arial"/>
              <a:cs typeface="Arial"/>
            </a:endParaRPr>
          </a:p>
          <a:p>
            <a:pPr marL="91948">
              <a:lnSpc>
                <a:spcPct val="95825"/>
              </a:lnSpc>
              <a:spcBef>
                <a:spcPts val="60"/>
              </a:spcBef>
            </a:pPr>
            <a:r>
              <a:rPr dirty="0" smtClean="0" sz="1200" spc="-4" b="1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dirty="0" smtClean="0" sz="1200" spc="4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1200" spc="4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FFFFFF"/>
                </a:solidFill>
                <a:latin typeface="Arial"/>
                <a:cs typeface="Arial"/>
              </a:rPr>
              <a:t>tX</a:t>
            </a:r>
            <a:r>
              <a:rPr dirty="0" smtClean="0" sz="1200" spc="-4" b="1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dirty="0" smtClean="0" sz="1200" spc="-19" b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200" spc="4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FFFFFF"/>
                </a:solidFill>
                <a:latin typeface="Arial"/>
                <a:cs typeface="Arial"/>
              </a:rPr>
              <a:t>lu</a:t>
            </a:r>
            <a:r>
              <a:rPr dirty="0" smtClean="0" sz="1200" spc="4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200" spc="4" b="1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dirty="0" smtClean="0" sz="1200" spc="0" b="1">
                <a:solidFill>
                  <a:srgbClr val="FFFFFF"/>
                </a:solidFill>
                <a:latin typeface="Arial"/>
                <a:cs typeface="Arial"/>
              </a:rPr>
              <a:t>dou</a:t>
            </a:r>
            <a:r>
              <a:rPr dirty="0" smtClean="0" sz="1200" spc="-4" b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200" spc="0" b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1200" spc="14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dirty="0" smtClean="0" sz="1200" spc="4" b="1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dirty="0" smtClean="0" sz="1200" spc="-19" b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200" spc="0" b="1">
                <a:solidFill>
                  <a:srgbClr val="FFFFFF"/>
                </a:solidFill>
                <a:latin typeface="Arial"/>
                <a:cs typeface="Arial"/>
              </a:rPr>
              <a:t>oid</a:t>
            </a:r>
            <a:endParaRPr sz="1200">
              <a:latin typeface="Arial"/>
              <a:cs typeface="Arial"/>
            </a:endParaRPr>
          </a:p>
          <a:p>
            <a:pPr marL="91948">
              <a:lnSpc>
                <a:spcPct val="95825"/>
              </a:lnSpc>
              <a:spcBef>
                <a:spcPts val="60"/>
              </a:spcBef>
            </a:pPr>
            <a:r>
              <a:rPr dirty="0" smtClean="0" sz="1200" spc="-4" b="1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dirty="0" smtClean="0" sz="1200" spc="4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1200" spc="4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200" spc="-9" b="1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mtClean="0" sz="1200" spc="-4" b="1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dirty="0" smtClean="0" sz="1200" spc="-19" b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200" spc="4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FFFFFF"/>
                </a:solidFill>
                <a:latin typeface="Arial"/>
                <a:cs typeface="Arial"/>
              </a:rPr>
              <a:t>lu</a:t>
            </a:r>
            <a:r>
              <a:rPr dirty="0" smtClean="0" sz="1200" spc="4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200" spc="4" b="1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dirty="0" smtClean="0" sz="1200" spc="0" b="1">
                <a:solidFill>
                  <a:srgbClr val="FFFFFF"/>
                </a:solidFill>
                <a:latin typeface="Arial"/>
                <a:cs typeface="Arial"/>
              </a:rPr>
              <a:t>dou</a:t>
            </a:r>
            <a:r>
              <a:rPr dirty="0" smtClean="0" sz="1200" spc="-4" b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200" spc="0" b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1200" spc="14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dirty="0" smtClean="0" sz="1200" spc="4" b="1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dirty="0" smtClean="0" sz="1200" spc="-19" b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200" spc="0" b="1">
                <a:solidFill>
                  <a:srgbClr val="FFFFFF"/>
                </a:solidFill>
                <a:latin typeface="Arial"/>
                <a:cs typeface="Arial"/>
              </a:rPr>
              <a:t>oid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65754E608413428DADD03FE5421F3E" ma:contentTypeVersion="2" ma:contentTypeDescription="Create a new document." ma:contentTypeScope="" ma:versionID="fa5b2025dc2cf2b36d3045a79fa4c9a9">
  <xsd:schema xmlns:xsd="http://www.w3.org/2001/XMLSchema" xmlns:xs="http://www.w3.org/2001/XMLSchema" xmlns:p="http://schemas.microsoft.com/office/2006/metadata/properties" xmlns:ns2="ed4ab8c2-2ecf-47d9-9f76-f1257fc91fe8" targetNamespace="http://schemas.microsoft.com/office/2006/metadata/properties" ma:root="true" ma:fieldsID="f6109ab20632ac0259ad3f78597f87bf" ns2:_="">
    <xsd:import namespace="ed4ab8c2-2ecf-47d9-9f76-f1257fc91f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4ab8c2-2ecf-47d9-9f76-f1257fc91f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1F618DB-E50A-492D-96A9-6BFB41A8A0B7}"/>
</file>

<file path=customXml/itemProps2.xml><?xml version="1.0" encoding="utf-8"?>
<ds:datastoreItem xmlns:ds="http://schemas.openxmlformats.org/officeDocument/2006/customXml" ds:itemID="{6E3506AA-7C7A-4554-802B-354483252796}"/>
</file>

<file path=customXml/itemProps3.xml><?xml version="1.0" encoding="utf-8"?>
<ds:datastoreItem xmlns:ds="http://schemas.openxmlformats.org/officeDocument/2006/customXml" ds:itemID="{8FABCCDE-8148-4E24-858F-E20EF0A0F6C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0x0101006665754E608413428DADD03FE5421F3E</vt:lpwstr>
  </property>
</Properties>
</file>