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ustomXml" Target="../customXml/item1.xml"/><Relationship Id="rId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591920"/>
            <a:ext cx="2642225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Abstraction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latin typeface="Arial"/>
                <a:cs typeface="Arial"/>
              </a:rPr>
              <a:t>Encapsulation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236845"/>
            <a:ext cx="5495294" cy="883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stract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71"/>
              </a:spcBef>
            </a:pP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700" spc="-100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44" b="1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700" spc="-100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144" b="1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_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-150" b="1" u="heavy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00" b="1" u="heavy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_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44" b="1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144" b="1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159" b="1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-154" b="1" u="heavy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700" spc="-139" b="1" u="heavy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700" spc="0" b="1" u="heavy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01" y="142433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601" y="1424336"/>
            <a:ext cx="6703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79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011" y="1424336"/>
            <a:ext cx="3216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4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6923" y="1424336"/>
            <a:ext cx="14101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ana</a:t>
            </a:r>
            <a:r>
              <a:rPr dirty="0" smtClean="0" sz="2400" spc="9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4225" y="1424336"/>
            <a:ext cx="20203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comp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xity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1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1254" y="1424336"/>
            <a:ext cx="17149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suppr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3356" y="1424336"/>
            <a:ext cx="18170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1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601" y="1790096"/>
            <a:ext cx="8534700" cy="3915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596322" algn="just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deta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ls</a:t>
            </a:r>
            <a:endParaRPr sz="2400">
              <a:latin typeface="Arial"/>
              <a:cs typeface="Arial"/>
            </a:endParaRPr>
          </a:p>
          <a:p>
            <a:pPr marL="12700" marR="676" algn="just">
              <a:lnSpc>
                <a:spcPct val="100041"/>
              </a:lnSpc>
              <a:spcBef>
                <a:spcPts val="568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straction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refers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act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res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nting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ess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ntial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features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2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1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est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2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users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without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c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9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1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bac</a:t>
            </a:r>
            <a:r>
              <a:rPr dirty="0" smtClean="0" sz="2400" spc="4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grou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deta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ls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tio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2692" algn="just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Users</a:t>
            </a:r>
            <a:r>
              <a:rPr dirty="0" smtClean="0" sz="2400" spc="1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1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1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x</a:t>
            </a:r>
            <a:r>
              <a:rPr dirty="0" smtClean="0" sz="2400" spc="1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system</a:t>
            </a:r>
            <a:r>
              <a:rPr dirty="0" smtClean="0" sz="2400" spc="1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139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resented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2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1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1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ll</a:t>
            </a:r>
            <a:r>
              <a:rPr dirty="0" smtClean="0" sz="2400" spc="1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defined</a:t>
            </a:r>
            <a:endParaRPr sz="2400">
              <a:latin typeface="Arial"/>
              <a:cs typeface="Arial"/>
            </a:endParaRPr>
          </a:p>
          <a:p>
            <a:pPr marL="12700" marR="4934602" algn="just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sim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le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ter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ace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its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  <a:p>
            <a:pPr marL="12700" marR="3606" algn="just">
              <a:lnSpc>
                <a:spcPct val="100041"/>
              </a:lnSpc>
              <a:spcBef>
                <a:spcPts val="699"/>
              </a:spcBef>
            </a:pPr>
            <a:r>
              <a:rPr dirty="0" smtClean="0" sz="2400" spc="0">
                <a:latin typeface="Arial"/>
                <a:cs typeface="Arial"/>
              </a:rPr>
              <a:t>Classes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conce</a:t>
            </a:r>
            <a:r>
              <a:rPr dirty="0" smtClean="0" sz="2400" spc="-9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abs</a:t>
            </a:r>
            <a:r>
              <a:rPr dirty="0" smtClean="0" sz="2400" spc="-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ction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ing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cessa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menta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n/alg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rith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ic</a:t>
            </a:r>
            <a:r>
              <a:rPr dirty="0" smtClean="0" sz="2400" spc="6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deta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ls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its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95825"/>
              </a:lnSpc>
              <a:spcBef>
                <a:spcPts val="578"/>
              </a:spcBef>
            </a:pP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user</a:t>
            </a:r>
            <a:r>
              <a:rPr dirty="0" smtClean="0" sz="2400" spc="38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39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any</a:t>
            </a:r>
            <a:r>
              <a:rPr dirty="0" smtClean="0" sz="2400" spc="38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‘clas</a:t>
            </a:r>
            <a:r>
              <a:rPr dirty="0" smtClean="0" sz="2400" spc="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3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40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you</a:t>
            </a:r>
            <a:r>
              <a:rPr dirty="0" smtClean="0" sz="2400" spc="39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shou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4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4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4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about</a:t>
            </a:r>
            <a:r>
              <a:rPr dirty="0" smtClean="0" sz="2400" spc="39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12700" marR="7527806" algn="just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" y="2228761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" y="3399694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01" y="42047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1" y="5009419"/>
            <a:ext cx="1778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615370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352" y="1577371"/>
            <a:ext cx="3272202" cy="3206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088" marR="92604" algn="just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Su</a:t>
            </a:r>
            <a:r>
              <a:rPr dirty="0" smtClean="0" sz="2400" spc="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po</a:t>
            </a:r>
            <a:r>
              <a:rPr dirty="0" smtClean="0" sz="2400" spc="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5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you</a:t>
            </a:r>
            <a:r>
              <a:rPr dirty="0" smtClean="0" sz="2400" spc="5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</a:t>
            </a:r>
            <a:r>
              <a:rPr dirty="0" smtClean="0" sz="2400" spc="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52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69088" algn="just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e’</a:t>
            </a:r>
            <a:r>
              <a:rPr dirty="0" smtClean="0" sz="2400" spc="-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mber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2700" marR="233805" indent="56388" algn="just">
              <a:lnSpc>
                <a:spcPts val="2759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what</a:t>
            </a:r>
            <a:r>
              <a:rPr dirty="0" smtClean="0" sz="2400" spc="-44">
                <a:latin typeface="Arial"/>
                <a:cs typeface="Arial"/>
              </a:rPr>
              <a:t> </a:t>
            </a:r>
            <a:r>
              <a:rPr dirty="0" smtClean="0" sz="2400" spc="-219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ou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do.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Courier New"/>
              <a:cs typeface="Courier New"/>
            </a:endParaRPr>
          </a:p>
          <a:p>
            <a:pPr marL="12700" marR="233805" algn="just">
              <a:lnSpc>
                <a:spcPts val="3190"/>
              </a:lnSpc>
              <a:spcBef>
                <a:spcPts val="574"/>
              </a:spcBef>
            </a:pPr>
            <a:r>
              <a:rPr dirty="0" smtClean="0" sz="2400" spc="0">
                <a:latin typeface="Courier New"/>
                <a:cs typeface="Courier New"/>
              </a:rPr>
              <a:t>o</a:t>
            </a:r>
            <a:r>
              <a:rPr dirty="0" smtClean="0" sz="2400" spc="680">
                <a:latin typeface="Courier New"/>
                <a:cs typeface="Courier New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#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ncl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&lt;ma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h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h&gt;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Courier New"/>
              <a:cs typeface="Courier New"/>
            </a:endParaRPr>
          </a:p>
          <a:p>
            <a:pPr marL="12700" marR="233805" algn="just">
              <a:lnSpc>
                <a:spcPts val="3190"/>
              </a:lnSpc>
              <a:spcBef>
                <a:spcPts val="663"/>
              </a:spcBef>
            </a:pPr>
            <a:r>
              <a:rPr dirty="0" smtClean="0" sz="2400" spc="0">
                <a:latin typeface="Courier New"/>
                <a:cs typeface="Courier New"/>
              </a:rPr>
              <a:t>o</a:t>
            </a:r>
            <a:r>
              <a:rPr dirty="0" smtClean="0" sz="2400" spc="720">
                <a:latin typeface="Courier New"/>
                <a:cs typeface="Courier New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sqr</a:t>
            </a:r>
            <a:r>
              <a:rPr dirty="0" smtClean="0" sz="2400" spc="4">
                <a:latin typeface="Arial"/>
                <a:cs typeface="Arial"/>
              </a:rPr>
              <a:t>t(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69088" marR="89861" algn="just">
              <a:lnSpc>
                <a:spcPts val="2645"/>
              </a:lnSpc>
              <a:spcBef>
                <a:spcPts val="795"/>
              </a:spcBef>
            </a:pPr>
            <a:r>
              <a:rPr dirty="0" smtClean="0" sz="2400" spc="0">
                <a:latin typeface="Arial"/>
                <a:cs typeface="Arial"/>
              </a:rPr>
              <a:t>What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you</a:t>
            </a:r>
            <a:r>
              <a:rPr dirty="0" smtClean="0" sz="2400" spc="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54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5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you</a:t>
            </a:r>
            <a:endParaRPr sz="2400">
              <a:latin typeface="Arial"/>
              <a:cs typeface="Arial"/>
            </a:endParaRPr>
          </a:p>
          <a:p>
            <a:pPr marL="69088" marR="1592601" algn="just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‘C’</a:t>
            </a:r>
            <a:r>
              <a:rPr dirty="0" smtClean="0" sz="2400" spc="-6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12700" marR="174196" algn="just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Courier New"/>
                <a:cs typeface="Courier New"/>
              </a:rPr>
              <a:t>o</a:t>
            </a:r>
            <a:r>
              <a:rPr dirty="0" smtClean="0" sz="2400" spc="720">
                <a:latin typeface="Courier New"/>
                <a:cs typeface="Courier New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#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ncl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&lt;st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g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h&gt;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5491" y="1577371"/>
            <a:ext cx="4447463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compute</a:t>
            </a:r>
            <a:r>
              <a:rPr dirty="0" smtClean="0" sz="2400" spc="5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 </a:t>
            </a:r>
            <a:r>
              <a:rPr dirty="0" smtClean="0" sz="2400" spc="3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squa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5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root</a:t>
            </a:r>
            <a:r>
              <a:rPr dirty="0" smtClean="0" sz="2400" spc="5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5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4036" marR="2028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</a:t>
            </a:r>
            <a:r>
              <a:rPr dirty="0" smtClean="0" sz="2400" spc="-9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-6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ra</a:t>
            </a:r>
            <a:r>
              <a:rPr dirty="0" smtClean="0" sz="2400" spc="9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programmer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62626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9103" y="3626262"/>
            <a:ext cx="731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0435" y="3626262"/>
            <a:ext cx="3265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6637" y="3626262"/>
            <a:ext cx="1256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compare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3749" y="3626262"/>
            <a:ext cx="5466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9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0677" y="3626262"/>
            <a:ext cx="9687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0133" y="3626262"/>
            <a:ext cx="3100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0842" y="3626262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352" y="4869599"/>
            <a:ext cx="3428508" cy="353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dirty="0" smtClean="0" baseline="3678" sz="3600" spc="0">
                <a:latin typeface="Courier New"/>
                <a:cs typeface="Courier New"/>
              </a:rPr>
              <a:t>o</a:t>
            </a:r>
            <a:r>
              <a:rPr dirty="0" smtClean="0" baseline="3678" sz="3600" spc="720">
                <a:latin typeface="Courier New"/>
                <a:cs typeface="Courier New"/>
              </a:rPr>
              <a:t> </a:t>
            </a:r>
            <a:r>
              <a:rPr dirty="0" smtClean="0" baseline="3623" sz="3600" spc="0">
                <a:latin typeface="Arial"/>
                <a:cs typeface="Arial"/>
              </a:rPr>
              <a:t>U</a:t>
            </a:r>
            <a:r>
              <a:rPr dirty="0" smtClean="0" baseline="3623" sz="3600" spc="-4">
                <a:latin typeface="Arial"/>
                <a:cs typeface="Arial"/>
              </a:rPr>
              <a:t>s</a:t>
            </a:r>
            <a:r>
              <a:rPr dirty="0" smtClean="0" baseline="3623" sz="3600" spc="0">
                <a:latin typeface="Arial"/>
                <a:cs typeface="Arial"/>
              </a:rPr>
              <a:t>e</a:t>
            </a:r>
            <a:r>
              <a:rPr dirty="0" smtClean="0" baseline="3623" sz="3600" spc="0">
                <a:latin typeface="Arial"/>
                <a:cs typeface="Arial"/>
              </a:rPr>
              <a:t> </a:t>
            </a:r>
            <a:r>
              <a:rPr dirty="0" smtClean="0" baseline="3623" sz="3600" spc="0">
                <a:latin typeface="Arial"/>
                <a:cs typeface="Arial"/>
              </a:rPr>
              <a:t>strc</a:t>
            </a:r>
            <a:r>
              <a:rPr dirty="0" smtClean="0" baseline="3623" sz="3600" spc="4">
                <a:latin typeface="Arial"/>
                <a:cs typeface="Arial"/>
              </a:rPr>
              <a:t>m</a:t>
            </a:r>
            <a:r>
              <a:rPr dirty="0" smtClean="0" baseline="3623" sz="3600" spc="0">
                <a:latin typeface="Arial"/>
                <a:cs typeface="Arial"/>
              </a:rPr>
              <a:t>p</a:t>
            </a:r>
            <a:r>
              <a:rPr dirty="0" smtClean="0" baseline="3623" sz="3600" spc="4">
                <a:latin typeface="Arial"/>
                <a:cs typeface="Arial"/>
              </a:rPr>
              <a:t>(</a:t>
            </a:r>
            <a:r>
              <a:rPr dirty="0" smtClean="0" baseline="3623" sz="3600" spc="0">
                <a:latin typeface="Arial"/>
                <a:cs typeface="Arial"/>
              </a:rPr>
              <a:t>)</a:t>
            </a:r>
            <a:r>
              <a:rPr dirty="0" smtClean="0" baseline="3623" sz="3600" spc="-9">
                <a:latin typeface="Arial"/>
                <a:cs typeface="Arial"/>
              </a:rPr>
              <a:t> </a:t>
            </a:r>
            <a:r>
              <a:rPr dirty="0" smtClean="0" baseline="3623" sz="3600" spc="0">
                <a:latin typeface="Arial"/>
                <a:cs typeface="Arial"/>
              </a:rPr>
              <a:t>functi</a:t>
            </a:r>
            <a:r>
              <a:rPr dirty="0" smtClean="0" baseline="3623" sz="3600" spc="-9">
                <a:latin typeface="Arial"/>
                <a:cs typeface="Arial"/>
              </a:rPr>
              <a:t>o</a:t>
            </a:r>
            <a:r>
              <a:rPr dirty="0" smtClean="0" baseline="3623" sz="3600" spc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298348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En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ul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85139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40" y="1585139"/>
            <a:ext cx="7843816" cy="4051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latin typeface="Arial"/>
                <a:cs typeface="Arial"/>
              </a:rPr>
              <a:t>En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9">
                <a:latin typeface="Arial"/>
                <a:cs typeface="Arial"/>
              </a:rPr>
              <a:t>u</a:t>
            </a:r>
            <a:r>
              <a:rPr dirty="0" smtClean="0" sz="2800" spc="0">
                <a:latin typeface="Arial"/>
                <a:cs typeface="Arial"/>
              </a:rPr>
              <a:t>l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on</a:t>
            </a:r>
            <a:r>
              <a:rPr dirty="0" smtClean="0" sz="2800" spc="-9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m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64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wr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9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g</a:t>
            </a:r>
            <a:r>
              <a:rPr dirty="0" smtClean="0" sz="2800" spc="9">
                <a:latin typeface="Arial"/>
                <a:cs typeface="Arial"/>
              </a:rPr>
              <a:t>/</a:t>
            </a:r>
            <a:r>
              <a:rPr dirty="0" smtClean="0" sz="2800" spc="0">
                <a:latin typeface="Arial"/>
                <a:cs typeface="Arial"/>
              </a:rPr>
              <a:t>b</a:t>
            </a:r>
            <a:r>
              <a:rPr dirty="0" smtClean="0" sz="2800" spc="9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g</a:t>
            </a:r>
            <a:r>
              <a:rPr dirty="0" smtClean="0" sz="2800" spc="-15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up</a:t>
            </a:r>
            <a:r>
              <a:rPr dirty="0" smtClean="0" sz="2800" spc="-16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1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4">
                <a:latin typeface="Arial"/>
                <a:cs typeface="Arial"/>
              </a:rPr>
              <a:t>a</a:t>
            </a:r>
            <a:r>
              <a:rPr dirty="0" smtClean="0" sz="2800" spc="4">
                <a:latin typeface="Arial"/>
                <a:cs typeface="Arial"/>
              </a:rPr>
              <a:t>-</a:t>
            </a: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rt</a:t>
            </a:r>
            <a:r>
              <a:rPr dirty="0" smtClean="0" sz="2800" spc="-84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(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ta</a:t>
            </a:r>
            <a:r>
              <a:rPr dirty="0" smtClean="0" sz="2800" spc="9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e)</a:t>
            </a:r>
            <a:r>
              <a:rPr dirty="0" smtClean="0" sz="2800" spc="-4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-46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m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th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ds</a:t>
            </a:r>
            <a:r>
              <a:rPr dirty="0" smtClean="0" sz="2800" spc="-87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(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ti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ns</a:t>
            </a:r>
            <a:r>
              <a:rPr dirty="0" smtClean="0" sz="2800" spc="-129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,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co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e)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g</a:t>
            </a:r>
            <a:r>
              <a:rPr dirty="0" smtClean="0" sz="2800" spc="1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9">
                <a:latin typeface="Arial"/>
                <a:cs typeface="Arial"/>
              </a:rPr>
              <a:t>h</a:t>
            </a:r>
            <a:r>
              <a:rPr dirty="0" smtClean="0" sz="2800" spc="0">
                <a:latin typeface="Arial"/>
                <a:cs typeface="Arial"/>
              </a:rPr>
              <a:t>er</a:t>
            </a:r>
            <a:r>
              <a:rPr dirty="0" smtClean="0" sz="2800" spc="-87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n</a:t>
            </a:r>
            <a:r>
              <a:rPr dirty="0" smtClean="0" sz="2800" spc="-6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9">
                <a:latin typeface="Arial"/>
                <a:cs typeface="Arial"/>
              </a:rPr>
              <a:t>h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-3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f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rm</a:t>
            </a:r>
            <a:r>
              <a:rPr dirty="0" smtClean="0" sz="2800" spc="-36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of</a:t>
            </a:r>
            <a:r>
              <a:rPr dirty="0" smtClean="0" sz="2800" spc="-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-15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14">
                <a:latin typeface="Arial"/>
                <a:cs typeface="Arial"/>
              </a:rPr>
              <a:t>p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9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e.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12"/>
              </a:spcBef>
            </a:pPr>
            <a:r>
              <a:rPr dirty="0" smtClean="0" sz="2800" spc="0">
                <a:latin typeface="Arial"/>
                <a:cs typeface="Arial"/>
              </a:rPr>
              <a:t>Ac</a:t>
            </a:r>
            <a:r>
              <a:rPr dirty="0" smtClean="0" sz="2800" spc="9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1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9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to</a:t>
            </a:r>
            <a:r>
              <a:rPr dirty="0" smtClean="0" sz="2800" spc="-2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</a:t>
            </a:r>
            <a:r>
              <a:rPr dirty="0" smtClean="0" sz="2800" spc="14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de</a:t>
            </a:r>
            <a:r>
              <a:rPr dirty="0" smtClean="0" sz="2800" spc="-45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(</a:t>
            </a:r>
            <a:r>
              <a:rPr dirty="0" smtClean="0" sz="2800" spc="0">
                <a:latin typeface="Arial"/>
                <a:cs typeface="Arial"/>
              </a:rPr>
              <a:t>M</a:t>
            </a:r>
            <a:r>
              <a:rPr dirty="0" smtClean="0" sz="2800" spc="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9">
                <a:latin typeface="Arial"/>
                <a:cs typeface="Arial"/>
              </a:rPr>
              <a:t>h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14">
                <a:latin typeface="Arial"/>
                <a:cs typeface="Arial"/>
              </a:rPr>
              <a:t>d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)</a:t>
            </a:r>
            <a:r>
              <a:rPr dirty="0" smtClean="0" sz="2800" spc="-10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14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-31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1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ta</a:t>
            </a:r>
            <a:r>
              <a:rPr dirty="0" smtClean="0" sz="2800" spc="-39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(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n</a:t>
            </a:r>
            <a:r>
              <a:rPr dirty="0" smtClean="0" sz="2800" spc="1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140"/>
              </a:spcBef>
            </a:pPr>
            <a:r>
              <a:rPr dirty="0" smtClean="0" sz="2800" spc="0">
                <a:latin typeface="Arial"/>
                <a:cs typeface="Arial"/>
              </a:rPr>
              <a:t>f</a:t>
            </a:r>
            <a:r>
              <a:rPr dirty="0" smtClean="0" sz="2800" spc="4">
                <a:latin typeface="Arial"/>
                <a:cs typeface="Arial"/>
              </a:rPr>
              <a:t>i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9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)</a:t>
            </a:r>
            <a:r>
              <a:rPr dirty="0" smtClean="0" sz="2800" spc="-5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is</a:t>
            </a:r>
            <a:r>
              <a:rPr dirty="0" smtClean="0" sz="2800" spc="-1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ti</a:t>
            </a:r>
            <a:r>
              <a:rPr dirty="0" smtClean="0" sz="2800" spc="4">
                <a:latin typeface="Arial"/>
                <a:cs typeface="Arial"/>
              </a:rPr>
              <a:t>g</a:t>
            </a:r>
            <a:r>
              <a:rPr dirty="0" smtClean="0" sz="2800" spc="0">
                <a:latin typeface="Arial"/>
                <a:cs typeface="Arial"/>
              </a:rPr>
              <a:t>h</a:t>
            </a:r>
            <a:r>
              <a:rPr dirty="0" smtClean="0" sz="2800" spc="9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ly</a:t>
            </a:r>
            <a:r>
              <a:rPr dirty="0" smtClean="0" sz="2800" spc="-1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co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l</a:t>
            </a:r>
            <a:r>
              <a:rPr dirty="0" smtClean="0" sz="2800" spc="9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d.</a:t>
            </a:r>
            <a:endParaRPr sz="2800">
              <a:latin typeface="Arial"/>
              <a:cs typeface="Arial"/>
            </a:endParaRPr>
          </a:p>
          <a:p>
            <a:pPr marL="12700" marR="59667">
              <a:lnSpc>
                <a:spcPct val="100041"/>
              </a:lnSpc>
              <a:spcBef>
                <a:spcPts val="815"/>
              </a:spcBef>
            </a:pPr>
            <a:r>
              <a:rPr dirty="0" smtClean="0" sz="2800" spc="0">
                <a:latin typeface="Arial"/>
                <a:cs typeface="Arial"/>
              </a:rPr>
              <a:t>Th</a:t>
            </a:r>
            <a:r>
              <a:rPr dirty="0" smtClean="0" sz="2800" spc="9">
                <a:latin typeface="Arial"/>
                <a:cs typeface="Arial"/>
              </a:rPr>
              <a:t>r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14">
                <a:latin typeface="Arial"/>
                <a:cs typeface="Arial"/>
              </a:rPr>
              <a:t>u</a:t>
            </a:r>
            <a:r>
              <a:rPr dirty="0" smtClean="0" sz="2800" spc="0">
                <a:latin typeface="Arial"/>
                <a:cs typeface="Arial"/>
              </a:rPr>
              <a:t>gh</a:t>
            </a:r>
            <a:r>
              <a:rPr dirty="0" smtClean="0" sz="2800" spc="-74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En</a:t>
            </a:r>
            <a:r>
              <a:rPr dirty="0" smtClean="0" sz="2800" spc="9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14">
                <a:latin typeface="Arial"/>
                <a:cs typeface="Arial"/>
              </a:rPr>
              <a:t>p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9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9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n,</a:t>
            </a:r>
            <a:r>
              <a:rPr dirty="0" smtClean="0" sz="2800" spc="-168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14">
                <a:latin typeface="Arial"/>
                <a:cs typeface="Arial"/>
              </a:rPr>
              <a:t>v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9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14">
                <a:latin typeface="Arial"/>
                <a:cs typeface="Arial"/>
              </a:rPr>
              <a:t>p</a:t>
            </a:r>
            <a:r>
              <a:rPr dirty="0" smtClean="0" sz="2800" spc="0">
                <a:latin typeface="Arial"/>
                <a:cs typeface="Arial"/>
              </a:rPr>
              <a:t>er</a:t>
            </a:r>
            <a:r>
              <a:rPr dirty="0" smtClean="0" sz="2800" spc="-97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of</a:t>
            </a:r>
            <a:r>
              <a:rPr dirty="0" smtClean="0" sz="2800" spc="-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-15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l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6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</a:t>
            </a:r>
            <a:r>
              <a:rPr dirty="0" smtClean="0" sz="2800" spc="4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14">
                <a:latin typeface="Arial"/>
                <a:cs typeface="Arial"/>
              </a:rPr>
              <a:t>e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-67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wh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-31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14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d</a:t>
            </a:r>
            <a:r>
              <a:rPr dirty="0" smtClean="0" sz="2800" spc="-31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wh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-41">
                <a:latin typeface="Arial"/>
                <a:cs typeface="Arial"/>
              </a:rPr>
              <a:t> 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an</a:t>
            </a:r>
            <a:r>
              <a:rPr dirty="0" smtClean="0" sz="2800" spc="-30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0">
                <a:latin typeface="Arial"/>
                <a:cs typeface="Arial"/>
              </a:rPr>
              <a:t>ot</a:t>
            </a:r>
            <a:r>
              <a:rPr dirty="0" smtClean="0" sz="2800" spc="-2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be</a:t>
            </a:r>
            <a:r>
              <a:rPr dirty="0" smtClean="0" sz="2800" spc="-31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14">
                <a:latin typeface="Arial"/>
                <a:cs typeface="Arial"/>
              </a:rPr>
              <a:t>s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9">
                <a:latin typeface="Arial"/>
                <a:cs typeface="Arial"/>
              </a:rPr>
              <a:t>b</a:t>
            </a:r>
            <a:r>
              <a:rPr dirty="0" smtClean="0" sz="2800" spc="0">
                <a:latin typeface="Arial"/>
                <a:cs typeface="Arial"/>
              </a:rPr>
              <a:t>le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o</a:t>
            </a:r>
            <a:r>
              <a:rPr dirty="0" smtClean="0" sz="2800" spc="9">
                <a:latin typeface="Arial"/>
                <a:cs typeface="Arial"/>
              </a:rPr>
              <a:t>u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9">
                <a:latin typeface="Arial"/>
                <a:cs typeface="Arial"/>
              </a:rPr>
              <a:t>d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-5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-5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c</a:t>
            </a:r>
            <a:r>
              <a:rPr dirty="0" smtClean="0" sz="2800" spc="9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9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s.</a:t>
            </a:r>
            <a:r>
              <a:rPr dirty="0" smtClean="0" sz="2800" spc="-69"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publ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800" spc="-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8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80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mtClean="0" sz="28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dirty="0" smtClean="0" sz="28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676"/>
              </a:spcBef>
            </a:pP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-159">
                <a:latin typeface="Arial"/>
                <a:cs typeface="Arial"/>
              </a:rPr>
              <a:t> </a:t>
            </a:r>
            <a:r>
              <a:rPr dirty="0" smtClean="0" sz="2800" spc="9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l</a:t>
            </a:r>
            <a:r>
              <a:rPr dirty="0" smtClean="0" sz="2800" spc="9">
                <a:latin typeface="Arial"/>
                <a:cs typeface="Arial"/>
              </a:rPr>
              <a:t>a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s</a:t>
            </a:r>
            <a:r>
              <a:rPr dirty="0" smtClean="0" sz="2800" spc="-63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is</a:t>
            </a:r>
            <a:r>
              <a:rPr dirty="0" smtClean="0" sz="2800" spc="-2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14">
                <a:latin typeface="Arial"/>
                <a:cs typeface="Arial"/>
              </a:rPr>
              <a:t>e</a:t>
            </a:r>
            <a:r>
              <a:rPr dirty="0" smtClean="0" sz="2800" spc="0">
                <a:latin typeface="Arial"/>
                <a:cs typeface="Arial"/>
              </a:rPr>
              <a:t>r</a:t>
            </a:r>
            <a:r>
              <a:rPr dirty="0" smtClean="0" sz="2800" spc="9">
                <a:latin typeface="Arial"/>
                <a:cs typeface="Arial"/>
              </a:rPr>
              <a:t>f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1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t</a:t>
            </a:r>
            <a:r>
              <a:rPr dirty="0" smtClean="0" sz="2800" spc="-6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9">
                <a:latin typeface="Arial"/>
                <a:cs typeface="Arial"/>
              </a:rPr>
              <a:t>x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4">
                <a:latin typeface="Arial"/>
                <a:cs typeface="Arial"/>
              </a:rPr>
              <a:t>m</a:t>
            </a:r>
            <a:r>
              <a:rPr dirty="0" smtClean="0" sz="2800" spc="0">
                <a:latin typeface="Arial"/>
                <a:cs typeface="Arial"/>
              </a:rPr>
              <a:t>p</a:t>
            </a:r>
            <a:r>
              <a:rPr dirty="0" smtClean="0" sz="2800" spc="9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-80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of</a:t>
            </a:r>
            <a:r>
              <a:rPr dirty="0" smtClean="0" sz="2800" spc="-8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an</a:t>
            </a:r>
            <a:r>
              <a:rPr dirty="0" smtClean="0" sz="2800" spc="-31">
                <a:latin typeface="Arial"/>
                <a:cs typeface="Arial"/>
              </a:rPr>
              <a:t> </a:t>
            </a:r>
            <a:r>
              <a:rPr dirty="0" smtClean="0" sz="2800" spc="0">
                <a:latin typeface="Arial"/>
                <a:cs typeface="Arial"/>
              </a:rPr>
              <a:t>E</a:t>
            </a:r>
            <a:r>
              <a:rPr dirty="0" smtClean="0" sz="2800" spc="9">
                <a:latin typeface="Arial"/>
                <a:cs typeface="Arial"/>
              </a:rPr>
              <a:t>n</a:t>
            </a:r>
            <a:r>
              <a:rPr dirty="0" smtClean="0" sz="2800" spc="4">
                <a:latin typeface="Arial"/>
                <a:cs typeface="Arial"/>
              </a:rPr>
              <a:t>c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14">
                <a:latin typeface="Arial"/>
                <a:cs typeface="Arial"/>
              </a:rPr>
              <a:t>p</a:t>
            </a:r>
            <a:r>
              <a:rPr dirty="0" smtClean="0" sz="2800" spc="4">
                <a:latin typeface="Arial"/>
                <a:cs typeface="Arial"/>
              </a:rPr>
              <a:t>s</a:t>
            </a:r>
            <a:r>
              <a:rPr dirty="0" smtClean="0" sz="2800" spc="0">
                <a:latin typeface="Arial"/>
                <a:cs typeface="Arial"/>
              </a:rPr>
              <a:t>u</a:t>
            </a:r>
            <a:r>
              <a:rPr dirty="0" smtClean="0" sz="2800" spc="9">
                <a:latin typeface="Arial"/>
                <a:cs typeface="Arial"/>
              </a:rPr>
              <a:t>l</a:t>
            </a:r>
            <a:r>
              <a:rPr dirty="0" smtClean="0" sz="2800" spc="0">
                <a:latin typeface="Arial"/>
                <a:cs typeface="Arial"/>
              </a:rPr>
              <a:t>a</a:t>
            </a:r>
            <a:r>
              <a:rPr dirty="0" smtClean="0" sz="2800" spc="9">
                <a:latin typeface="Arial"/>
                <a:cs typeface="Arial"/>
              </a:rPr>
              <a:t>t</a:t>
            </a:r>
            <a:r>
              <a:rPr dirty="0" smtClean="0" sz="2800" spc="0">
                <a:latin typeface="Arial"/>
                <a:cs typeface="Arial"/>
              </a:rPr>
              <a:t>i</a:t>
            </a:r>
            <a:r>
              <a:rPr dirty="0" smtClean="0" sz="2800" spc="9">
                <a:latin typeface="Arial"/>
                <a:cs typeface="Arial"/>
              </a:rPr>
              <a:t>o</a:t>
            </a:r>
            <a:r>
              <a:rPr dirty="0" smtClean="0" sz="2800" spc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951144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890309"/>
            <a:ext cx="2029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256067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80594" y="3646170"/>
            <a:ext cx="5256276" cy="2790444"/>
          </a:xfrm>
          <a:custGeom>
            <a:avLst/>
            <a:gdLst/>
            <a:ahLst/>
            <a:cxnLst/>
            <a:rect l="l" t="t" r="r" b="b"/>
            <a:pathLst>
              <a:path w="5256276" h="2790444">
                <a:moveTo>
                  <a:pt x="0" y="2790443"/>
                </a:moveTo>
                <a:lnTo>
                  <a:pt x="5256276" y="2790443"/>
                </a:lnTo>
                <a:lnTo>
                  <a:pt x="5256276" y="0"/>
                </a:lnTo>
                <a:lnTo>
                  <a:pt x="0" y="0"/>
                </a:lnTo>
                <a:lnTo>
                  <a:pt x="0" y="2790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80594" y="3646170"/>
            <a:ext cx="5256276" cy="2790444"/>
          </a:xfrm>
          <a:custGeom>
            <a:avLst/>
            <a:gdLst/>
            <a:ahLst/>
            <a:cxnLst/>
            <a:rect l="l" t="t" r="r" b="b"/>
            <a:pathLst>
              <a:path w="5256276" h="2790444">
                <a:moveTo>
                  <a:pt x="0" y="2790443"/>
                </a:moveTo>
                <a:lnTo>
                  <a:pt x="5256276" y="2790443"/>
                </a:lnTo>
                <a:lnTo>
                  <a:pt x="5256276" y="0"/>
                </a:lnTo>
                <a:lnTo>
                  <a:pt x="0" y="0"/>
                </a:lnTo>
                <a:lnTo>
                  <a:pt x="0" y="279044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155436" y="1461515"/>
            <a:ext cx="2895599" cy="2183892"/>
          </a:xfrm>
          <a:custGeom>
            <a:avLst/>
            <a:gdLst/>
            <a:ahLst/>
            <a:cxnLst/>
            <a:rect l="l" t="t" r="r" b="b"/>
            <a:pathLst>
              <a:path w="2895599" h="2183891">
                <a:moveTo>
                  <a:pt x="0" y="1091946"/>
                </a:moveTo>
                <a:lnTo>
                  <a:pt x="4799" y="1181510"/>
                </a:lnTo>
                <a:lnTo>
                  <a:pt x="18949" y="1269079"/>
                </a:lnTo>
                <a:lnTo>
                  <a:pt x="42077" y="1354372"/>
                </a:lnTo>
                <a:lnTo>
                  <a:pt x="73810" y="1437107"/>
                </a:lnTo>
                <a:lnTo>
                  <a:pt x="113776" y="1517005"/>
                </a:lnTo>
                <a:lnTo>
                  <a:pt x="161601" y="1593783"/>
                </a:lnTo>
                <a:lnTo>
                  <a:pt x="216915" y="1667162"/>
                </a:lnTo>
                <a:lnTo>
                  <a:pt x="279343" y="1736860"/>
                </a:lnTo>
                <a:lnTo>
                  <a:pt x="348513" y="1802596"/>
                </a:lnTo>
                <a:lnTo>
                  <a:pt x="424052" y="1864090"/>
                </a:lnTo>
                <a:lnTo>
                  <a:pt x="505589" y="1921060"/>
                </a:lnTo>
                <a:lnTo>
                  <a:pt x="592750" y="1973226"/>
                </a:lnTo>
                <a:lnTo>
                  <a:pt x="685163" y="2020307"/>
                </a:lnTo>
                <a:lnTo>
                  <a:pt x="782455" y="2062021"/>
                </a:lnTo>
                <a:lnTo>
                  <a:pt x="884253" y="2098089"/>
                </a:lnTo>
                <a:lnTo>
                  <a:pt x="990185" y="2128229"/>
                </a:lnTo>
                <a:lnTo>
                  <a:pt x="1099878" y="2152160"/>
                </a:lnTo>
                <a:lnTo>
                  <a:pt x="1212960" y="2169601"/>
                </a:lnTo>
                <a:lnTo>
                  <a:pt x="1329058" y="2180272"/>
                </a:lnTo>
                <a:lnTo>
                  <a:pt x="1447799" y="2183892"/>
                </a:lnTo>
                <a:lnTo>
                  <a:pt x="1566541" y="2180272"/>
                </a:lnTo>
                <a:lnTo>
                  <a:pt x="1682639" y="2169601"/>
                </a:lnTo>
                <a:lnTo>
                  <a:pt x="1795721" y="2152160"/>
                </a:lnTo>
                <a:lnTo>
                  <a:pt x="1905414" y="2128229"/>
                </a:lnTo>
                <a:lnTo>
                  <a:pt x="2011346" y="2098089"/>
                </a:lnTo>
                <a:lnTo>
                  <a:pt x="2113144" y="2062021"/>
                </a:lnTo>
                <a:lnTo>
                  <a:pt x="2210436" y="2020307"/>
                </a:lnTo>
                <a:lnTo>
                  <a:pt x="2302849" y="1973226"/>
                </a:lnTo>
                <a:lnTo>
                  <a:pt x="2390010" y="1921060"/>
                </a:lnTo>
                <a:lnTo>
                  <a:pt x="2471546" y="1864090"/>
                </a:lnTo>
                <a:lnTo>
                  <a:pt x="2547086" y="1802596"/>
                </a:lnTo>
                <a:lnTo>
                  <a:pt x="2616256" y="1736860"/>
                </a:lnTo>
                <a:lnTo>
                  <a:pt x="2678684" y="1667162"/>
                </a:lnTo>
                <a:lnTo>
                  <a:pt x="2733998" y="1593783"/>
                </a:lnTo>
                <a:lnTo>
                  <a:pt x="2781823" y="1517005"/>
                </a:lnTo>
                <a:lnTo>
                  <a:pt x="2821789" y="1437107"/>
                </a:lnTo>
                <a:lnTo>
                  <a:pt x="2853522" y="1354372"/>
                </a:lnTo>
                <a:lnTo>
                  <a:pt x="2876650" y="1269079"/>
                </a:lnTo>
                <a:lnTo>
                  <a:pt x="2890800" y="1181510"/>
                </a:lnTo>
                <a:lnTo>
                  <a:pt x="2895599" y="1091946"/>
                </a:lnTo>
                <a:lnTo>
                  <a:pt x="2890800" y="1002381"/>
                </a:lnTo>
                <a:lnTo>
                  <a:pt x="2876650" y="914812"/>
                </a:lnTo>
                <a:lnTo>
                  <a:pt x="2853522" y="829519"/>
                </a:lnTo>
                <a:lnTo>
                  <a:pt x="2821789" y="746784"/>
                </a:lnTo>
                <a:lnTo>
                  <a:pt x="2781823" y="666886"/>
                </a:lnTo>
                <a:lnTo>
                  <a:pt x="2733998" y="590108"/>
                </a:lnTo>
                <a:lnTo>
                  <a:pt x="2678684" y="516729"/>
                </a:lnTo>
                <a:lnTo>
                  <a:pt x="2616256" y="447031"/>
                </a:lnTo>
                <a:lnTo>
                  <a:pt x="2547086" y="381295"/>
                </a:lnTo>
                <a:lnTo>
                  <a:pt x="2471546" y="319801"/>
                </a:lnTo>
                <a:lnTo>
                  <a:pt x="2390010" y="262831"/>
                </a:lnTo>
                <a:lnTo>
                  <a:pt x="2302849" y="210665"/>
                </a:lnTo>
                <a:lnTo>
                  <a:pt x="2210436" y="163584"/>
                </a:lnTo>
                <a:lnTo>
                  <a:pt x="2113144" y="121870"/>
                </a:lnTo>
                <a:lnTo>
                  <a:pt x="2011346" y="85802"/>
                </a:lnTo>
                <a:lnTo>
                  <a:pt x="1905414" y="55662"/>
                </a:lnTo>
                <a:lnTo>
                  <a:pt x="1795721" y="31731"/>
                </a:lnTo>
                <a:lnTo>
                  <a:pt x="1682639" y="14290"/>
                </a:lnTo>
                <a:lnTo>
                  <a:pt x="1566541" y="3619"/>
                </a:lnTo>
                <a:lnTo>
                  <a:pt x="1447799" y="0"/>
                </a:lnTo>
                <a:lnTo>
                  <a:pt x="1329058" y="3619"/>
                </a:lnTo>
                <a:lnTo>
                  <a:pt x="1212960" y="14290"/>
                </a:lnTo>
                <a:lnTo>
                  <a:pt x="1099878" y="31731"/>
                </a:lnTo>
                <a:lnTo>
                  <a:pt x="990185" y="55662"/>
                </a:lnTo>
                <a:lnTo>
                  <a:pt x="884253" y="85802"/>
                </a:lnTo>
                <a:lnTo>
                  <a:pt x="782455" y="121870"/>
                </a:lnTo>
                <a:lnTo>
                  <a:pt x="685163" y="163584"/>
                </a:lnTo>
                <a:lnTo>
                  <a:pt x="592750" y="210665"/>
                </a:lnTo>
                <a:lnTo>
                  <a:pt x="505589" y="262831"/>
                </a:lnTo>
                <a:lnTo>
                  <a:pt x="424052" y="319801"/>
                </a:lnTo>
                <a:lnTo>
                  <a:pt x="348513" y="381295"/>
                </a:lnTo>
                <a:lnTo>
                  <a:pt x="279343" y="447031"/>
                </a:lnTo>
                <a:lnTo>
                  <a:pt x="216915" y="516729"/>
                </a:lnTo>
                <a:lnTo>
                  <a:pt x="161601" y="590108"/>
                </a:lnTo>
                <a:lnTo>
                  <a:pt x="113776" y="666886"/>
                </a:lnTo>
                <a:lnTo>
                  <a:pt x="73810" y="746784"/>
                </a:lnTo>
                <a:lnTo>
                  <a:pt x="42077" y="829519"/>
                </a:lnTo>
                <a:lnTo>
                  <a:pt x="18949" y="914812"/>
                </a:lnTo>
                <a:lnTo>
                  <a:pt x="4799" y="1002381"/>
                </a:lnTo>
                <a:lnTo>
                  <a:pt x="0" y="109194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155436" y="1461515"/>
            <a:ext cx="2895599" cy="2183892"/>
          </a:xfrm>
          <a:custGeom>
            <a:avLst/>
            <a:gdLst/>
            <a:ahLst/>
            <a:cxnLst/>
            <a:rect l="l" t="t" r="r" b="b"/>
            <a:pathLst>
              <a:path w="2895599" h="2183891">
                <a:moveTo>
                  <a:pt x="0" y="1091946"/>
                </a:moveTo>
                <a:lnTo>
                  <a:pt x="4799" y="1002381"/>
                </a:lnTo>
                <a:lnTo>
                  <a:pt x="18949" y="914812"/>
                </a:lnTo>
                <a:lnTo>
                  <a:pt x="42077" y="829519"/>
                </a:lnTo>
                <a:lnTo>
                  <a:pt x="73810" y="746784"/>
                </a:lnTo>
                <a:lnTo>
                  <a:pt x="113776" y="666886"/>
                </a:lnTo>
                <a:lnTo>
                  <a:pt x="161601" y="590108"/>
                </a:lnTo>
                <a:lnTo>
                  <a:pt x="216915" y="516729"/>
                </a:lnTo>
                <a:lnTo>
                  <a:pt x="279343" y="447031"/>
                </a:lnTo>
                <a:lnTo>
                  <a:pt x="348513" y="381295"/>
                </a:lnTo>
                <a:lnTo>
                  <a:pt x="424052" y="319801"/>
                </a:lnTo>
                <a:lnTo>
                  <a:pt x="505589" y="262831"/>
                </a:lnTo>
                <a:lnTo>
                  <a:pt x="592750" y="210665"/>
                </a:lnTo>
                <a:lnTo>
                  <a:pt x="685163" y="163584"/>
                </a:lnTo>
                <a:lnTo>
                  <a:pt x="782455" y="121870"/>
                </a:lnTo>
                <a:lnTo>
                  <a:pt x="884253" y="85802"/>
                </a:lnTo>
                <a:lnTo>
                  <a:pt x="990185" y="55662"/>
                </a:lnTo>
                <a:lnTo>
                  <a:pt x="1099878" y="31731"/>
                </a:lnTo>
                <a:lnTo>
                  <a:pt x="1212960" y="14290"/>
                </a:lnTo>
                <a:lnTo>
                  <a:pt x="1329058" y="3619"/>
                </a:lnTo>
                <a:lnTo>
                  <a:pt x="1447799" y="0"/>
                </a:lnTo>
                <a:lnTo>
                  <a:pt x="1566541" y="3619"/>
                </a:lnTo>
                <a:lnTo>
                  <a:pt x="1682639" y="14290"/>
                </a:lnTo>
                <a:lnTo>
                  <a:pt x="1795721" y="31731"/>
                </a:lnTo>
                <a:lnTo>
                  <a:pt x="1905414" y="55662"/>
                </a:lnTo>
                <a:lnTo>
                  <a:pt x="2011346" y="85802"/>
                </a:lnTo>
                <a:lnTo>
                  <a:pt x="2113144" y="121870"/>
                </a:lnTo>
                <a:lnTo>
                  <a:pt x="2210436" y="163584"/>
                </a:lnTo>
                <a:lnTo>
                  <a:pt x="2302849" y="210665"/>
                </a:lnTo>
                <a:lnTo>
                  <a:pt x="2390010" y="262831"/>
                </a:lnTo>
                <a:lnTo>
                  <a:pt x="2471546" y="319801"/>
                </a:lnTo>
                <a:lnTo>
                  <a:pt x="2547086" y="381295"/>
                </a:lnTo>
                <a:lnTo>
                  <a:pt x="2616256" y="447031"/>
                </a:lnTo>
                <a:lnTo>
                  <a:pt x="2678684" y="516729"/>
                </a:lnTo>
                <a:lnTo>
                  <a:pt x="2733998" y="590108"/>
                </a:lnTo>
                <a:lnTo>
                  <a:pt x="2781823" y="666886"/>
                </a:lnTo>
                <a:lnTo>
                  <a:pt x="2821789" y="746784"/>
                </a:lnTo>
                <a:lnTo>
                  <a:pt x="2853522" y="829519"/>
                </a:lnTo>
                <a:lnTo>
                  <a:pt x="2876650" y="914812"/>
                </a:lnTo>
                <a:lnTo>
                  <a:pt x="2890800" y="1002381"/>
                </a:lnTo>
                <a:lnTo>
                  <a:pt x="2895599" y="1091946"/>
                </a:lnTo>
                <a:lnTo>
                  <a:pt x="2890800" y="1181510"/>
                </a:lnTo>
                <a:lnTo>
                  <a:pt x="2876650" y="1269079"/>
                </a:lnTo>
                <a:lnTo>
                  <a:pt x="2853522" y="1354372"/>
                </a:lnTo>
                <a:lnTo>
                  <a:pt x="2821789" y="1437107"/>
                </a:lnTo>
                <a:lnTo>
                  <a:pt x="2781823" y="1517005"/>
                </a:lnTo>
                <a:lnTo>
                  <a:pt x="2733998" y="1593783"/>
                </a:lnTo>
                <a:lnTo>
                  <a:pt x="2678684" y="1667162"/>
                </a:lnTo>
                <a:lnTo>
                  <a:pt x="2616256" y="1736860"/>
                </a:lnTo>
                <a:lnTo>
                  <a:pt x="2547086" y="1802596"/>
                </a:lnTo>
                <a:lnTo>
                  <a:pt x="2471546" y="1864090"/>
                </a:lnTo>
                <a:lnTo>
                  <a:pt x="2390010" y="1921060"/>
                </a:lnTo>
                <a:lnTo>
                  <a:pt x="2302849" y="1973226"/>
                </a:lnTo>
                <a:lnTo>
                  <a:pt x="2210436" y="2020307"/>
                </a:lnTo>
                <a:lnTo>
                  <a:pt x="2113144" y="2062021"/>
                </a:lnTo>
                <a:lnTo>
                  <a:pt x="2011346" y="2098089"/>
                </a:lnTo>
                <a:lnTo>
                  <a:pt x="1905414" y="2128229"/>
                </a:lnTo>
                <a:lnTo>
                  <a:pt x="1795721" y="2152160"/>
                </a:lnTo>
                <a:lnTo>
                  <a:pt x="1682639" y="2169601"/>
                </a:lnTo>
                <a:lnTo>
                  <a:pt x="1566541" y="2180272"/>
                </a:lnTo>
                <a:lnTo>
                  <a:pt x="1447799" y="2183892"/>
                </a:lnTo>
                <a:lnTo>
                  <a:pt x="1329058" y="2180272"/>
                </a:lnTo>
                <a:lnTo>
                  <a:pt x="1212960" y="2169601"/>
                </a:lnTo>
                <a:lnTo>
                  <a:pt x="1099878" y="2152160"/>
                </a:lnTo>
                <a:lnTo>
                  <a:pt x="990185" y="2128229"/>
                </a:lnTo>
                <a:lnTo>
                  <a:pt x="884253" y="2098089"/>
                </a:lnTo>
                <a:lnTo>
                  <a:pt x="782455" y="2062021"/>
                </a:lnTo>
                <a:lnTo>
                  <a:pt x="685163" y="2020307"/>
                </a:lnTo>
                <a:lnTo>
                  <a:pt x="592750" y="1973226"/>
                </a:lnTo>
                <a:lnTo>
                  <a:pt x="505589" y="1921060"/>
                </a:lnTo>
                <a:lnTo>
                  <a:pt x="424052" y="1864090"/>
                </a:lnTo>
                <a:lnTo>
                  <a:pt x="348513" y="1802596"/>
                </a:lnTo>
                <a:lnTo>
                  <a:pt x="279343" y="1736860"/>
                </a:lnTo>
                <a:lnTo>
                  <a:pt x="216915" y="1667162"/>
                </a:lnTo>
                <a:lnTo>
                  <a:pt x="161601" y="1593783"/>
                </a:lnTo>
                <a:lnTo>
                  <a:pt x="113776" y="1517005"/>
                </a:lnTo>
                <a:lnTo>
                  <a:pt x="73810" y="1437107"/>
                </a:lnTo>
                <a:lnTo>
                  <a:pt x="42077" y="1354372"/>
                </a:lnTo>
                <a:lnTo>
                  <a:pt x="18949" y="1269079"/>
                </a:lnTo>
                <a:lnTo>
                  <a:pt x="4799" y="1181510"/>
                </a:lnTo>
                <a:lnTo>
                  <a:pt x="0" y="109194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206996" y="2212848"/>
            <a:ext cx="838200" cy="681227"/>
          </a:xfrm>
          <a:custGeom>
            <a:avLst/>
            <a:gdLst/>
            <a:ahLst/>
            <a:cxnLst/>
            <a:rect l="l" t="t" r="r" b="b"/>
            <a:pathLst>
              <a:path w="838200" h="681227">
                <a:moveTo>
                  <a:pt x="0" y="340613"/>
                </a:moveTo>
                <a:lnTo>
                  <a:pt x="1388" y="368545"/>
                </a:lnTo>
                <a:lnTo>
                  <a:pt x="5483" y="395856"/>
                </a:lnTo>
                <a:lnTo>
                  <a:pt x="21360" y="448263"/>
                </a:lnTo>
                <a:lnTo>
                  <a:pt x="46768" y="497132"/>
                </a:lnTo>
                <a:lnTo>
                  <a:pt x="62776" y="520022"/>
                </a:lnTo>
                <a:lnTo>
                  <a:pt x="80845" y="541763"/>
                </a:lnTo>
                <a:lnTo>
                  <a:pt x="100865" y="562270"/>
                </a:lnTo>
                <a:lnTo>
                  <a:pt x="122729" y="581453"/>
                </a:lnTo>
                <a:lnTo>
                  <a:pt x="146330" y="599226"/>
                </a:lnTo>
                <a:lnTo>
                  <a:pt x="171559" y="615500"/>
                </a:lnTo>
                <a:lnTo>
                  <a:pt x="198310" y="630189"/>
                </a:lnTo>
                <a:lnTo>
                  <a:pt x="226473" y="643203"/>
                </a:lnTo>
                <a:lnTo>
                  <a:pt x="255942" y="654456"/>
                </a:lnTo>
                <a:lnTo>
                  <a:pt x="286609" y="663860"/>
                </a:lnTo>
                <a:lnTo>
                  <a:pt x="318366" y="671327"/>
                </a:lnTo>
                <a:lnTo>
                  <a:pt x="351105" y="676769"/>
                </a:lnTo>
                <a:lnTo>
                  <a:pt x="384719" y="680098"/>
                </a:lnTo>
                <a:lnTo>
                  <a:pt x="419100" y="681227"/>
                </a:lnTo>
                <a:lnTo>
                  <a:pt x="453480" y="680098"/>
                </a:lnTo>
                <a:lnTo>
                  <a:pt x="487094" y="676769"/>
                </a:lnTo>
                <a:lnTo>
                  <a:pt x="519833" y="671327"/>
                </a:lnTo>
                <a:lnTo>
                  <a:pt x="551590" y="663860"/>
                </a:lnTo>
                <a:lnTo>
                  <a:pt x="582257" y="654456"/>
                </a:lnTo>
                <a:lnTo>
                  <a:pt x="611726" y="643203"/>
                </a:lnTo>
                <a:lnTo>
                  <a:pt x="639889" y="630189"/>
                </a:lnTo>
                <a:lnTo>
                  <a:pt x="666640" y="615500"/>
                </a:lnTo>
                <a:lnTo>
                  <a:pt x="691869" y="599226"/>
                </a:lnTo>
                <a:lnTo>
                  <a:pt x="715470" y="581453"/>
                </a:lnTo>
                <a:lnTo>
                  <a:pt x="737334" y="562270"/>
                </a:lnTo>
                <a:lnTo>
                  <a:pt x="757354" y="541763"/>
                </a:lnTo>
                <a:lnTo>
                  <a:pt x="775423" y="520022"/>
                </a:lnTo>
                <a:lnTo>
                  <a:pt x="791431" y="497132"/>
                </a:lnTo>
                <a:lnTo>
                  <a:pt x="816839" y="448263"/>
                </a:lnTo>
                <a:lnTo>
                  <a:pt x="832716" y="395856"/>
                </a:lnTo>
                <a:lnTo>
                  <a:pt x="838200" y="340613"/>
                </a:lnTo>
                <a:lnTo>
                  <a:pt x="836811" y="312682"/>
                </a:lnTo>
                <a:lnTo>
                  <a:pt x="826023" y="258769"/>
                </a:lnTo>
                <a:lnTo>
                  <a:pt x="805273" y="208043"/>
                </a:lnTo>
                <a:lnTo>
                  <a:pt x="775423" y="161205"/>
                </a:lnTo>
                <a:lnTo>
                  <a:pt x="757354" y="139464"/>
                </a:lnTo>
                <a:lnTo>
                  <a:pt x="737334" y="118957"/>
                </a:lnTo>
                <a:lnTo>
                  <a:pt x="715470" y="99774"/>
                </a:lnTo>
                <a:lnTo>
                  <a:pt x="691869" y="82001"/>
                </a:lnTo>
                <a:lnTo>
                  <a:pt x="666640" y="65727"/>
                </a:lnTo>
                <a:lnTo>
                  <a:pt x="639889" y="51038"/>
                </a:lnTo>
                <a:lnTo>
                  <a:pt x="611726" y="38024"/>
                </a:lnTo>
                <a:lnTo>
                  <a:pt x="582257" y="26771"/>
                </a:lnTo>
                <a:lnTo>
                  <a:pt x="551590" y="17367"/>
                </a:lnTo>
                <a:lnTo>
                  <a:pt x="519833" y="9900"/>
                </a:lnTo>
                <a:lnTo>
                  <a:pt x="487094" y="4458"/>
                </a:lnTo>
                <a:lnTo>
                  <a:pt x="453480" y="1129"/>
                </a:lnTo>
                <a:lnTo>
                  <a:pt x="419100" y="0"/>
                </a:lnTo>
                <a:lnTo>
                  <a:pt x="384719" y="1129"/>
                </a:lnTo>
                <a:lnTo>
                  <a:pt x="351105" y="4458"/>
                </a:lnTo>
                <a:lnTo>
                  <a:pt x="318366" y="9900"/>
                </a:lnTo>
                <a:lnTo>
                  <a:pt x="286609" y="17367"/>
                </a:lnTo>
                <a:lnTo>
                  <a:pt x="255942" y="26771"/>
                </a:lnTo>
                <a:lnTo>
                  <a:pt x="226473" y="38024"/>
                </a:lnTo>
                <a:lnTo>
                  <a:pt x="198310" y="51038"/>
                </a:lnTo>
                <a:lnTo>
                  <a:pt x="171559" y="65727"/>
                </a:lnTo>
                <a:lnTo>
                  <a:pt x="146330" y="82001"/>
                </a:lnTo>
                <a:lnTo>
                  <a:pt x="122729" y="99774"/>
                </a:lnTo>
                <a:lnTo>
                  <a:pt x="100865" y="118957"/>
                </a:lnTo>
                <a:lnTo>
                  <a:pt x="80845" y="139464"/>
                </a:lnTo>
                <a:lnTo>
                  <a:pt x="62776" y="161205"/>
                </a:lnTo>
                <a:lnTo>
                  <a:pt x="46768" y="184095"/>
                </a:lnTo>
                <a:lnTo>
                  <a:pt x="21360" y="232964"/>
                </a:lnTo>
                <a:lnTo>
                  <a:pt x="5483" y="285371"/>
                </a:lnTo>
                <a:lnTo>
                  <a:pt x="1388" y="312682"/>
                </a:lnTo>
                <a:lnTo>
                  <a:pt x="0" y="34061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206996" y="2212848"/>
            <a:ext cx="838200" cy="681227"/>
          </a:xfrm>
          <a:custGeom>
            <a:avLst/>
            <a:gdLst/>
            <a:ahLst/>
            <a:cxnLst/>
            <a:rect l="l" t="t" r="r" b="b"/>
            <a:pathLst>
              <a:path w="838200" h="681227">
                <a:moveTo>
                  <a:pt x="0" y="340613"/>
                </a:moveTo>
                <a:lnTo>
                  <a:pt x="1388" y="312682"/>
                </a:lnTo>
                <a:lnTo>
                  <a:pt x="12176" y="258769"/>
                </a:lnTo>
                <a:lnTo>
                  <a:pt x="32926" y="208043"/>
                </a:lnTo>
                <a:lnTo>
                  <a:pt x="62776" y="161205"/>
                </a:lnTo>
                <a:lnTo>
                  <a:pt x="80845" y="139464"/>
                </a:lnTo>
                <a:lnTo>
                  <a:pt x="100865" y="118957"/>
                </a:lnTo>
                <a:lnTo>
                  <a:pt x="122729" y="99774"/>
                </a:lnTo>
                <a:lnTo>
                  <a:pt x="146330" y="82001"/>
                </a:lnTo>
                <a:lnTo>
                  <a:pt x="171559" y="65727"/>
                </a:lnTo>
                <a:lnTo>
                  <a:pt x="198310" y="51038"/>
                </a:lnTo>
                <a:lnTo>
                  <a:pt x="226473" y="38024"/>
                </a:lnTo>
                <a:lnTo>
                  <a:pt x="255942" y="26771"/>
                </a:lnTo>
                <a:lnTo>
                  <a:pt x="286609" y="17367"/>
                </a:lnTo>
                <a:lnTo>
                  <a:pt x="318366" y="9900"/>
                </a:lnTo>
                <a:lnTo>
                  <a:pt x="351105" y="4458"/>
                </a:lnTo>
                <a:lnTo>
                  <a:pt x="384719" y="1129"/>
                </a:lnTo>
                <a:lnTo>
                  <a:pt x="419100" y="0"/>
                </a:lnTo>
                <a:lnTo>
                  <a:pt x="453480" y="1129"/>
                </a:lnTo>
                <a:lnTo>
                  <a:pt x="487094" y="4458"/>
                </a:lnTo>
                <a:lnTo>
                  <a:pt x="519833" y="9900"/>
                </a:lnTo>
                <a:lnTo>
                  <a:pt x="551590" y="17367"/>
                </a:lnTo>
                <a:lnTo>
                  <a:pt x="582257" y="26771"/>
                </a:lnTo>
                <a:lnTo>
                  <a:pt x="611726" y="38024"/>
                </a:lnTo>
                <a:lnTo>
                  <a:pt x="639889" y="51038"/>
                </a:lnTo>
                <a:lnTo>
                  <a:pt x="666640" y="65727"/>
                </a:lnTo>
                <a:lnTo>
                  <a:pt x="691869" y="82001"/>
                </a:lnTo>
                <a:lnTo>
                  <a:pt x="715470" y="99774"/>
                </a:lnTo>
                <a:lnTo>
                  <a:pt x="737334" y="118957"/>
                </a:lnTo>
                <a:lnTo>
                  <a:pt x="757354" y="139464"/>
                </a:lnTo>
                <a:lnTo>
                  <a:pt x="775423" y="161205"/>
                </a:lnTo>
                <a:lnTo>
                  <a:pt x="805273" y="208043"/>
                </a:lnTo>
                <a:lnTo>
                  <a:pt x="826023" y="258769"/>
                </a:lnTo>
                <a:lnTo>
                  <a:pt x="836811" y="312682"/>
                </a:lnTo>
                <a:lnTo>
                  <a:pt x="838200" y="340613"/>
                </a:lnTo>
                <a:lnTo>
                  <a:pt x="836811" y="368545"/>
                </a:lnTo>
                <a:lnTo>
                  <a:pt x="826023" y="422458"/>
                </a:lnTo>
                <a:lnTo>
                  <a:pt x="805273" y="473184"/>
                </a:lnTo>
                <a:lnTo>
                  <a:pt x="775423" y="520022"/>
                </a:lnTo>
                <a:lnTo>
                  <a:pt x="757354" y="541763"/>
                </a:lnTo>
                <a:lnTo>
                  <a:pt x="737334" y="562270"/>
                </a:lnTo>
                <a:lnTo>
                  <a:pt x="715470" y="581453"/>
                </a:lnTo>
                <a:lnTo>
                  <a:pt x="691869" y="599226"/>
                </a:lnTo>
                <a:lnTo>
                  <a:pt x="666640" y="615500"/>
                </a:lnTo>
                <a:lnTo>
                  <a:pt x="639889" y="630189"/>
                </a:lnTo>
                <a:lnTo>
                  <a:pt x="611726" y="643203"/>
                </a:lnTo>
                <a:lnTo>
                  <a:pt x="582257" y="654456"/>
                </a:lnTo>
                <a:lnTo>
                  <a:pt x="551590" y="663860"/>
                </a:lnTo>
                <a:lnTo>
                  <a:pt x="519833" y="671327"/>
                </a:lnTo>
                <a:lnTo>
                  <a:pt x="487094" y="676769"/>
                </a:lnTo>
                <a:lnTo>
                  <a:pt x="453480" y="680098"/>
                </a:lnTo>
                <a:lnTo>
                  <a:pt x="419100" y="681227"/>
                </a:lnTo>
                <a:lnTo>
                  <a:pt x="384719" y="680098"/>
                </a:lnTo>
                <a:lnTo>
                  <a:pt x="351105" y="676769"/>
                </a:lnTo>
                <a:lnTo>
                  <a:pt x="318366" y="671327"/>
                </a:lnTo>
                <a:lnTo>
                  <a:pt x="286609" y="663860"/>
                </a:lnTo>
                <a:lnTo>
                  <a:pt x="255942" y="654456"/>
                </a:lnTo>
                <a:lnTo>
                  <a:pt x="226473" y="643203"/>
                </a:lnTo>
                <a:lnTo>
                  <a:pt x="198310" y="630189"/>
                </a:lnTo>
                <a:lnTo>
                  <a:pt x="171559" y="615500"/>
                </a:lnTo>
                <a:lnTo>
                  <a:pt x="146330" y="599226"/>
                </a:lnTo>
                <a:lnTo>
                  <a:pt x="122729" y="581453"/>
                </a:lnTo>
                <a:lnTo>
                  <a:pt x="100865" y="562270"/>
                </a:lnTo>
                <a:lnTo>
                  <a:pt x="80845" y="541763"/>
                </a:lnTo>
                <a:lnTo>
                  <a:pt x="62776" y="520022"/>
                </a:lnTo>
                <a:lnTo>
                  <a:pt x="32926" y="473184"/>
                </a:lnTo>
                <a:lnTo>
                  <a:pt x="12176" y="422458"/>
                </a:lnTo>
                <a:lnTo>
                  <a:pt x="1388" y="368545"/>
                </a:lnTo>
                <a:lnTo>
                  <a:pt x="0" y="3406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635752" y="3645407"/>
            <a:ext cx="664463" cy="2790444"/>
          </a:xfrm>
          <a:custGeom>
            <a:avLst/>
            <a:gdLst/>
            <a:ahLst/>
            <a:cxnLst/>
            <a:rect l="l" t="t" r="r" b="b"/>
            <a:pathLst>
              <a:path w="664463" h="2790444">
                <a:moveTo>
                  <a:pt x="0" y="0"/>
                </a:moveTo>
                <a:lnTo>
                  <a:pt x="53896" y="724"/>
                </a:lnTo>
                <a:lnTo>
                  <a:pt x="105021" y="2820"/>
                </a:lnTo>
                <a:lnTo>
                  <a:pt x="152692" y="6175"/>
                </a:lnTo>
                <a:lnTo>
                  <a:pt x="196224" y="10676"/>
                </a:lnTo>
                <a:lnTo>
                  <a:pt x="234934" y="16208"/>
                </a:lnTo>
                <a:lnTo>
                  <a:pt x="282462" y="26192"/>
                </a:lnTo>
                <a:lnTo>
                  <a:pt x="322578" y="42057"/>
                </a:lnTo>
                <a:lnTo>
                  <a:pt x="332232" y="55372"/>
                </a:lnTo>
                <a:lnTo>
                  <a:pt x="332232" y="1339850"/>
                </a:lnTo>
                <a:lnTo>
                  <a:pt x="333333" y="1344394"/>
                </a:lnTo>
                <a:lnTo>
                  <a:pt x="341885" y="1353164"/>
                </a:lnTo>
                <a:lnTo>
                  <a:pt x="358336" y="1361414"/>
                </a:lnTo>
                <a:lnTo>
                  <a:pt x="369309" y="1365308"/>
                </a:lnTo>
                <a:lnTo>
                  <a:pt x="382001" y="1369029"/>
                </a:lnTo>
                <a:lnTo>
                  <a:pt x="396325" y="1372563"/>
                </a:lnTo>
                <a:lnTo>
                  <a:pt x="412196" y="1375896"/>
                </a:lnTo>
                <a:lnTo>
                  <a:pt x="429529" y="1379013"/>
                </a:lnTo>
                <a:lnTo>
                  <a:pt x="448239" y="1381901"/>
                </a:lnTo>
                <a:lnTo>
                  <a:pt x="468239" y="1384545"/>
                </a:lnTo>
                <a:lnTo>
                  <a:pt x="489445" y="1386932"/>
                </a:lnTo>
                <a:lnTo>
                  <a:pt x="511771" y="1389046"/>
                </a:lnTo>
                <a:lnTo>
                  <a:pt x="535132" y="1390874"/>
                </a:lnTo>
                <a:lnTo>
                  <a:pt x="559442" y="1392401"/>
                </a:lnTo>
                <a:lnTo>
                  <a:pt x="584615" y="1393614"/>
                </a:lnTo>
                <a:lnTo>
                  <a:pt x="610567" y="1394497"/>
                </a:lnTo>
                <a:lnTo>
                  <a:pt x="637211" y="1395038"/>
                </a:lnTo>
                <a:lnTo>
                  <a:pt x="664463" y="1395222"/>
                </a:lnTo>
                <a:lnTo>
                  <a:pt x="637211" y="1395405"/>
                </a:lnTo>
                <a:lnTo>
                  <a:pt x="584615" y="1396829"/>
                </a:lnTo>
                <a:lnTo>
                  <a:pt x="535132" y="1399569"/>
                </a:lnTo>
                <a:lnTo>
                  <a:pt x="489445" y="1403511"/>
                </a:lnTo>
                <a:lnTo>
                  <a:pt x="448239" y="1408542"/>
                </a:lnTo>
                <a:lnTo>
                  <a:pt x="396325" y="1417880"/>
                </a:lnTo>
                <a:lnTo>
                  <a:pt x="358336" y="1429029"/>
                </a:lnTo>
                <a:lnTo>
                  <a:pt x="332232" y="1450594"/>
                </a:lnTo>
                <a:lnTo>
                  <a:pt x="332232" y="2735072"/>
                </a:lnTo>
                <a:lnTo>
                  <a:pt x="331130" y="2739613"/>
                </a:lnTo>
                <a:lnTo>
                  <a:pt x="322578" y="2748378"/>
                </a:lnTo>
                <a:lnTo>
                  <a:pt x="306127" y="2756625"/>
                </a:lnTo>
                <a:lnTo>
                  <a:pt x="295154" y="2760518"/>
                </a:lnTo>
                <a:lnTo>
                  <a:pt x="282462" y="2764239"/>
                </a:lnTo>
                <a:lnTo>
                  <a:pt x="268138" y="2767774"/>
                </a:lnTo>
                <a:lnTo>
                  <a:pt x="252267" y="2771107"/>
                </a:lnTo>
                <a:lnTo>
                  <a:pt x="234934" y="2774226"/>
                </a:lnTo>
                <a:lnTo>
                  <a:pt x="216224" y="2777115"/>
                </a:lnTo>
                <a:lnTo>
                  <a:pt x="196224" y="2779760"/>
                </a:lnTo>
                <a:lnTo>
                  <a:pt x="175018" y="2782148"/>
                </a:lnTo>
                <a:lnTo>
                  <a:pt x="152692" y="2784263"/>
                </a:lnTo>
                <a:lnTo>
                  <a:pt x="129331" y="2786092"/>
                </a:lnTo>
                <a:lnTo>
                  <a:pt x="105021" y="2787621"/>
                </a:lnTo>
                <a:lnTo>
                  <a:pt x="79848" y="2788834"/>
                </a:lnTo>
                <a:lnTo>
                  <a:pt x="53896" y="2789719"/>
                </a:lnTo>
                <a:lnTo>
                  <a:pt x="27252" y="2790260"/>
                </a:lnTo>
                <a:lnTo>
                  <a:pt x="0" y="2790444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364986" y="4464558"/>
            <a:ext cx="2016252" cy="1152143"/>
          </a:xfrm>
          <a:custGeom>
            <a:avLst/>
            <a:gdLst/>
            <a:ahLst/>
            <a:cxnLst/>
            <a:rect l="l" t="t" r="r" b="b"/>
            <a:pathLst>
              <a:path w="2016252" h="1152143">
                <a:moveTo>
                  <a:pt x="0" y="1152143"/>
                </a:moveTo>
                <a:lnTo>
                  <a:pt x="2016252" y="1152143"/>
                </a:lnTo>
                <a:lnTo>
                  <a:pt x="2016252" y="0"/>
                </a:lnTo>
                <a:lnTo>
                  <a:pt x="0" y="0"/>
                </a:lnTo>
                <a:lnTo>
                  <a:pt x="0" y="11521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364986" y="4464558"/>
            <a:ext cx="2016252" cy="1152143"/>
          </a:xfrm>
          <a:custGeom>
            <a:avLst/>
            <a:gdLst/>
            <a:ahLst/>
            <a:cxnLst/>
            <a:rect l="l" t="t" r="r" b="b"/>
            <a:pathLst>
              <a:path w="2016252" h="1152143">
                <a:moveTo>
                  <a:pt x="0" y="1152143"/>
                </a:moveTo>
                <a:lnTo>
                  <a:pt x="2016252" y="1152143"/>
                </a:lnTo>
                <a:lnTo>
                  <a:pt x="2016252" y="0"/>
                </a:lnTo>
                <a:lnTo>
                  <a:pt x="0" y="0"/>
                </a:lnTo>
                <a:lnTo>
                  <a:pt x="0" y="1152143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531566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En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ul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8806" y="1873432"/>
            <a:ext cx="10003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Metho</a:t>
            </a:r>
            <a:r>
              <a:rPr dirty="0" smtClean="0" sz="1800" spc="4" b="1">
                <a:latin typeface="Arial"/>
                <a:cs typeface="Arial"/>
              </a:rPr>
              <a:t>d</a:t>
            </a:r>
            <a:r>
              <a:rPr dirty="0" smtClean="0" sz="1800" spc="0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4206" y="1873432"/>
            <a:ext cx="10003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Metho</a:t>
            </a:r>
            <a:r>
              <a:rPr dirty="0" smtClean="0" sz="1800" spc="4" b="1">
                <a:latin typeface="Arial"/>
                <a:cs typeface="Arial"/>
              </a:rPr>
              <a:t>d</a:t>
            </a:r>
            <a:r>
              <a:rPr dirty="0" smtClean="0" sz="1800" spc="0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267" y="1880407"/>
            <a:ext cx="5279696" cy="807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800" spc="-9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psula</a:t>
            </a:r>
            <a:r>
              <a:rPr dirty="0" smtClean="0" sz="2800" spc="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800" spc="-83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eps</a:t>
            </a:r>
            <a:r>
              <a:rPr dirty="0" smtClean="0" sz="2800" spc="-4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dirty="0" smtClean="0" sz="2800" spc="-4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Part</a:t>
            </a:r>
            <a:endParaRPr sz="2800">
              <a:latin typeface="Arial"/>
              <a:cs typeface="Arial"/>
            </a:endParaRPr>
          </a:p>
          <a:p>
            <a:pPr marL="12700" marR="53263">
              <a:lnSpc>
                <a:spcPct val="95825"/>
              </a:lnSpc>
            </a:pP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800" spc="-9" b="1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tion</a:t>
            </a:r>
            <a:r>
              <a:rPr dirty="0" smtClean="0" sz="2800" spc="-22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Part</a:t>
            </a:r>
            <a:r>
              <a:rPr dirty="0" smtClean="0" sz="2800" spc="-5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800" spc="-9" b="1" i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je</a:t>
            </a:r>
            <a:r>
              <a:rPr dirty="0" smtClean="0" sz="2800" spc="9" b="1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9080" y="1880407"/>
            <a:ext cx="28603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4763" y="2441376"/>
            <a:ext cx="5413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2734101"/>
            <a:ext cx="149903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together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2572" y="2734101"/>
            <a:ext cx="110487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inside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9989" y="2734101"/>
            <a:ext cx="27609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6135" y="2734101"/>
            <a:ext cx="140102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dirty="0" smtClean="0" sz="2800" spc="0" b="1" i="1">
                <a:solidFill>
                  <a:srgbClr val="FF0000"/>
                </a:solidFill>
                <a:latin typeface="Arial"/>
                <a:cs typeface="Arial"/>
              </a:rPr>
              <a:t>capsule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2225" y="2909505"/>
            <a:ext cx="100167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Meth</a:t>
            </a:r>
            <a:r>
              <a:rPr dirty="0" smtClean="0" sz="1800" spc="4" b="1">
                <a:latin typeface="Arial"/>
                <a:cs typeface="Arial"/>
              </a:rPr>
              <a:t>o</a:t>
            </a:r>
            <a:r>
              <a:rPr dirty="0" smtClean="0" sz="1800" spc="0" b="1"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6606" y="2912800"/>
            <a:ext cx="10003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Arial"/>
                <a:cs typeface="Arial"/>
              </a:rPr>
              <a:t>Metho</a:t>
            </a:r>
            <a:r>
              <a:rPr dirty="0" smtClean="0" sz="1800" spc="4" b="1">
                <a:latin typeface="Arial"/>
                <a:cs typeface="Arial"/>
              </a:rPr>
              <a:t>d</a:t>
            </a:r>
            <a:r>
              <a:rPr dirty="0" smtClean="0" sz="1800" spc="0" b="1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591"/>
            <a:ext cx="196242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4986" y="4464558"/>
            <a:ext cx="2016252" cy="1152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87604">
              <a:lnSpc>
                <a:spcPct val="101725"/>
              </a:lnSpc>
              <a:spcBef>
                <a:spcPts val="2426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0594" y="3646170"/>
            <a:ext cx="5256276" cy="2790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373">
              <a:lnSpc>
                <a:spcPts val="1955"/>
              </a:lnSpc>
              <a:spcBef>
                <a:spcPts val="97"/>
              </a:spcBef>
            </a:pPr>
            <a:r>
              <a:rPr dirty="0" smtClean="0" baseline="3034" sz="2700" spc="0" b="1">
                <a:solidFill>
                  <a:srgbClr val="001F5F"/>
                </a:solidFill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6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90373">
              <a:lnSpc>
                <a:spcPct val="101725"/>
              </a:lnSpc>
              <a:spcBef>
                <a:spcPts val="944"/>
              </a:spcBef>
            </a:pP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005078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pri</a:t>
            </a:r>
            <a:r>
              <a:rPr dirty="0" smtClean="0" baseline="1517" sz="2700" spc="-25" b="1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14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uble</a:t>
            </a:r>
            <a:r>
              <a:rPr dirty="0" smtClean="0" baseline="1517" sz="2700" spc="-44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th;</a:t>
            </a:r>
            <a:endParaRPr sz="1800">
              <a:latin typeface="Calibri"/>
              <a:cs typeface="Calibri"/>
            </a:endParaRPr>
          </a:p>
          <a:p>
            <a:pPr marL="1005078">
              <a:lnSpc>
                <a:spcPts val="2160"/>
              </a:lnSpc>
            </a:pP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25" b="1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4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4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dirty="0" smtClean="0" baseline="1517" sz="2700" spc="-3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wi</a:t>
            </a:r>
            <a:r>
              <a:rPr dirty="0" smtClean="0" baseline="1517" sz="2700" spc="9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th;</a:t>
            </a:r>
            <a:endParaRPr sz="1800">
              <a:latin typeface="Calibri"/>
              <a:cs typeface="Calibri"/>
            </a:endParaRPr>
          </a:p>
          <a:p>
            <a:pPr marL="1005078">
              <a:lnSpc>
                <a:spcPts val="2160"/>
              </a:lnSpc>
            </a:pP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25" b="1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4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4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dirty="0" smtClean="0" baseline="1517" sz="2700" spc="-3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ig</a:t>
            </a:r>
            <a:r>
              <a:rPr dirty="0" smtClean="0" baseline="1517" sz="2700" spc="-4" b="1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t;</a:t>
            </a:r>
            <a:endParaRPr sz="1800">
              <a:latin typeface="Calibri"/>
              <a:cs typeface="Calibri"/>
            </a:endParaRPr>
          </a:p>
          <a:p>
            <a:pPr marL="1005078">
              <a:lnSpc>
                <a:spcPct val="101725"/>
              </a:lnSpc>
              <a:spcBef>
                <a:spcPts val="2015"/>
              </a:spcBef>
            </a:pP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lic</a:t>
            </a:r>
            <a:r>
              <a:rPr dirty="0" smtClean="0" sz="1800" spc="-34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800" spc="9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dirty="0" smtClean="0" sz="1800" spc="-3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800" spc="-29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a()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               </a:t>
            </a:r>
            <a:r>
              <a:rPr dirty="0" smtClean="0" sz="1800" spc="154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               </a:t>
            </a:r>
            <a:r>
              <a:rPr dirty="0" smtClean="0" sz="1800" spc="6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005078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lic</a:t>
            </a:r>
            <a:r>
              <a:rPr dirty="0" smtClean="0" baseline="1517" sz="2700" spc="-34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dirty="0" smtClean="0" baseline="1517" sz="2700" spc="-3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ol</a:t>
            </a:r>
            <a:r>
              <a:rPr dirty="0" smtClean="0" baseline="1517" sz="2700" spc="9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me()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         </a:t>
            </a:r>
            <a:r>
              <a:rPr dirty="0" smtClean="0" baseline="1517" sz="2700" spc="296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               </a:t>
            </a:r>
            <a:r>
              <a:rPr dirty="0" smtClean="0" baseline="1517" sz="2700" spc="6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0373">
              <a:lnSpc>
                <a:spcPct val="101725"/>
              </a:lnSpc>
              <a:spcBef>
                <a:spcPts val="937"/>
              </a:spcBef>
            </a:pP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dirty="0" smtClean="0" sz="1800" spc="1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End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cla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800" spc="-1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sz="1800" spc="-6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43C981-53F7-44CC-AF0C-EA3D731DB84A}"/>
</file>

<file path=customXml/itemProps2.xml><?xml version="1.0" encoding="utf-8"?>
<ds:datastoreItem xmlns:ds="http://schemas.openxmlformats.org/officeDocument/2006/customXml" ds:itemID="{89914E47-606B-4061-AC36-332B5ECEAC82}"/>
</file>

<file path=customXml/itemProps3.xml><?xml version="1.0" encoding="utf-8"?>
<ds:datastoreItem xmlns:ds="http://schemas.openxmlformats.org/officeDocument/2006/customXml" ds:itemID="{FAB9CEFB-FF71-4645-AF5E-F8D35C4DC8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