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3.xml"/><Relationship Id="rId2" Type="http://schemas.openxmlformats.org/officeDocument/2006/relationships/theme" Target="theme/them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591920"/>
            <a:ext cx="229006" cy="1603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1591920"/>
            <a:ext cx="2097705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-14">
                <a:latin typeface="Arial"/>
                <a:cs typeface="Arial"/>
              </a:rPr>
              <a:t>h</a:t>
            </a:r>
            <a:r>
              <a:rPr dirty="0" smtClean="0" sz="3200" spc="0">
                <a:latin typeface="Arial"/>
                <a:cs typeface="Arial"/>
              </a:rPr>
              <a:t>eri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ance</a:t>
            </a:r>
            <a:endParaRPr sz="3200">
              <a:latin typeface="Arial"/>
              <a:cs typeface="Arial"/>
            </a:endParaRPr>
          </a:p>
          <a:p>
            <a:pPr marL="12700" marR="1144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latin typeface="Arial"/>
                <a:cs typeface="Arial"/>
              </a:rPr>
              <a:t>Inh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rita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9685" y="2177637"/>
            <a:ext cx="18711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Examp</a:t>
            </a:r>
            <a:r>
              <a:rPr dirty="0" smtClean="0" sz="3200" spc="-14">
                <a:latin typeface="Arial"/>
                <a:cs typeface="Arial"/>
              </a:rPr>
              <a:t>l</a:t>
            </a:r>
            <a:r>
              <a:rPr dirty="0" smtClean="0" sz="3200" spc="0"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2762853"/>
            <a:ext cx="5188655" cy="920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9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2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Supp</a:t>
            </a:r>
            <a:r>
              <a:rPr dirty="0" smtClean="0" sz="3200" spc="-9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rt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</a:t>
            </a:r>
            <a:r>
              <a:rPr dirty="0" smtClean="0" sz="3200" spc="-9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r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Inh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rita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ce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rod</a:t>
            </a:r>
            <a:r>
              <a:rPr dirty="0" smtClean="0" sz="3200" spc="-14">
                <a:latin typeface="Arial"/>
                <a:cs typeface="Arial"/>
              </a:rPr>
              <a:t>u</a:t>
            </a:r>
            <a:r>
              <a:rPr dirty="0" smtClean="0" sz="3200" spc="0">
                <a:latin typeface="Arial"/>
                <a:cs typeface="Arial"/>
              </a:rPr>
              <a:t>ction]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1779" y="2762853"/>
            <a:ext cx="94541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4">
                <a:latin typeface="Arial"/>
                <a:cs typeface="Arial"/>
              </a:rPr>
              <a:t>[</a:t>
            </a:r>
            <a:r>
              <a:rPr dirty="0" smtClean="0" sz="3200" spc="0">
                <a:latin typeface="Arial"/>
                <a:cs typeface="Arial"/>
              </a:rPr>
              <a:t>Ju</a:t>
            </a:r>
            <a:r>
              <a:rPr dirty="0" smtClean="0" sz="3200" spc="9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83613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3836130"/>
            <a:ext cx="117165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7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342" y="3836130"/>
            <a:ext cx="42579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4824" y="3836130"/>
            <a:ext cx="209656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9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nher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tance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154551"/>
            <a:ext cx="6154919" cy="966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4495"/>
              </a:lnSpc>
              <a:spcBef>
                <a:spcPts val="224"/>
              </a:spcBef>
            </a:pPr>
            <a:r>
              <a:rPr dirty="0" smtClean="0" sz="4300" spc="-150" b="1">
                <a:latin typeface="Arial"/>
                <a:cs typeface="Arial"/>
              </a:rPr>
              <a:t>I</a:t>
            </a:r>
            <a:r>
              <a:rPr dirty="0" smtClean="0" sz="4300" spc="-139" b="1">
                <a:latin typeface="Arial"/>
                <a:cs typeface="Arial"/>
              </a:rPr>
              <a:t>nh</a:t>
            </a:r>
            <a:r>
              <a:rPr dirty="0" smtClean="0" sz="4300" spc="-144" b="1">
                <a:latin typeface="Arial"/>
                <a:cs typeface="Arial"/>
              </a:rPr>
              <a:t>er</a:t>
            </a:r>
            <a:r>
              <a:rPr dirty="0" smtClean="0" sz="4300" spc="-150" b="1">
                <a:latin typeface="Arial"/>
                <a:cs typeface="Arial"/>
              </a:rPr>
              <a:t>i</a:t>
            </a:r>
            <a:r>
              <a:rPr dirty="0" smtClean="0" sz="4300" spc="-144" b="1">
                <a:latin typeface="Arial"/>
                <a:cs typeface="Arial"/>
              </a:rPr>
              <a:t>ta</a:t>
            </a:r>
            <a:r>
              <a:rPr dirty="0" smtClean="0" sz="4300" spc="-139" b="1">
                <a:latin typeface="Arial"/>
                <a:cs typeface="Arial"/>
              </a:rPr>
              <a:t>n</a:t>
            </a:r>
            <a:r>
              <a:rPr dirty="0" smtClean="0" sz="4300" spc="-144" b="1">
                <a:latin typeface="Arial"/>
                <a:cs typeface="Arial"/>
              </a:rPr>
              <a:t>c</a:t>
            </a:r>
            <a:r>
              <a:rPr dirty="0" smtClean="0" sz="4300" spc="0" b="1">
                <a:latin typeface="Arial"/>
                <a:cs typeface="Arial"/>
              </a:rPr>
              <a:t>e</a:t>
            </a:r>
            <a:r>
              <a:rPr dirty="0" smtClean="0" sz="4300" spc="-451" b="1">
                <a:latin typeface="Arial"/>
                <a:cs typeface="Arial"/>
              </a:rPr>
              <a:t> </a:t>
            </a:r>
            <a:r>
              <a:rPr dirty="0" smtClean="0" sz="4300" spc="0" b="1">
                <a:latin typeface="Arial"/>
                <a:cs typeface="Arial"/>
              </a:rPr>
              <a:t>:</a:t>
            </a:r>
            <a:r>
              <a:rPr dirty="0" smtClean="0" sz="4300" spc="-294" b="1">
                <a:latin typeface="Arial"/>
                <a:cs typeface="Arial"/>
              </a:rPr>
              <a:t> </a:t>
            </a:r>
            <a:r>
              <a:rPr dirty="0" smtClean="0" sz="4300" spc="-139" b="1">
                <a:latin typeface="Arial"/>
                <a:cs typeface="Arial"/>
              </a:rPr>
              <a:t>R</a:t>
            </a:r>
            <a:r>
              <a:rPr dirty="0" smtClean="0" sz="4300" spc="-144" b="1">
                <a:latin typeface="Arial"/>
                <a:cs typeface="Arial"/>
              </a:rPr>
              <a:t>e</a:t>
            </a:r>
            <a:r>
              <a:rPr dirty="0" smtClean="0" sz="4300" spc="-139" b="1">
                <a:latin typeface="Arial"/>
                <a:cs typeface="Arial"/>
              </a:rPr>
              <a:t>u</a:t>
            </a:r>
            <a:r>
              <a:rPr dirty="0" smtClean="0" sz="4300" spc="-144" b="1">
                <a:latin typeface="Arial"/>
                <a:cs typeface="Arial"/>
              </a:rPr>
              <a:t>sa</a:t>
            </a:r>
            <a:r>
              <a:rPr dirty="0" smtClean="0" sz="4300" spc="-154" b="1">
                <a:latin typeface="Arial"/>
                <a:cs typeface="Arial"/>
              </a:rPr>
              <a:t>b</a:t>
            </a:r>
            <a:r>
              <a:rPr dirty="0" smtClean="0" sz="4300" spc="-150" b="1">
                <a:latin typeface="Arial"/>
                <a:cs typeface="Arial"/>
              </a:rPr>
              <a:t>ili</a:t>
            </a:r>
            <a:r>
              <a:rPr dirty="0" smtClean="0" sz="4300" spc="-144" b="1">
                <a:latin typeface="Arial"/>
                <a:cs typeface="Arial"/>
              </a:rPr>
              <a:t>t</a:t>
            </a:r>
            <a:r>
              <a:rPr dirty="0" smtClean="0" sz="4300" spc="0" b="1">
                <a:latin typeface="Arial"/>
                <a:cs typeface="Arial"/>
              </a:rPr>
              <a:t>y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71"/>
              </a:spcBef>
            </a:pP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700" spc="-100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700" spc="-100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44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_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700" spc="-214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-144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_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144" b="1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700" spc="-144" b="1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700" spc="0" b="1" u="heavy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34" y="1542467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934" y="1542467"/>
            <a:ext cx="8190243" cy="2941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Pr</a:t>
            </a:r>
            <a:r>
              <a:rPr dirty="0" smtClean="0" sz="2800" spc="-9" b="1">
                <a:latin typeface="Arial"/>
                <a:cs typeface="Arial"/>
              </a:rPr>
              <a:t>o</a:t>
            </a:r>
            <a:r>
              <a:rPr dirty="0" smtClean="0" sz="2800" spc="0" b="1">
                <a:latin typeface="Arial"/>
                <a:cs typeface="Arial"/>
              </a:rPr>
              <a:t>ce</a:t>
            </a:r>
            <a:r>
              <a:rPr dirty="0" smtClean="0" sz="2800" spc="9" b="1">
                <a:latin typeface="Arial"/>
                <a:cs typeface="Arial"/>
              </a:rPr>
              <a:t>s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47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by</a:t>
            </a:r>
            <a:r>
              <a:rPr dirty="0" smtClean="0" sz="2800" spc="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w</a:t>
            </a:r>
            <a:r>
              <a:rPr dirty="0" smtClean="0" sz="2800" spc="-9" b="1">
                <a:latin typeface="Arial"/>
                <a:cs typeface="Arial"/>
              </a:rPr>
              <a:t>h</a:t>
            </a:r>
            <a:r>
              <a:rPr dirty="0" smtClean="0" sz="2800" spc="0" b="1">
                <a:latin typeface="Arial"/>
                <a:cs typeface="Arial"/>
              </a:rPr>
              <a:t>ich</a:t>
            </a:r>
            <a:r>
              <a:rPr dirty="0" smtClean="0" sz="2800" spc="39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an</a:t>
            </a:r>
            <a:r>
              <a:rPr dirty="0" smtClean="0" sz="2800" spc="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</a:t>
            </a:r>
            <a:r>
              <a:rPr dirty="0" smtClean="0" sz="2800" spc="-9" b="1">
                <a:latin typeface="Arial"/>
                <a:cs typeface="Arial"/>
              </a:rPr>
              <a:t>b</a:t>
            </a:r>
            <a:r>
              <a:rPr dirty="0" smtClean="0" sz="2800" spc="0" b="1">
                <a:latin typeface="Arial"/>
                <a:cs typeface="Arial"/>
              </a:rPr>
              <a:t>je</a:t>
            </a:r>
            <a:r>
              <a:rPr dirty="0" smtClean="0" sz="2800" spc="9" b="1">
                <a:latin typeface="Arial"/>
                <a:cs typeface="Arial"/>
              </a:rPr>
              <a:t>c</a:t>
            </a:r>
            <a:r>
              <a:rPr dirty="0" smtClean="0" sz="2800" spc="0" b="1">
                <a:latin typeface="Arial"/>
                <a:cs typeface="Arial"/>
              </a:rPr>
              <a:t>t</a:t>
            </a:r>
            <a:r>
              <a:rPr dirty="0" smtClean="0" sz="2800" spc="5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of</a:t>
            </a:r>
            <a:r>
              <a:rPr dirty="0" smtClean="0" sz="2800" spc="9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</a:t>
            </a:r>
            <a:r>
              <a:rPr dirty="0" smtClean="0" sz="2800" spc="-9" b="1">
                <a:latin typeface="Arial"/>
                <a:cs typeface="Arial"/>
              </a:rPr>
              <a:t>n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cl</a:t>
            </a:r>
            <a:r>
              <a:rPr dirty="0" smtClean="0" sz="2800" spc="9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ss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3025"/>
              </a:lnSpc>
              <a:spcBef>
                <a:spcPts val="3"/>
              </a:spcBef>
            </a:pPr>
            <a:r>
              <a:rPr dirty="0" smtClean="0" sz="2800" spc="0" b="1">
                <a:latin typeface="Arial"/>
                <a:cs typeface="Arial"/>
              </a:rPr>
              <a:t>a</a:t>
            </a:r>
            <a:r>
              <a:rPr dirty="0" smtClean="0" sz="2800" spc="9" b="1">
                <a:latin typeface="Arial"/>
                <a:cs typeface="Arial"/>
              </a:rPr>
              <a:t>c</a:t>
            </a:r>
            <a:r>
              <a:rPr dirty="0" smtClean="0" sz="2800" spc="0" b="1">
                <a:latin typeface="Arial"/>
                <a:cs typeface="Arial"/>
              </a:rPr>
              <a:t>q</a:t>
            </a:r>
            <a:r>
              <a:rPr dirty="0" smtClean="0" sz="2800" spc="-9" b="1">
                <a:latin typeface="Arial"/>
                <a:cs typeface="Arial"/>
              </a:rPr>
              <a:t>u</a:t>
            </a:r>
            <a:r>
              <a:rPr dirty="0" smtClean="0" sz="2800" spc="0" b="1">
                <a:latin typeface="Arial"/>
                <a:cs typeface="Arial"/>
              </a:rPr>
              <a:t>ir</a:t>
            </a:r>
            <a:r>
              <a:rPr dirty="0" smtClean="0" sz="2800" spc="9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5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pro</a:t>
            </a:r>
            <a:r>
              <a:rPr dirty="0" smtClean="0" sz="2800" spc="-9" b="1">
                <a:latin typeface="Arial"/>
                <a:cs typeface="Arial"/>
              </a:rPr>
              <a:t>p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4" b="1">
                <a:latin typeface="Arial"/>
                <a:cs typeface="Arial"/>
              </a:rPr>
              <a:t>r</a:t>
            </a:r>
            <a:r>
              <a:rPr dirty="0" smtClean="0" sz="2800" spc="0" b="1">
                <a:latin typeface="Arial"/>
                <a:cs typeface="Arial"/>
              </a:rPr>
              <a:t>ti</a:t>
            </a:r>
            <a:r>
              <a:rPr dirty="0" smtClean="0" sz="2800" spc="9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116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of</a:t>
            </a:r>
            <a:r>
              <a:rPr dirty="0" smtClean="0" sz="2800" spc="3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an</a:t>
            </a:r>
            <a:r>
              <a:rPr dirty="0" smtClean="0" sz="2800" spc="-32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obje</a:t>
            </a:r>
            <a:r>
              <a:rPr dirty="0" smtClean="0" sz="2800" spc="4" b="1">
                <a:latin typeface="Arial"/>
                <a:cs typeface="Arial"/>
              </a:rPr>
              <a:t>c</a:t>
            </a:r>
            <a:r>
              <a:rPr dirty="0" smtClean="0" sz="2800" spc="0" b="1">
                <a:latin typeface="Arial"/>
                <a:cs typeface="Arial"/>
              </a:rPr>
              <a:t>t</a:t>
            </a:r>
            <a:r>
              <a:rPr dirty="0" smtClean="0" sz="2800" spc="-62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of</a:t>
            </a:r>
            <a:r>
              <a:rPr dirty="0" smtClean="0" sz="2800" spc="-1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other</a:t>
            </a:r>
            <a:r>
              <a:rPr dirty="0" smtClean="0" sz="2800" spc="-5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cl</a:t>
            </a:r>
            <a:r>
              <a:rPr dirty="0" smtClean="0" sz="2800" spc="9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ss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323"/>
              </a:spcBef>
            </a:pP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9" b="1">
                <a:latin typeface="Arial"/>
                <a:cs typeface="Arial"/>
              </a:rPr>
              <a:t>u</a:t>
            </a:r>
            <a:r>
              <a:rPr dirty="0" smtClean="0" sz="2800" spc="0" b="1">
                <a:latin typeface="Arial"/>
                <a:cs typeface="Arial"/>
              </a:rPr>
              <a:t>p</a:t>
            </a:r>
            <a:r>
              <a:rPr dirty="0" smtClean="0" sz="2800" spc="-9" b="1">
                <a:latin typeface="Arial"/>
                <a:cs typeface="Arial"/>
              </a:rPr>
              <a:t>p</a:t>
            </a:r>
            <a:r>
              <a:rPr dirty="0" smtClean="0" sz="2800" spc="0" b="1">
                <a:latin typeface="Arial"/>
                <a:cs typeface="Arial"/>
              </a:rPr>
              <a:t>orts</a:t>
            </a:r>
            <a:r>
              <a:rPr dirty="0" smtClean="0" sz="2800" spc="-7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Reus</a:t>
            </a:r>
            <a:r>
              <a:rPr dirty="0" smtClean="0" sz="2800" spc="4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bili</a:t>
            </a:r>
            <a:r>
              <a:rPr dirty="0" smtClean="0" sz="2800" spc="4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y</a:t>
            </a:r>
            <a:r>
              <a:rPr dirty="0" smtClean="0" sz="2800" spc="-79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of</a:t>
            </a:r>
            <a:r>
              <a:rPr dirty="0" smtClean="0" sz="2800" spc="-26" b="1">
                <a:latin typeface="Arial"/>
                <a:cs typeface="Arial"/>
              </a:rPr>
              <a:t> </a:t>
            </a:r>
            <a:r>
              <a:rPr dirty="0" smtClean="0" sz="2800" spc="4" b="1">
                <a:latin typeface="Arial"/>
                <a:cs typeface="Arial"/>
              </a:rPr>
              <a:t>c</a:t>
            </a:r>
            <a:r>
              <a:rPr dirty="0" smtClean="0" sz="2800" spc="0" b="1">
                <a:latin typeface="Arial"/>
                <a:cs typeface="Arial"/>
              </a:rPr>
              <a:t>o</a:t>
            </a:r>
            <a:r>
              <a:rPr dirty="0" smtClean="0" sz="2800" spc="-9" b="1">
                <a:latin typeface="Arial"/>
                <a:cs typeface="Arial"/>
              </a:rPr>
              <a:t>d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-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and</a:t>
            </a:r>
            <a:r>
              <a:rPr dirty="0" smtClean="0" sz="2800" spc="-9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 b="1">
                <a:latin typeface="Arial"/>
                <a:cs typeface="Arial"/>
              </a:rPr>
              <a:t>Inheri</a:t>
            </a:r>
            <a:r>
              <a:rPr dirty="0" smtClean="0" sz="2800" spc="9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ance</a:t>
            </a:r>
            <a:r>
              <a:rPr dirty="0" smtClean="0" sz="2800" spc="-129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9" b="1">
                <a:latin typeface="Arial"/>
                <a:cs typeface="Arial"/>
              </a:rPr>
              <a:t>u</a:t>
            </a:r>
            <a:r>
              <a:rPr dirty="0" smtClean="0" sz="2800" spc="0" b="1">
                <a:latin typeface="Arial"/>
                <a:cs typeface="Arial"/>
              </a:rPr>
              <a:t>p</a:t>
            </a:r>
            <a:r>
              <a:rPr dirty="0" smtClean="0" sz="2800" spc="-9" b="1">
                <a:latin typeface="Arial"/>
                <a:cs typeface="Arial"/>
              </a:rPr>
              <a:t>p</a:t>
            </a:r>
            <a:r>
              <a:rPr dirty="0" smtClean="0" sz="2800" spc="0" b="1">
                <a:latin typeface="Arial"/>
                <a:cs typeface="Arial"/>
              </a:rPr>
              <a:t>orts</a:t>
            </a:r>
            <a:r>
              <a:rPr dirty="0" smtClean="0" sz="2800" spc="12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isA</a:t>
            </a:r>
            <a:r>
              <a:rPr dirty="0" smtClean="0" sz="2800" spc="-128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r</a:t>
            </a:r>
            <a:r>
              <a:rPr dirty="0" smtClean="0" sz="2800" spc="4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la</a:t>
            </a:r>
            <a:r>
              <a:rPr dirty="0" smtClean="0" sz="2800" spc="9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ionship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19"/>
              </a:lnSpc>
              <a:spcBef>
                <a:spcPts val="633"/>
              </a:spcBef>
            </a:pPr>
            <a:r>
              <a:rPr dirty="0" smtClean="0" sz="2800" spc="0" b="1">
                <a:latin typeface="Arial"/>
                <a:cs typeface="Arial"/>
              </a:rPr>
              <a:t>T</a:t>
            </a:r>
            <a:r>
              <a:rPr dirty="0" smtClean="0" sz="2800" spc="-9" b="1">
                <a:latin typeface="Arial"/>
                <a:cs typeface="Arial"/>
              </a:rPr>
              <a:t>h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cl</a:t>
            </a:r>
            <a:r>
              <a:rPr dirty="0" smtClean="0" sz="2800" spc="9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ss</a:t>
            </a:r>
            <a:r>
              <a:rPr dirty="0" smtClean="0" sz="2800" spc="-2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w</a:t>
            </a:r>
            <a:r>
              <a:rPr dirty="0" smtClean="0" sz="2800" spc="-9" b="1">
                <a:latin typeface="Arial"/>
                <a:cs typeface="Arial"/>
              </a:rPr>
              <a:t>h</a:t>
            </a:r>
            <a:r>
              <a:rPr dirty="0" smtClean="0" sz="2800" spc="0" b="1">
                <a:latin typeface="Arial"/>
                <a:cs typeface="Arial"/>
              </a:rPr>
              <a:t>ose</a:t>
            </a:r>
            <a:r>
              <a:rPr dirty="0" smtClean="0" sz="2800" spc="29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pro</a:t>
            </a:r>
            <a:r>
              <a:rPr dirty="0" smtClean="0" sz="2800" spc="-14" b="1">
                <a:latin typeface="Arial"/>
                <a:cs typeface="Arial"/>
              </a:rPr>
              <a:t>p</a:t>
            </a:r>
            <a:r>
              <a:rPr dirty="0" smtClean="0" sz="2800" spc="0" b="1">
                <a:latin typeface="Arial"/>
                <a:cs typeface="Arial"/>
              </a:rPr>
              <a:t>er</a:t>
            </a:r>
            <a:r>
              <a:rPr dirty="0" smtClean="0" sz="2800" spc="9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ies</a:t>
            </a:r>
            <a:r>
              <a:rPr dirty="0" smtClean="0" sz="2800" spc="-15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are</a:t>
            </a:r>
            <a:r>
              <a:rPr dirty="0" smtClean="0" sz="2800" spc="-32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9" b="1">
                <a:latin typeface="Arial"/>
                <a:cs typeface="Arial"/>
              </a:rPr>
              <a:t>x</a:t>
            </a:r>
            <a:r>
              <a:rPr dirty="0" smtClean="0" sz="2800" spc="0" b="1">
                <a:latin typeface="Arial"/>
                <a:cs typeface="Arial"/>
              </a:rPr>
              <a:t>tended</a:t>
            </a:r>
            <a:r>
              <a:rPr dirty="0" smtClean="0" sz="2800" spc="-1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is</a:t>
            </a:r>
            <a:r>
              <a:rPr dirty="0" smtClean="0" sz="2800" spc="0" b="1"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42"/>
              </a:lnSpc>
            </a:pPr>
            <a:r>
              <a:rPr dirty="0" smtClean="0" sz="2800" spc="0" b="1">
                <a:latin typeface="Arial"/>
                <a:cs typeface="Arial"/>
              </a:rPr>
              <a:t>known</a:t>
            </a:r>
            <a:r>
              <a:rPr dirty="0" smtClean="0" sz="2800" spc="-73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as</a:t>
            </a:r>
            <a:r>
              <a:rPr dirty="0" smtClean="0" sz="2800" spc="-11" b="1"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super</a:t>
            </a:r>
            <a:r>
              <a:rPr dirty="0" smtClean="0" sz="2800" spc="-51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1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800" spc="-5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14" b="1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a)</a:t>
            </a:r>
            <a:r>
              <a:rPr dirty="0" smtClean="0" sz="2800" spc="-46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mtClean="0" sz="2800" spc="-37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base</a:t>
            </a:r>
            <a:r>
              <a:rPr dirty="0" smtClean="0" sz="2800" spc="-33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1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800" spc="-6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(in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19"/>
              </a:lnSpc>
            </a:pP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C++)</a:t>
            </a:r>
            <a:r>
              <a:rPr dirty="0" smtClean="0" sz="2800" spc="-47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mtClean="0" sz="2800" spc="-17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2800" spc="-6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800" spc="1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8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2396408"/>
            <a:ext cx="203098" cy="1319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34" y="4573061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934" y="4573061"/>
            <a:ext cx="280577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T</a:t>
            </a:r>
            <a:r>
              <a:rPr dirty="0" smtClean="0" sz="2800" spc="-9" b="1">
                <a:latin typeface="Arial"/>
                <a:cs typeface="Arial"/>
              </a:rPr>
              <a:t>h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4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cl</a:t>
            </a:r>
            <a:r>
              <a:rPr dirty="0" smtClean="0" sz="2800" spc="9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ss</a:t>
            </a:r>
            <a:r>
              <a:rPr dirty="0" smtClean="0" sz="2800" spc="-6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which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1892" y="4573061"/>
            <a:ext cx="43312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9" b="1">
                <a:latin typeface="Arial"/>
                <a:cs typeface="Arial"/>
              </a:rPr>
              <a:t>x</a:t>
            </a:r>
            <a:r>
              <a:rPr dirty="0" smtClean="0" sz="2800" spc="0" b="1">
                <a:latin typeface="Arial"/>
                <a:cs typeface="Arial"/>
              </a:rPr>
              <a:t>t</a:t>
            </a:r>
            <a:r>
              <a:rPr dirty="0" smtClean="0" sz="2800" spc="9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n</a:t>
            </a:r>
            <a:r>
              <a:rPr dirty="0" smtClean="0" sz="2800" spc="-9" b="1">
                <a:latin typeface="Arial"/>
                <a:cs typeface="Arial"/>
              </a:rPr>
              <a:t>d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4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the</a:t>
            </a:r>
            <a:r>
              <a:rPr dirty="0" smtClean="0" sz="2800" spc="-4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pro</a:t>
            </a:r>
            <a:r>
              <a:rPr dirty="0" smtClean="0" sz="2800" spc="-9" b="1">
                <a:latin typeface="Arial"/>
                <a:cs typeface="Arial"/>
              </a:rPr>
              <a:t>p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4" b="1">
                <a:latin typeface="Arial"/>
                <a:cs typeface="Arial"/>
              </a:rPr>
              <a:t>r</a:t>
            </a:r>
            <a:r>
              <a:rPr dirty="0" smtClean="0" sz="2800" spc="0" b="1">
                <a:latin typeface="Arial"/>
                <a:cs typeface="Arial"/>
              </a:rPr>
              <a:t>ti</a:t>
            </a:r>
            <a:r>
              <a:rPr dirty="0" smtClean="0" sz="2800" spc="9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106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934" y="4956862"/>
            <a:ext cx="7875162" cy="765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super</a:t>
            </a:r>
            <a:r>
              <a:rPr dirty="0" smtClean="0" sz="2800" spc="14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cl</a:t>
            </a:r>
            <a:r>
              <a:rPr dirty="0" smtClean="0" sz="2800" spc="9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ss</a:t>
            </a:r>
            <a:r>
              <a:rPr dirty="0" smtClean="0" sz="2800" spc="-2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is</a:t>
            </a:r>
            <a:r>
              <a:rPr dirty="0" smtClean="0" sz="2800" spc="0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kn</a:t>
            </a:r>
            <a:r>
              <a:rPr dirty="0" smtClean="0" sz="2800" spc="-9" b="1">
                <a:latin typeface="Arial"/>
                <a:cs typeface="Arial"/>
              </a:rPr>
              <a:t>o</a:t>
            </a:r>
            <a:r>
              <a:rPr dirty="0" smtClean="0" sz="2800" spc="0" b="1">
                <a:latin typeface="Arial"/>
                <a:cs typeface="Arial"/>
              </a:rPr>
              <a:t>wn</a:t>
            </a:r>
            <a:r>
              <a:rPr dirty="0" smtClean="0" sz="2800" spc="29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as</a:t>
            </a:r>
            <a:r>
              <a:rPr dirty="0" smtClean="0" sz="2800" spc="-6" b="1"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sub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800" spc="-21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(in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va)</a:t>
            </a:r>
            <a:r>
              <a:rPr dirty="0" smtClean="0" sz="2800" spc="-61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12700" marR="53309">
              <a:lnSpc>
                <a:spcPts val="3025"/>
              </a:lnSpc>
              <a:spcBef>
                <a:spcPts val="3"/>
              </a:spcBef>
            </a:pP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deri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dirty="0" smtClean="0" sz="2800" spc="-7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800" spc="-6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C++)</a:t>
            </a:r>
            <a:r>
              <a:rPr dirty="0" smtClean="0" sz="2800" spc="-47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mtClean="0" sz="2800" spc="-12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child</a:t>
            </a:r>
            <a:r>
              <a:rPr dirty="0" smtClean="0" sz="2800" spc="1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356354" y="2710433"/>
            <a:ext cx="1074420" cy="502920"/>
          </a:xfrm>
          <a:custGeom>
            <a:avLst/>
            <a:gdLst/>
            <a:ahLst/>
            <a:cxnLst/>
            <a:rect l="l" t="t" r="r" b="b"/>
            <a:pathLst>
              <a:path w="1074420" h="502920">
                <a:moveTo>
                  <a:pt x="0" y="502920"/>
                </a:moveTo>
                <a:lnTo>
                  <a:pt x="1074420" y="502920"/>
                </a:lnTo>
                <a:lnTo>
                  <a:pt x="107442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356354" y="2710433"/>
            <a:ext cx="1074420" cy="502920"/>
          </a:xfrm>
          <a:custGeom>
            <a:avLst/>
            <a:gdLst/>
            <a:ahLst/>
            <a:cxnLst/>
            <a:rect l="l" t="t" r="r" b="b"/>
            <a:pathLst>
              <a:path w="1074420" h="502920">
                <a:moveTo>
                  <a:pt x="0" y="502920"/>
                </a:moveTo>
                <a:lnTo>
                  <a:pt x="1074420" y="502920"/>
                </a:lnTo>
                <a:lnTo>
                  <a:pt x="107442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357878" y="1718309"/>
            <a:ext cx="1072896" cy="504444"/>
          </a:xfrm>
          <a:custGeom>
            <a:avLst/>
            <a:gdLst/>
            <a:ahLst/>
            <a:cxnLst/>
            <a:rect l="l" t="t" r="r" b="b"/>
            <a:pathLst>
              <a:path w="1072896" h="504444">
                <a:moveTo>
                  <a:pt x="0" y="504444"/>
                </a:moveTo>
                <a:lnTo>
                  <a:pt x="1072896" y="504444"/>
                </a:lnTo>
                <a:lnTo>
                  <a:pt x="107289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357878" y="1718309"/>
            <a:ext cx="1072896" cy="504444"/>
          </a:xfrm>
          <a:custGeom>
            <a:avLst/>
            <a:gdLst/>
            <a:ahLst/>
            <a:cxnLst/>
            <a:rect l="l" t="t" r="r" b="b"/>
            <a:pathLst>
              <a:path w="1072896" h="504444">
                <a:moveTo>
                  <a:pt x="0" y="504444"/>
                </a:moveTo>
                <a:lnTo>
                  <a:pt x="1072896" y="504444"/>
                </a:lnTo>
                <a:lnTo>
                  <a:pt x="107289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571238" y="2222754"/>
            <a:ext cx="484632" cy="473963"/>
          </a:xfrm>
          <a:custGeom>
            <a:avLst/>
            <a:gdLst/>
            <a:ahLst/>
            <a:cxnLst/>
            <a:rect l="l" t="t" r="r" b="b"/>
            <a:pathLst>
              <a:path w="484632" h="473963">
                <a:moveTo>
                  <a:pt x="484632" y="236982"/>
                </a:moveTo>
                <a:lnTo>
                  <a:pt x="363474" y="236982"/>
                </a:lnTo>
                <a:lnTo>
                  <a:pt x="363474" y="473963"/>
                </a:lnTo>
                <a:lnTo>
                  <a:pt x="121158" y="473963"/>
                </a:lnTo>
                <a:lnTo>
                  <a:pt x="121158" y="236982"/>
                </a:lnTo>
                <a:lnTo>
                  <a:pt x="0" y="236982"/>
                </a:lnTo>
                <a:lnTo>
                  <a:pt x="242315" y="0"/>
                </a:lnTo>
                <a:lnTo>
                  <a:pt x="484632" y="236982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450586" y="1822830"/>
            <a:ext cx="937894" cy="175133"/>
          </a:xfrm>
          <a:custGeom>
            <a:avLst/>
            <a:gdLst/>
            <a:ahLst/>
            <a:cxnLst/>
            <a:rect l="l" t="t" r="r" b="b"/>
            <a:pathLst>
              <a:path w="937894" h="175133">
                <a:moveTo>
                  <a:pt x="934212" y="0"/>
                </a:moveTo>
                <a:lnTo>
                  <a:pt x="857376" y="11049"/>
                </a:lnTo>
                <a:lnTo>
                  <a:pt x="861060" y="36703"/>
                </a:lnTo>
                <a:lnTo>
                  <a:pt x="937894" y="25654"/>
                </a:lnTo>
                <a:lnTo>
                  <a:pt x="934212" y="0"/>
                </a:lnTo>
                <a:close/>
              </a:path>
              <a:path w="937894" h="175133">
                <a:moveTo>
                  <a:pt x="831723" y="14732"/>
                </a:moveTo>
                <a:lnTo>
                  <a:pt x="754761" y="25908"/>
                </a:lnTo>
                <a:lnTo>
                  <a:pt x="758443" y="51562"/>
                </a:lnTo>
                <a:lnTo>
                  <a:pt x="835405" y="40386"/>
                </a:lnTo>
                <a:lnTo>
                  <a:pt x="831723" y="14732"/>
                </a:lnTo>
                <a:close/>
              </a:path>
              <a:path w="937894" h="175133">
                <a:moveTo>
                  <a:pt x="729106" y="29591"/>
                </a:moveTo>
                <a:lnTo>
                  <a:pt x="652144" y="40640"/>
                </a:lnTo>
                <a:lnTo>
                  <a:pt x="655827" y="66294"/>
                </a:lnTo>
                <a:lnTo>
                  <a:pt x="732789" y="55245"/>
                </a:lnTo>
                <a:lnTo>
                  <a:pt x="729106" y="29591"/>
                </a:lnTo>
                <a:close/>
              </a:path>
              <a:path w="937894" h="175133">
                <a:moveTo>
                  <a:pt x="626490" y="44323"/>
                </a:moveTo>
                <a:lnTo>
                  <a:pt x="549655" y="55499"/>
                </a:lnTo>
                <a:lnTo>
                  <a:pt x="553338" y="81153"/>
                </a:lnTo>
                <a:lnTo>
                  <a:pt x="630301" y="69977"/>
                </a:lnTo>
                <a:lnTo>
                  <a:pt x="626490" y="44323"/>
                </a:lnTo>
                <a:close/>
              </a:path>
              <a:path w="937894" h="175133">
                <a:moveTo>
                  <a:pt x="524001" y="59182"/>
                </a:moveTo>
                <a:lnTo>
                  <a:pt x="447039" y="70231"/>
                </a:lnTo>
                <a:lnTo>
                  <a:pt x="450723" y="95885"/>
                </a:lnTo>
                <a:lnTo>
                  <a:pt x="527685" y="84836"/>
                </a:lnTo>
                <a:lnTo>
                  <a:pt x="524001" y="59182"/>
                </a:lnTo>
                <a:close/>
              </a:path>
              <a:path w="937894" h="175133">
                <a:moveTo>
                  <a:pt x="421386" y="73914"/>
                </a:moveTo>
                <a:lnTo>
                  <a:pt x="344424" y="85090"/>
                </a:lnTo>
                <a:lnTo>
                  <a:pt x="348106" y="110617"/>
                </a:lnTo>
                <a:lnTo>
                  <a:pt x="425068" y="99568"/>
                </a:lnTo>
                <a:lnTo>
                  <a:pt x="421386" y="73914"/>
                </a:lnTo>
                <a:close/>
              </a:path>
              <a:path w="937894" h="175133">
                <a:moveTo>
                  <a:pt x="318769" y="88773"/>
                </a:moveTo>
                <a:lnTo>
                  <a:pt x="241935" y="99822"/>
                </a:lnTo>
                <a:lnTo>
                  <a:pt x="245617" y="125476"/>
                </a:lnTo>
                <a:lnTo>
                  <a:pt x="322579" y="114427"/>
                </a:lnTo>
                <a:lnTo>
                  <a:pt x="318769" y="88773"/>
                </a:lnTo>
                <a:close/>
              </a:path>
              <a:path w="937894" h="175133">
                <a:moveTo>
                  <a:pt x="216280" y="103505"/>
                </a:moveTo>
                <a:lnTo>
                  <a:pt x="139318" y="114554"/>
                </a:lnTo>
                <a:lnTo>
                  <a:pt x="143001" y="140208"/>
                </a:lnTo>
                <a:lnTo>
                  <a:pt x="219963" y="129159"/>
                </a:lnTo>
                <a:lnTo>
                  <a:pt x="216280" y="103505"/>
                </a:lnTo>
                <a:close/>
              </a:path>
              <a:path w="937894" h="175133">
                <a:moveTo>
                  <a:pt x="65912" y="151384"/>
                </a:moveTo>
                <a:lnTo>
                  <a:pt x="62229" y="125730"/>
                </a:lnTo>
                <a:lnTo>
                  <a:pt x="0" y="147828"/>
                </a:lnTo>
                <a:lnTo>
                  <a:pt x="82423" y="175133"/>
                </a:lnTo>
                <a:lnTo>
                  <a:pt x="65912" y="151384"/>
                </a:lnTo>
                <a:close/>
              </a:path>
              <a:path w="937894" h="175133">
                <a:moveTo>
                  <a:pt x="82423" y="175133"/>
                </a:moveTo>
                <a:lnTo>
                  <a:pt x="78745" y="149514"/>
                </a:lnTo>
                <a:lnTo>
                  <a:pt x="117348" y="143891"/>
                </a:lnTo>
                <a:lnTo>
                  <a:pt x="113664" y="118364"/>
                </a:lnTo>
                <a:lnTo>
                  <a:pt x="75066" y="123891"/>
                </a:lnTo>
                <a:lnTo>
                  <a:pt x="71374" y="98171"/>
                </a:lnTo>
                <a:lnTo>
                  <a:pt x="0" y="147828"/>
                </a:lnTo>
                <a:lnTo>
                  <a:pt x="62229" y="125730"/>
                </a:lnTo>
                <a:lnTo>
                  <a:pt x="65912" y="151384"/>
                </a:lnTo>
                <a:lnTo>
                  <a:pt x="82423" y="175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430774" y="2828671"/>
            <a:ext cx="937895" cy="175132"/>
          </a:xfrm>
          <a:custGeom>
            <a:avLst/>
            <a:gdLst/>
            <a:ahLst/>
            <a:cxnLst/>
            <a:rect l="l" t="t" r="r" b="b"/>
            <a:pathLst>
              <a:path w="937895" h="175132">
                <a:moveTo>
                  <a:pt x="934212" y="0"/>
                </a:moveTo>
                <a:lnTo>
                  <a:pt x="857376" y="11049"/>
                </a:lnTo>
                <a:lnTo>
                  <a:pt x="861060" y="36702"/>
                </a:lnTo>
                <a:lnTo>
                  <a:pt x="937895" y="25653"/>
                </a:lnTo>
                <a:lnTo>
                  <a:pt x="934212" y="0"/>
                </a:lnTo>
                <a:close/>
              </a:path>
              <a:path w="937895" h="175132">
                <a:moveTo>
                  <a:pt x="831723" y="14731"/>
                </a:moveTo>
                <a:lnTo>
                  <a:pt x="754761" y="25907"/>
                </a:lnTo>
                <a:lnTo>
                  <a:pt x="758443" y="51562"/>
                </a:lnTo>
                <a:lnTo>
                  <a:pt x="835405" y="40386"/>
                </a:lnTo>
                <a:lnTo>
                  <a:pt x="831723" y="14731"/>
                </a:lnTo>
                <a:close/>
              </a:path>
              <a:path w="937895" h="175132">
                <a:moveTo>
                  <a:pt x="729106" y="29590"/>
                </a:moveTo>
                <a:lnTo>
                  <a:pt x="652145" y="40639"/>
                </a:lnTo>
                <a:lnTo>
                  <a:pt x="655827" y="66293"/>
                </a:lnTo>
                <a:lnTo>
                  <a:pt x="732789" y="55244"/>
                </a:lnTo>
                <a:lnTo>
                  <a:pt x="729106" y="29590"/>
                </a:lnTo>
                <a:close/>
              </a:path>
              <a:path w="937895" h="175132">
                <a:moveTo>
                  <a:pt x="626490" y="44323"/>
                </a:moveTo>
                <a:lnTo>
                  <a:pt x="549655" y="55499"/>
                </a:lnTo>
                <a:lnTo>
                  <a:pt x="553338" y="81152"/>
                </a:lnTo>
                <a:lnTo>
                  <a:pt x="630301" y="69976"/>
                </a:lnTo>
                <a:lnTo>
                  <a:pt x="626490" y="44323"/>
                </a:lnTo>
                <a:close/>
              </a:path>
              <a:path w="937895" h="175132">
                <a:moveTo>
                  <a:pt x="524001" y="59181"/>
                </a:moveTo>
                <a:lnTo>
                  <a:pt x="447039" y="70230"/>
                </a:lnTo>
                <a:lnTo>
                  <a:pt x="450723" y="95884"/>
                </a:lnTo>
                <a:lnTo>
                  <a:pt x="527685" y="84836"/>
                </a:lnTo>
                <a:lnTo>
                  <a:pt x="524001" y="59181"/>
                </a:lnTo>
                <a:close/>
              </a:path>
              <a:path w="937895" h="175132">
                <a:moveTo>
                  <a:pt x="421386" y="73913"/>
                </a:moveTo>
                <a:lnTo>
                  <a:pt x="344424" y="85089"/>
                </a:lnTo>
                <a:lnTo>
                  <a:pt x="348106" y="110616"/>
                </a:lnTo>
                <a:lnTo>
                  <a:pt x="425068" y="99567"/>
                </a:lnTo>
                <a:lnTo>
                  <a:pt x="421386" y="73913"/>
                </a:lnTo>
                <a:close/>
              </a:path>
              <a:path w="937895" h="175132">
                <a:moveTo>
                  <a:pt x="318770" y="88773"/>
                </a:moveTo>
                <a:lnTo>
                  <a:pt x="241935" y="99821"/>
                </a:lnTo>
                <a:lnTo>
                  <a:pt x="245617" y="125475"/>
                </a:lnTo>
                <a:lnTo>
                  <a:pt x="322579" y="114426"/>
                </a:lnTo>
                <a:lnTo>
                  <a:pt x="318770" y="88773"/>
                </a:lnTo>
                <a:close/>
              </a:path>
              <a:path w="937895" h="175132">
                <a:moveTo>
                  <a:pt x="216280" y="103504"/>
                </a:moveTo>
                <a:lnTo>
                  <a:pt x="139318" y="114553"/>
                </a:lnTo>
                <a:lnTo>
                  <a:pt x="143001" y="140207"/>
                </a:lnTo>
                <a:lnTo>
                  <a:pt x="219963" y="129158"/>
                </a:lnTo>
                <a:lnTo>
                  <a:pt x="216280" y="103504"/>
                </a:lnTo>
                <a:close/>
              </a:path>
              <a:path w="937895" h="175132">
                <a:moveTo>
                  <a:pt x="65912" y="151383"/>
                </a:moveTo>
                <a:lnTo>
                  <a:pt x="62229" y="125729"/>
                </a:lnTo>
                <a:lnTo>
                  <a:pt x="0" y="147827"/>
                </a:lnTo>
                <a:lnTo>
                  <a:pt x="82423" y="175132"/>
                </a:lnTo>
                <a:lnTo>
                  <a:pt x="65912" y="151383"/>
                </a:lnTo>
                <a:close/>
              </a:path>
              <a:path w="937895" h="175132">
                <a:moveTo>
                  <a:pt x="82423" y="175132"/>
                </a:moveTo>
                <a:lnTo>
                  <a:pt x="78745" y="149514"/>
                </a:lnTo>
                <a:lnTo>
                  <a:pt x="117348" y="143890"/>
                </a:lnTo>
                <a:lnTo>
                  <a:pt x="113664" y="118363"/>
                </a:lnTo>
                <a:lnTo>
                  <a:pt x="75066" y="123891"/>
                </a:lnTo>
                <a:lnTo>
                  <a:pt x="71374" y="98170"/>
                </a:lnTo>
                <a:lnTo>
                  <a:pt x="0" y="147827"/>
                </a:lnTo>
                <a:lnTo>
                  <a:pt x="62229" y="125729"/>
                </a:lnTo>
                <a:lnTo>
                  <a:pt x="65912" y="151383"/>
                </a:lnTo>
                <a:lnTo>
                  <a:pt x="82423" y="175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338066" y="4391406"/>
            <a:ext cx="1092708" cy="504444"/>
          </a:xfrm>
          <a:custGeom>
            <a:avLst/>
            <a:gdLst/>
            <a:ahLst/>
            <a:cxnLst/>
            <a:rect l="l" t="t" r="r" b="b"/>
            <a:pathLst>
              <a:path w="1092708" h="504444">
                <a:moveTo>
                  <a:pt x="0" y="504444"/>
                </a:moveTo>
                <a:lnTo>
                  <a:pt x="1092708" y="504444"/>
                </a:lnTo>
                <a:lnTo>
                  <a:pt x="1092708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338066" y="4391406"/>
            <a:ext cx="1092708" cy="504444"/>
          </a:xfrm>
          <a:custGeom>
            <a:avLst/>
            <a:gdLst/>
            <a:ahLst/>
            <a:cxnLst/>
            <a:rect l="l" t="t" r="r" b="b"/>
            <a:pathLst>
              <a:path w="1092708" h="504444">
                <a:moveTo>
                  <a:pt x="0" y="504444"/>
                </a:moveTo>
                <a:lnTo>
                  <a:pt x="1092708" y="504444"/>
                </a:lnTo>
                <a:lnTo>
                  <a:pt x="1092708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39590" y="3400805"/>
            <a:ext cx="1091184" cy="502920"/>
          </a:xfrm>
          <a:custGeom>
            <a:avLst/>
            <a:gdLst/>
            <a:ahLst/>
            <a:cxnLst/>
            <a:rect l="l" t="t" r="r" b="b"/>
            <a:pathLst>
              <a:path w="1091184" h="502920">
                <a:moveTo>
                  <a:pt x="0" y="502920"/>
                </a:moveTo>
                <a:lnTo>
                  <a:pt x="1091184" y="502920"/>
                </a:lnTo>
                <a:lnTo>
                  <a:pt x="109118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39590" y="3400805"/>
            <a:ext cx="1091184" cy="502920"/>
          </a:xfrm>
          <a:custGeom>
            <a:avLst/>
            <a:gdLst/>
            <a:ahLst/>
            <a:cxnLst/>
            <a:rect l="l" t="t" r="r" b="b"/>
            <a:pathLst>
              <a:path w="1091184" h="502920">
                <a:moveTo>
                  <a:pt x="0" y="502920"/>
                </a:moveTo>
                <a:lnTo>
                  <a:pt x="1091184" y="502920"/>
                </a:lnTo>
                <a:lnTo>
                  <a:pt x="109118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552950" y="3903726"/>
            <a:ext cx="484632" cy="475488"/>
          </a:xfrm>
          <a:custGeom>
            <a:avLst/>
            <a:gdLst/>
            <a:ahLst/>
            <a:cxnLst/>
            <a:rect l="l" t="t" r="r" b="b"/>
            <a:pathLst>
              <a:path w="484632" h="475488">
                <a:moveTo>
                  <a:pt x="484632" y="237744"/>
                </a:moveTo>
                <a:lnTo>
                  <a:pt x="363474" y="237744"/>
                </a:lnTo>
                <a:lnTo>
                  <a:pt x="363474" y="475488"/>
                </a:lnTo>
                <a:lnTo>
                  <a:pt x="121158" y="475488"/>
                </a:lnTo>
                <a:lnTo>
                  <a:pt x="121158" y="237744"/>
                </a:lnTo>
                <a:lnTo>
                  <a:pt x="0" y="237744"/>
                </a:lnTo>
                <a:lnTo>
                  <a:pt x="242315" y="0"/>
                </a:lnTo>
                <a:lnTo>
                  <a:pt x="484632" y="23774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450586" y="3505327"/>
            <a:ext cx="937894" cy="175133"/>
          </a:xfrm>
          <a:custGeom>
            <a:avLst/>
            <a:gdLst/>
            <a:ahLst/>
            <a:cxnLst/>
            <a:rect l="l" t="t" r="r" b="b"/>
            <a:pathLst>
              <a:path w="937894" h="175133">
                <a:moveTo>
                  <a:pt x="934212" y="0"/>
                </a:moveTo>
                <a:lnTo>
                  <a:pt x="857376" y="11049"/>
                </a:lnTo>
                <a:lnTo>
                  <a:pt x="861060" y="36702"/>
                </a:lnTo>
                <a:lnTo>
                  <a:pt x="937894" y="25653"/>
                </a:lnTo>
                <a:lnTo>
                  <a:pt x="934212" y="0"/>
                </a:lnTo>
                <a:close/>
              </a:path>
              <a:path w="937894" h="175133">
                <a:moveTo>
                  <a:pt x="831723" y="14732"/>
                </a:moveTo>
                <a:lnTo>
                  <a:pt x="754761" y="25908"/>
                </a:lnTo>
                <a:lnTo>
                  <a:pt x="758443" y="51562"/>
                </a:lnTo>
                <a:lnTo>
                  <a:pt x="835405" y="40386"/>
                </a:lnTo>
                <a:lnTo>
                  <a:pt x="831723" y="14732"/>
                </a:lnTo>
                <a:close/>
              </a:path>
              <a:path w="937894" h="175133">
                <a:moveTo>
                  <a:pt x="729106" y="29590"/>
                </a:moveTo>
                <a:lnTo>
                  <a:pt x="652144" y="40639"/>
                </a:lnTo>
                <a:lnTo>
                  <a:pt x="655827" y="66294"/>
                </a:lnTo>
                <a:lnTo>
                  <a:pt x="732789" y="55245"/>
                </a:lnTo>
                <a:lnTo>
                  <a:pt x="729106" y="29590"/>
                </a:lnTo>
                <a:close/>
              </a:path>
              <a:path w="937894" h="175133">
                <a:moveTo>
                  <a:pt x="626490" y="44323"/>
                </a:moveTo>
                <a:lnTo>
                  <a:pt x="549655" y="55499"/>
                </a:lnTo>
                <a:lnTo>
                  <a:pt x="553338" y="81152"/>
                </a:lnTo>
                <a:lnTo>
                  <a:pt x="630301" y="69976"/>
                </a:lnTo>
                <a:lnTo>
                  <a:pt x="626490" y="44323"/>
                </a:lnTo>
                <a:close/>
              </a:path>
              <a:path w="937894" h="175133">
                <a:moveTo>
                  <a:pt x="524001" y="59182"/>
                </a:moveTo>
                <a:lnTo>
                  <a:pt x="447039" y="70231"/>
                </a:lnTo>
                <a:lnTo>
                  <a:pt x="450723" y="95885"/>
                </a:lnTo>
                <a:lnTo>
                  <a:pt x="527685" y="84836"/>
                </a:lnTo>
                <a:lnTo>
                  <a:pt x="524001" y="59182"/>
                </a:lnTo>
                <a:close/>
              </a:path>
              <a:path w="937894" h="175133">
                <a:moveTo>
                  <a:pt x="421386" y="73913"/>
                </a:moveTo>
                <a:lnTo>
                  <a:pt x="344424" y="85089"/>
                </a:lnTo>
                <a:lnTo>
                  <a:pt x="348106" y="110617"/>
                </a:lnTo>
                <a:lnTo>
                  <a:pt x="425068" y="99568"/>
                </a:lnTo>
                <a:lnTo>
                  <a:pt x="421386" y="73913"/>
                </a:lnTo>
                <a:close/>
              </a:path>
              <a:path w="937894" h="175133">
                <a:moveTo>
                  <a:pt x="318769" y="88773"/>
                </a:moveTo>
                <a:lnTo>
                  <a:pt x="241935" y="99822"/>
                </a:lnTo>
                <a:lnTo>
                  <a:pt x="245617" y="125475"/>
                </a:lnTo>
                <a:lnTo>
                  <a:pt x="322579" y="114427"/>
                </a:lnTo>
                <a:lnTo>
                  <a:pt x="318769" y="88773"/>
                </a:lnTo>
                <a:close/>
              </a:path>
              <a:path w="937894" h="175133">
                <a:moveTo>
                  <a:pt x="216280" y="103505"/>
                </a:moveTo>
                <a:lnTo>
                  <a:pt x="139318" y="114554"/>
                </a:lnTo>
                <a:lnTo>
                  <a:pt x="143001" y="140208"/>
                </a:lnTo>
                <a:lnTo>
                  <a:pt x="219963" y="129159"/>
                </a:lnTo>
                <a:lnTo>
                  <a:pt x="216280" y="103505"/>
                </a:lnTo>
                <a:close/>
              </a:path>
              <a:path w="937894" h="175133">
                <a:moveTo>
                  <a:pt x="65912" y="151384"/>
                </a:moveTo>
                <a:lnTo>
                  <a:pt x="62229" y="125730"/>
                </a:lnTo>
                <a:lnTo>
                  <a:pt x="0" y="147828"/>
                </a:lnTo>
                <a:lnTo>
                  <a:pt x="82423" y="175133"/>
                </a:lnTo>
                <a:lnTo>
                  <a:pt x="65912" y="151384"/>
                </a:lnTo>
                <a:close/>
              </a:path>
              <a:path w="937894" h="175133">
                <a:moveTo>
                  <a:pt x="82423" y="175133"/>
                </a:moveTo>
                <a:lnTo>
                  <a:pt x="78745" y="149514"/>
                </a:lnTo>
                <a:lnTo>
                  <a:pt x="117348" y="143891"/>
                </a:lnTo>
                <a:lnTo>
                  <a:pt x="113664" y="118364"/>
                </a:lnTo>
                <a:lnTo>
                  <a:pt x="75066" y="123891"/>
                </a:lnTo>
                <a:lnTo>
                  <a:pt x="71374" y="98171"/>
                </a:lnTo>
                <a:lnTo>
                  <a:pt x="0" y="147828"/>
                </a:lnTo>
                <a:lnTo>
                  <a:pt x="62229" y="125730"/>
                </a:lnTo>
                <a:lnTo>
                  <a:pt x="65912" y="151384"/>
                </a:lnTo>
                <a:lnTo>
                  <a:pt x="82423" y="175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430774" y="4509643"/>
            <a:ext cx="937895" cy="175132"/>
          </a:xfrm>
          <a:custGeom>
            <a:avLst/>
            <a:gdLst/>
            <a:ahLst/>
            <a:cxnLst/>
            <a:rect l="l" t="t" r="r" b="b"/>
            <a:pathLst>
              <a:path w="937895" h="175132">
                <a:moveTo>
                  <a:pt x="934212" y="0"/>
                </a:moveTo>
                <a:lnTo>
                  <a:pt x="857376" y="11048"/>
                </a:lnTo>
                <a:lnTo>
                  <a:pt x="861060" y="36702"/>
                </a:lnTo>
                <a:lnTo>
                  <a:pt x="937895" y="25653"/>
                </a:lnTo>
                <a:lnTo>
                  <a:pt x="934212" y="0"/>
                </a:lnTo>
                <a:close/>
              </a:path>
              <a:path w="937895" h="175132">
                <a:moveTo>
                  <a:pt x="831723" y="14731"/>
                </a:moveTo>
                <a:lnTo>
                  <a:pt x="754761" y="25907"/>
                </a:lnTo>
                <a:lnTo>
                  <a:pt x="758443" y="51561"/>
                </a:lnTo>
                <a:lnTo>
                  <a:pt x="835405" y="40385"/>
                </a:lnTo>
                <a:lnTo>
                  <a:pt x="831723" y="14731"/>
                </a:lnTo>
                <a:close/>
              </a:path>
              <a:path w="937895" h="175132">
                <a:moveTo>
                  <a:pt x="729106" y="29590"/>
                </a:moveTo>
                <a:lnTo>
                  <a:pt x="652145" y="40639"/>
                </a:lnTo>
                <a:lnTo>
                  <a:pt x="655827" y="66293"/>
                </a:lnTo>
                <a:lnTo>
                  <a:pt x="732789" y="55244"/>
                </a:lnTo>
                <a:lnTo>
                  <a:pt x="729106" y="29590"/>
                </a:lnTo>
                <a:close/>
              </a:path>
              <a:path w="937895" h="175132">
                <a:moveTo>
                  <a:pt x="626490" y="44322"/>
                </a:moveTo>
                <a:lnTo>
                  <a:pt x="549655" y="55498"/>
                </a:lnTo>
                <a:lnTo>
                  <a:pt x="553338" y="81152"/>
                </a:lnTo>
                <a:lnTo>
                  <a:pt x="630301" y="69976"/>
                </a:lnTo>
                <a:lnTo>
                  <a:pt x="626490" y="44322"/>
                </a:lnTo>
                <a:close/>
              </a:path>
              <a:path w="937895" h="175132">
                <a:moveTo>
                  <a:pt x="524001" y="59181"/>
                </a:moveTo>
                <a:lnTo>
                  <a:pt x="447039" y="70230"/>
                </a:lnTo>
                <a:lnTo>
                  <a:pt x="450723" y="95884"/>
                </a:lnTo>
                <a:lnTo>
                  <a:pt x="527685" y="84835"/>
                </a:lnTo>
                <a:lnTo>
                  <a:pt x="524001" y="59181"/>
                </a:lnTo>
                <a:close/>
              </a:path>
              <a:path w="937895" h="175132">
                <a:moveTo>
                  <a:pt x="421386" y="73913"/>
                </a:moveTo>
                <a:lnTo>
                  <a:pt x="344424" y="85089"/>
                </a:lnTo>
                <a:lnTo>
                  <a:pt x="348106" y="110616"/>
                </a:lnTo>
                <a:lnTo>
                  <a:pt x="425068" y="99567"/>
                </a:lnTo>
                <a:lnTo>
                  <a:pt x="421386" y="73913"/>
                </a:lnTo>
                <a:close/>
              </a:path>
              <a:path w="937895" h="175132">
                <a:moveTo>
                  <a:pt x="318770" y="88772"/>
                </a:moveTo>
                <a:lnTo>
                  <a:pt x="241935" y="99821"/>
                </a:lnTo>
                <a:lnTo>
                  <a:pt x="245617" y="125475"/>
                </a:lnTo>
                <a:lnTo>
                  <a:pt x="322579" y="114426"/>
                </a:lnTo>
                <a:lnTo>
                  <a:pt x="318770" y="88772"/>
                </a:lnTo>
                <a:close/>
              </a:path>
              <a:path w="937895" h="175132">
                <a:moveTo>
                  <a:pt x="216280" y="103504"/>
                </a:moveTo>
                <a:lnTo>
                  <a:pt x="139318" y="114553"/>
                </a:lnTo>
                <a:lnTo>
                  <a:pt x="143001" y="140207"/>
                </a:lnTo>
                <a:lnTo>
                  <a:pt x="219963" y="129158"/>
                </a:lnTo>
                <a:lnTo>
                  <a:pt x="216280" y="103504"/>
                </a:lnTo>
                <a:close/>
              </a:path>
              <a:path w="937895" h="175132">
                <a:moveTo>
                  <a:pt x="65912" y="151383"/>
                </a:moveTo>
                <a:lnTo>
                  <a:pt x="62229" y="125729"/>
                </a:lnTo>
                <a:lnTo>
                  <a:pt x="0" y="147827"/>
                </a:lnTo>
                <a:lnTo>
                  <a:pt x="82423" y="175132"/>
                </a:lnTo>
                <a:lnTo>
                  <a:pt x="65912" y="151383"/>
                </a:lnTo>
                <a:close/>
              </a:path>
              <a:path w="937895" h="175132">
                <a:moveTo>
                  <a:pt x="82423" y="175132"/>
                </a:moveTo>
                <a:lnTo>
                  <a:pt x="78745" y="149514"/>
                </a:lnTo>
                <a:lnTo>
                  <a:pt x="117348" y="143890"/>
                </a:lnTo>
                <a:lnTo>
                  <a:pt x="113664" y="118363"/>
                </a:lnTo>
                <a:lnTo>
                  <a:pt x="75066" y="123891"/>
                </a:lnTo>
                <a:lnTo>
                  <a:pt x="71374" y="98170"/>
                </a:lnTo>
                <a:lnTo>
                  <a:pt x="0" y="147827"/>
                </a:lnTo>
                <a:lnTo>
                  <a:pt x="62229" y="125729"/>
                </a:lnTo>
                <a:lnTo>
                  <a:pt x="65912" y="151383"/>
                </a:lnTo>
                <a:lnTo>
                  <a:pt x="82423" y="175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338066" y="6015990"/>
            <a:ext cx="1092708" cy="504444"/>
          </a:xfrm>
          <a:custGeom>
            <a:avLst/>
            <a:gdLst/>
            <a:ahLst/>
            <a:cxnLst/>
            <a:rect l="l" t="t" r="r" b="b"/>
            <a:pathLst>
              <a:path w="1092708" h="504443">
                <a:moveTo>
                  <a:pt x="0" y="504444"/>
                </a:moveTo>
                <a:lnTo>
                  <a:pt x="1092708" y="504444"/>
                </a:lnTo>
                <a:lnTo>
                  <a:pt x="1092708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338066" y="6015990"/>
            <a:ext cx="1092708" cy="504444"/>
          </a:xfrm>
          <a:custGeom>
            <a:avLst/>
            <a:gdLst/>
            <a:ahLst/>
            <a:cxnLst/>
            <a:rect l="l" t="t" r="r" b="b"/>
            <a:pathLst>
              <a:path w="1092708" h="504443">
                <a:moveTo>
                  <a:pt x="0" y="504444"/>
                </a:moveTo>
                <a:lnTo>
                  <a:pt x="1092708" y="504444"/>
                </a:lnTo>
                <a:lnTo>
                  <a:pt x="1092708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339590" y="5023866"/>
            <a:ext cx="1091184" cy="504444"/>
          </a:xfrm>
          <a:custGeom>
            <a:avLst/>
            <a:gdLst/>
            <a:ahLst/>
            <a:cxnLst/>
            <a:rect l="l" t="t" r="r" b="b"/>
            <a:pathLst>
              <a:path w="1091184" h="504444">
                <a:moveTo>
                  <a:pt x="0" y="504444"/>
                </a:moveTo>
                <a:lnTo>
                  <a:pt x="1091184" y="504444"/>
                </a:lnTo>
                <a:lnTo>
                  <a:pt x="109118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339590" y="5023866"/>
            <a:ext cx="1091184" cy="504444"/>
          </a:xfrm>
          <a:custGeom>
            <a:avLst/>
            <a:gdLst/>
            <a:ahLst/>
            <a:cxnLst/>
            <a:rect l="l" t="t" r="r" b="b"/>
            <a:pathLst>
              <a:path w="1091184" h="504444">
                <a:moveTo>
                  <a:pt x="0" y="504444"/>
                </a:moveTo>
                <a:lnTo>
                  <a:pt x="1091184" y="504444"/>
                </a:lnTo>
                <a:lnTo>
                  <a:pt x="109118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552950" y="5528310"/>
            <a:ext cx="484632" cy="473964"/>
          </a:xfrm>
          <a:custGeom>
            <a:avLst/>
            <a:gdLst/>
            <a:ahLst/>
            <a:cxnLst/>
            <a:rect l="l" t="t" r="r" b="b"/>
            <a:pathLst>
              <a:path w="484632" h="473963">
                <a:moveTo>
                  <a:pt x="484632" y="236981"/>
                </a:moveTo>
                <a:lnTo>
                  <a:pt x="363474" y="236981"/>
                </a:lnTo>
                <a:lnTo>
                  <a:pt x="363474" y="473963"/>
                </a:lnTo>
                <a:lnTo>
                  <a:pt x="121158" y="473963"/>
                </a:lnTo>
                <a:lnTo>
                  <a:pt x="121158" y="236981"/>
                </a:lnTo>
                <a:lnTo>
                  <a:pt x="0" y="236981"/>
                </a:lnTo>
                <a:lnTo>
                  <a:pt x="242315" y="0"/>
                </a:lnTo>
                <a:lnTo>
                  <a:pt x="484632" y="23698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450586" y="5128387"/>
            <a:ext cx="937894" cy="175132"/>
          </a:xfrm>
          <a:custGeom>
            <a:avLst/>
            <a:gdLst/>
            <a:ahLst/>
            <a:cxnLst/>
            <a:rect l="l" t="t" r="r" b="b"/>
            <a:pathLst>
              <a:path w="937894" h="175133">
                <a:moveTo>
                  <a:pt x="934212" y="0"/>
                </a:moveTo>
                <a:lnTo>
                  <a:pt x="857376" y="11049"/>
                </a:lnTo>
                <a:lnTo>
                  <a:pt x="861060" y="36702"/>
                </a:lnTo>
                <a:lnTo>
                  <a:pt x="937894" y="25654"/>
                </a:lnTo>
                <a:lnTo>
                  <a:pt x="934212" y="0"/>
                </a:lnTo>
                <a:close/>
              </a:path>
              <a:path w="937894" h="175133">
                <a:moveTo>
                  <a:pt x="831723" y="14731"/>
                </a:moveTo>
                <a:lnTo>
                  <a:pt x="754761" y="25907"/>
                </a:lnTo>
                <a:lnTo>
                  <a:pt x="758443" y="51562"/>
                </a:lnTo>
                <a:lnTo>
                  <a:pt x="835405" y="40386"/>
                </a:lnTo>
                <a:lnTo>
                  <a:pt x="831723" y="14731"/>
                </a:lnTo>
                <a:close/>
              </a:path>
              <a:path w="937894" h="175133">
                <a:moveTo>
                  <a:pt x="729106" y="29590"/>
                </a:moveTo>
                <a:lnTo>
                  <a:pt x="652144" y="40639"/>
                </a:lnTo>
                <a:lnTo>
                  <a:pt x="655827" y="66293"/>
                </a:lnTo>
                <a:lnTo>
                  <a:pt x="732789" y="55244"/>
                </a:lnTo>
                <a:lnTo>
                  <a:pt x="729106" y="29590"/>
                </a:lnTo>
                <a:close/>
              </a:path>
              <a:path w="937894" h="175133">
                <a:moveTo>
                  <a:pt x="626490" y="44323"/>
                </a:moveTo>
                <a:lnTo>
                  <a:pt x="549655" y="55499"/>
                </a:lnTo>
                <a:lnTo>
                  <a:pt x="553338" y="81152"/>
                </a:lnTo>
                <a:lnTo>
                  <a:pt x="630301" y="69976"/>
                </a:lnTo>
                <a:lnTo>
                  <a:pt x="626490" y="44323"/>
                </a:lnTo>
                <a:close/>
              </a:path>
              <a:path w="937894" h="175133">
                <a:moveTo>
                  <a:pt x="524001" y="59181"/>
                </a:moveTo>
                <a:lnTo>
                  <a:pt x="447039" y="70231"/>
                </a:lnTo>
                <a:lnTo>
                  <a:pt x="450723" y="95885"/>
                </a:lnTo>
                <a:lnTo>
                  <a:pt x="527685" y="84836"/>
                </a:lnTo>
                <a:lnTo>
                  <a:pt x="524001" y="59181"/>
                </a:lnTo>
                <a:close/>
              </a:path>
              <a:path w="937894" h="175133">
                <a:moveTo>
                  <a:pt x="421386" y="73913"/>
                </a:moveTo>
                <a:lnTo>
                  <a:pt x="344424" y="85089"/>
                </a:lnTo>
                <a:lnTo>
                  <a:pt x="348106" y="110616"/>
                </a:lnTo>
                <a:lnTo>
                  <a:pt x="425068" y="99568"/>
                </a:lnTo>
                <a:lnTo>
                  <a:pt x="421386" y="73913"/>
                </a:lnTo>
                <a:close/>
              </a:path>
              <a:path w="937894" h="175133">
                <a:moveTo>
                  <a:pt x="318769" y="88773"/>
                </a:moveTo>
                <a:lnTo>
                  <a:pt x="241935" y="99821"/>
                </a:lnTo>
                <a:lnTo>
                  <a:pt x="245617" y="125475"/>
                </a:lnTo>
                <a:lnTo>
                  <a:pt x="322579" y="114426"/>
                </a:lnTo>
                <a:lnTo>
                  <a:pt x="318769" y="88773"/>
                </a:lnTo>
                <a:close/>
              </a:path>
              <a:path w="937894" h="175133">
                <a:moveTo>
                  <a:pt x="216280" y="103505"/>
                </a:moveTo>
                <a:lnTo>
                  <a:pt x="139318" y="114553"/>
                </a:lnTo>
                <a:lnTo>
                  <a:pt x="143001" y="140207"/>
                </a:lnTo>
                <a:lnTo>
                  <a:pt x="219963" y="129159"/>
                </a:lnTo>
                <a:lnTo>
                  <a:pt x="216280" y="103505"/>
                </a:lnTo>
                <a:close/>
              </a:path>
              <a:path w="937894" h="175133">
                <a:moveTo>
                  <a:pt x="65912" y="151384"/>
                </a:moveTo>
                <a:lnTo>
                  <a:pt x="62229" y="125729"/>
                </a:lnTo>
                <a:lnTo>
                  <a:pt x="0" y="147828"/>
                </a:lnTo>
                <a:lnTo>
                  <a:pt x="82423" y="175132"/>
                </a:lnTo>
                <a:lnTo>
                  <a:pt x="65912" y="151384"/>
                </a:lnTo>
                <a:close/>
              </a:path>
              <a:path w="937894" h="175133">
                <a:moveTo>
                  <a:pt x="82423" y="175132"/>
                </a:moveTo>
                <a:lnTo>
                  <a:pt x="78745" y="149514"/>
                </a:lnTo>
                <a:lnTo>
                  <a:pt x="117348" y="143890"/>
                </a:lnTo>
                <a:lnTo>
                  <a:pt x="113664" y="118363"/>
                </a:lnTo>
                <a:lnTo>
                  <a:pt x="75066" y="123891"/>
                </a:lnTo>
                <a:lnTo>
                  <a:pt x="71374" y="98170"/>
                </a:lnTo>
                <a:lnTo>
                  <a:pt x="0" y="147828"/>
                </a:lnTo>
                <a:lnTo>
                  <a:pt x="62229" y="125729"/>
                </a:lnTo>
                <a:lnTo>
                  <a:pt x="65912" y="151384"/>
                </a:lnTo>
                <a:lnTo>
                  <a:pt x="82423" y="175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430774" y="6134227"/>
            <a:ext cx="937895" cy="175158"/>
          </a:xfrm>
          <a:custGeom>
            <a:avLst/>
            <a:gdLst/>
            <a:ahLst/>
            <a:cxnLst/>
            <a:rect l="l" t="t" r="r" b="b"/>
            <a:pathLst>
              <a:path w="937895" h="175158">
                <a:moveTo>
                  <a:pt x="934212" y="0"/>
                </a:moveTo>
                <a:lnTo>
                  <a:pt x="857376" y="11087"/>
                </a:lnTo>
                <a:lnTo>
                  <a:pt x="861060" y="36741"/>
                </a:lnTo>
                <a:lnTo>
                  <a:pt x="937895" y="25641"/>
                </a:lnTo>
                <a:lnTo>
                  <a:pt x="934212" y="0"/>
                </a:lnTo>
                <a:close/>
              </a:path>
              <a:path w="937895" h="175158">
                <a:moveTo>
                  <a:pt x="831723" y="14795"/>
                </a:moveTo>
                <a:lnTo>
                  <a:pt x="754761" y="25882"/>
                </a:lnTo>
                <a:lnTo>
                  <a:pt x="758443" y="51523"/>
                </a:lnTo>
                <a:lnTo>
                  <a:pt x="835405" y="40436"/>
                </a:lnTo>
                <a:lnTo>
                  <a:pt x="831723" y="14795"/>
                </a:lnTo>
                <a:close/>
              </a:path>
              <a:path w="937895" h="175158">
                <a:moveTo>
                  <a:pt x="729106" y="29578"/>
                </a:moveTo>
                <a:lnTo>
                  <a:pt x="652145" y="40665"/>
                </a:lnTo>
                <a:lnTo>
                  <a:pt x="655827" y="66306"/>
                </a:lnTo>
                <a:lnTo>
                  <a:pt x="732789" y="55219"/>
                </a:lnTo>
                <a:lnTo>
                  <a:pt x="729106" y="29578"/>
                </a:lnTo>
                <a:close/>
              </a:path>
              <a:path w="937895" h="175158">
                <a:moveTo>
                  <a:pt x="626490" y="44361"/>
                </a:moveTo>
                <a:lnTo>
                  <a:pt x="549655" y="55460"/>
                </a:lnTo>
                <a:lnTo>
                  <a:pt x="553338" y="81102"/>
                </a:lnTo>
                <a:lnTo>
                  <a:pt x="630301" y="70015"/>
                </a:lnTo>
                <a:lnTo>
                  <a:pt x="626490" y="44361"/>
                </a:lnTo>
                <a:close/>
              </a:path>
              <a:path w="937895" h="175158">
                <a:moveTo>
                  <a:pt x="524001" y="59156"/>
                </a:moveTo>
                <a:lnTo>
                  <a:pt x="447039" y="70243"/>
                </a:lnTo>
                <a:lnTo>
                  <a:pt x="450723" y="95885"/>
                </a:lnTo>
                <a:lnTo>
                  <a:pt x="527685" y="84797"/>
                </a:lnTo>
                <a:lnTo>
                  <a:pt x="524001" y="59156"/>
                </a:lnTo>
                <a:close/>
              </a:path>
              <a:path w="937895" h="175158">
                <a:moveTo>
                  <a:pt x="421386" y="73939"/>
                </a:moveTo>
                <a:lnTo>
                  <a:pt x="344424" y="85039"/>
                </a:lnTo>
                <a:lnTo>
                  <a:pt x="348106" y="110680"/>
                </a:lnTo>
                <a:lnTo>
                  <a:pt x="425068" y="99580"/>
                </a:lnTo>
                <a:lnTo>
                  <a:pt x="421386" y="73939"/>
                </a:lnTo>
                <a:close/>
              </a:path>
              <a:path w="937895" h="175158">
                <a:moveTo>
                  <a:pt x="318770" y="88734"/>
                </a:moveTo>
                <a:lnTo>
                  <a:pt x="241935" y="99822"/>
                </a:lnTo>
                <a:lnTo>
                  <a:pt x="245617" y="125463"/>
                </a:lnTo>
                <a:lnTo>
                  <a:pt x="322579" y="114376"/>
                </a:lnTo>
                <a:lnTo>
                  <a:pt x="318770" y="88734"/>
                </a:lnTo>
                <a:close/>
              </a:path>
              <a:path w="937895" h="175158">
                <a:moveTo>
                  <a:pt x="216280" y="103517"/>
                </a:moveTo>
                <a:lnTo>
                  <a:pt x="139318" y="114604"/>
                </a:lnTo>
                <a:lnTo>
                  <a:pt x="143001" y="140246"/>
                </a:lnTo>
                <a:lnTo>
                  <a:pt x="219963" y="129159"/>
                </a:lnTo>
                <a:lnTo>
                  <a:pt x="216280" y="103517"/>
                </a:lnTo>
                <a:close/>
              </a:path>
              <a:path w="937895" h="175158">
                <a:moveTo>
                  <a:pt x="65912" y="151358"/>
                </a:moveTo>
                <a:lnTo>
                  <a:pt x="62229" y="125717"/>
                </a:lnTo>
                <a:lnTo>
                  <a:pt x="0" y="147789"/>
                </a:lnTo>
                <a:lnTo>
                  <a:pt x="82423" y="175158"/>
                </a:lnTo>
                <a:lnTo>
                  <a:pt x="65912" y="151358"/>
                </a:lnTo>
                <a:close/>
              </a:path>
              <a:path w="937895" h="175158">
                <a:moveTo>
                  <a:pt x="82423" y="175158"/>
                </a:moveTo>
                <a:lnTo>
                  <a:pt x="78739" y="149512"/>
                </a:lnTo>
                <a:lnTo>
                  <a:pt x="117348" y="143954"/>
                </a:lnTo>
                <a:lnTo>
                  <a:pt x="113664" y="118313"/>
                </a:lnTo>
                <a:lnTo>
                  <a:pt x="75056" y="123870"/>
                </a:lnTo>
                <a:lnTo>
                  <a:pt x="71374" y="98234"/>
                </a:lnTo>
                <a:lnTo>
                  <a:pt x="0" y="147789"/>
                </a:lnTo>
                <a:lnTo>
                  <a:pt x="62229" y="125717"/>
                </a:lnTo>
                <a:lnTo>
                  <a:pt x="65912" y="151358"/>
                </a:lnTo>
                <a:lnTo>
                  <a:pt x="82423" y="175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236845"/>
            <a:ext cx="386769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4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7102" y="236845"/>
            <a:ext cx="149261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1214" y="1685963"/>
            <a:ext cx="178402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Sup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658" y="2269034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558" y="2269034"/>
            <a:ext cx="251084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Man</a:t>
            </a:r>
            <a:r>
              <a:rPr dirty="0" smtClean="0" sz="2800" spc="-2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isA</a:t>
            </a:r>
            <a:r>
              <a:rPr dirty="0" smtClean="0" sz="2800" spc="-304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Animal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57264" y="2692939"/>
            <a:ext cx="1491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Sub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1214" y="3368960"/>
            <a:ext cx="17837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Super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4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658" y="3668313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5558" y="3668313"/>
            <a:ext cx="2887428" cy="807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Che</a:t>
            </a:r>
            <a:r>
              <a:rPr dirty="0" smtClean="0" sz="2800" spc="9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k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ng</a:t>
            </a:r>
            <a:r>
              <a:rPr dirty="0" smtClean="0" sz="2800" spc="-81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-18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k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nd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dirty="0" smtClean="0" sz="2800" spc="0">
                <a:latin typeface="Arial"/>
                <a:cs typeface="Arial"/>
              </a:rPr>
              <a:t>Acc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4103" y="3668313"/>
            <a:ext cx="37481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7264" y="4375689"/>
            <a:ext cx="1491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Sub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1214" y="4992909"/>
            <a:ext cx="17837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Super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4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5378597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5378597"/>
            <a:ext cx="1581738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Cir</a:t>
            </a:r>
            <a:r>
              <a:rPr dirty="0" smtClean="0" sz="2800" spc="9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le</a:t>
            </a:r>
            <a:r>
              <a:rPr dirty="0" smtClean="0" sz="2800" spc="-56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dirty="0" smtClean="0" sz="2800" spc="0">
                <a:latin typeface="Arial"/>
                <a:cs typeface="Arial"/>
              </a:rPr>
              <a:t>Sh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pe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2510" y="5378597"/>
            <a:ext cx="124514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-159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y</a:t>
            </a:r>
            <a:r>
              <a:rPr dirty="0" smtClean="0" sz="2800" spc="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-45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7264" y="5999688"/>
            <a:ext cx="1491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Sub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8066" y="6015990"/>
            <a:ext cx="1092708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290575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9590" y="5023866"/>
            <a:ext cx="1091184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4"/>
              </a:spcBef>
            </a:pPr>
            <a:endParaRPr sz="850"/>
          </a:p>
          <a:p>
            <a:pPr marL="260476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8066" y="4391406"/>
            <a:ext cx="1092708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7"/>
              </a:spcBef>
            </a:pPr>
            <a:endParaRPr sz="850"/>
          </a:p>
          <a:p>
            <a:pPr marL="127254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9590" y="3400805"/>
            <a:ext cx="1091184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165988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6354" y="2710433"/>
            <a:ext cx="1074420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 marL="323596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7878" y="1718309"/>
            <a:ext cx="1072896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5"/>
              </a:spcBef>
            </a:pPr>
            <a:endParaRPr sz="850"/>
          </a:p>
          <a:p>
            <a:pPr marL="210820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Animal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589014" y="3124962"/>
            <a:ext cx="1074420" cy="504444"/>
          </a:xfrm>
          <a:custGeom>
            <a:avLst/>
            <a:gdLst/>
            <a:ahLst/>
            <a:cxnLst/>
            <a:rect l="l" t="t" r="r" b="b"/>
            <a:pathLst>
              <a:path w="1074420" h="504443">
                <a:moveTo>
                  <a:pt x="0" y="504444"/>
                </a:moveTo>
                <a:lnTo>
                  <a:pt x="1074420" y="504444"/>
                </a:lnTo>
                <a:lnTo>
                  <a:pt x="107442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589014" y="3124962"/>
            <a:ext cx="1074420" cy="504444"/>
          </a:xfrm>
          <a:custGeom>
            <a:avLst/>
            <a:gdLst/>
            <a:ahLst/>
            <a:cxnLst/>
            <a:rect l="l" t="t" r="r" b="b"/>
            <a:pathLst>
              <a:path w="1074420" h="504443">
                <a:moveTo>
                  <a:pt x="0" y="504444"/>
                </a:moveTo>
                <a:lnTo>
                  <a:pt x="1074420" y="504444"/>
                </a:lnTo>
                <a:lnTo>
                  <a:pt x="107442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590538" y="2134362"/>
            <a:ext cx="1072896" cy="502920"/>
          </a:xfrm>
          <a:custGeom>
            <a:avLst/>
            <a:gdLst/>
            <a:ahLst/>
            <a:cxnLst/>
            <a:rect l="l" t="t" r="r" b="b"/>
            <a:pathLst>
              <a:path w="1072896" h="502920">
                <a:moveTo>
                  <a:pt x="0" y="502920"/>
                </a:moveTo>
                <a:lnTo>
                  <a:pt x="1072896" y="502920"/>
                </a:lnTo>
                <a:lnTo>
                  <a:pt x="1072896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590538" y="2134362"/>
            <a:ext cx="1072896" cy="502920"/>
          </a:xfrm>
          <a:custGeom>
            <a:avLst/>
            <a:gdLst/>
            <a:ahLst/>
            <a:cxnLst/>
            <a:rect l="l" t="t" r="r" b="b"/>
            <a:pathLst>
              <a:path w="1072896" h="502920">
                <a:moveTo>
                  <a:pt x="0" y="502920"/>
                </a:moveTo>
                <a:lnTo>
                  <a:pt x="1072896" y="502920"/>
                </a:lnTo>
                <a:lnTo>
                  <a:pt x="1072896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03898" y="2637282"/>
            <a:ext cx="484631" cy="475488"/>
          </a:xfrm>
          <a:custGeom>
            <a:avLst/>
            <a:gdLst/>
            <a:ahLst/>
            <a:cxnLst/>
            <a:rect l="l" t="t" r="r" b="b"/>
            <a:pathLst>
              <a:path w="484631" h="475488">
                <a:moveTo>
                  <a:pt x="484631" y="237743"/>
                </a:moveTo>
                <a:lnTo>
                  <a:pt x="363474" y="237743"/>
                </a:lnTo>
                <a:lnTo>
                  <a:pt x="363474" y="475488"/>
                </a:lnTo>
                <a:lnTo>
                  <a:pt x="121157" y="475488"/>
                </a:lnTo>
                <a:lnTo>
                  <a:pt x="121157" y="237743"/>
                </a:lnTo>
                <a:lnTo>
                  <a:pt x="0" y="237743"/>
                </a:lnTo>
                <a:lnTo>
                  <a:pt x="242316" y="0"/>
                </a:lnTo>
                <a:lnTo>
                  <a:pt x="484631" y="23774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386496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39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789" y="1483288"/>
            <a:ext cx="1330934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class</a:t>
            </a:r>
            <a:r>
              <a:rPr dirty="0" smtClean="0" sz="1800" spc="-8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Animal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9365" y="1838833"/>
            <a:ext cx="15712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&lt;</a:t>
            </a:r>
            <a:r>
              <a:rPr dirty="0" smtClean="0" baseline="3034" sz="2700" spc="4">
                <a:latin typeface="Calibri"/>
                <a:cs typeface="Calibri"/>
              </a:rPr>
              <a:t>&lt;</a:t>
            </a:r>
            <a:r>
              <a:rPr dirty="0" smtClean="0" baseline="3034" sz="2700" spc="0">
                <a:latin typeface="Calibri"/>
                <a:cs typeface="Calibri"/>
              </a:rPr>
              <a:t>Su</a:t>
            </a:r>
            <a:r>
              <a:rPr dirty="0" smtClean="0" baseline="3034" sz="2700" spc="4">
                <a:latin typeface="Calibri"/>
                <a:cs typeface="Calibri"/>
              </a:rPr>
              <a:t>p</a:t>
            </a:r>
            <a:r>
              <a:rPr dirty="0" smtClean="0" baseline="3034" sz="2700" spc="0">
                <a:latin typeface="Calibri"/>
                <a:cs typeface="Calibri"/>
              </a:rPr>
              <a:t>er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&gt;</a:t>
            </a:r>
            <a:r>
              <a:rPr dirty="0" smtClean="0" baseline="3034" sz="2700" spc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5494" y="2306629"/>
            <a:ext cx="32215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isc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Prope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2005" y="2306629"/>
            <a:ext cx="17703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789" y="2855269"/>
            <a:ext cx="23866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/</a:t>
            </a:r>
            <a:r>
              <a:rPr dirty="0" smtClean="0" sz="1800" spc="0">
                <a:latin typeface="Arial"/>
                <a:cs typeface="Arial"/>
              </a:rPr>
              <a:t>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of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class</a:t>
            </a:r>
            <a:r>
              <a:rPr dirty="0" smtClean="0" sz="1800" spc="-8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Animal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789" y="3403662"/>
            <a:ext cx="2777134" cy="803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3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cl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M</a:t>
            </a:r>
            <a:r>
              <a:rPr dirty="0" smtClean="0" sz="1800" spc="0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9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An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mal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7282" y="3719703"/>
            <a:ext cx="13762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&lt;</a:t>
            </a:r>
            <a:r>
              <a:rPr dirty="0" smtClean="0" baseline="3034" sz="2700" spc="4">
                <a:latin typeface="Calibri"/>
                <a:cs typeface="Calibri"/>
              </a:rPr>
              <a:t>&lt;</a:t>
            </a:r>
            <a:r>
              <a:rPr dirty="0" smtClean="0" baseline="3034" sz="2700" spc="0">
                <a:latin typeface="Calibri"/>
                <a:cs typeface="Calibri"/>
              </a:rPr>
              <a:t>Sub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Clas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784" y="3952803"/>
            <a:ext cx="7838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det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9540" y="3952803"/>
            <a:ext cx="14287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ly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789" y="4501443"/>
            <a:ext cx="20807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}//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End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of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c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9014" y="3124962"/>
            <a:ext cx="1074420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23595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90538" y="2134362"/>
            <a:ext cx="107289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 marL="210438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Animal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41347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727168"/>
            <a:ext cx="228854" cy="1895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" y="1727168"/>
            <a:ext cx="4426110" cy="1407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Single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Level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Inherit</a:t>
            </a:r>
            <a:r>
              <a:rPr dirty="0" smtClean="0" sz="3200" spc="-9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nce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Hierar</a:t>
            </a:r>
            <a:r>
              <a:rPr dirty="0" smtClean="0" sz="3200" spc="9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hical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Inherit</a:t>
            </a:r>
            <a:r>
              <a:rPr dirty="0" smtClean="0" sz="3200" spc="-9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nce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Mult</a:t>
            </a:r>
            <a:r>
              <a:rPr dirty="0" smtClean="0" sz="3200" spc="-19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-L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vel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-14">
                <a:latin typeface="Arial"/>
                <a:cs typeface="Arial"/>
              </a:rPr>
              <a:t>h</a:t>
            </a:r>
            <a:r>
              <a:rPr dirty="0" smtClean="0" sz="3200" spc="0">
                <a:latin typeface="Arial"/>
                <a:cs typeface="Arial"/>
              </a:rPr>
              <a:t>eri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40" y="3190462"/>
            <a:ext cx="14870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Multi</a:t>
            </a:r>
            <a:r>
              <a:rPr dirty="0" smtClean="0" sz="3200" spc="-9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4437" y="3190462"/>
            <a:ext cx="209941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Inheritance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71372" y="2819400"/>
            <a:ext cx="1572767" cy="563879"/>
          </a:xfrm>
          <a:custGeom>
            <a:avLst/>
            <a:gdLst/>
            <a:ahLst/>
            <a:cxnLst/>
            <a:rect l="l" t="t" r="r" b="b"/>
            <a:pathLst>
              <a:path w="1572767" h="563879">
                <a:moveTo>
                  <a:pt x="0" y="563879"/>
                </a:moveTo>
                <a:lnTo>
                  <a:pt x="1572767" y="563879"/>
                </a:lnTo>
                <a:lnTo>
                  <a:pt x="1572767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71372" y="2819400"/>
            <a:ext cx="1572767" cy="563879"/>
          </a:xfrm>
          <a:custGeom>
            <a:avLst/>
            <a:gdLst/>
            <a:ahLst/>
            <a:cxnLst/>
            <a:rect l="l" t="t" r="r" b="b"/>
            <a:pathLst>
              <a:path w="1572767" h="563879">
                <a:moveTo>
                  <a:pt x="0" y="563879"/>
                </a:moveTo>
                <a:lnTo>
                  <a:pt x="1572767" y="563879"/>
                </a:lnTo>
                <a:lnTo>
                  <a:pt x="1572767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792224" y="3383279"/>
            <a:ext cx="76200" cy="752856"/>
          </a:xfrm>
          <a:custGeom>
            <a:avLst/>
            <a:gdLst/>
            <a:ahLst/>
            <a:cxnLst/>
            <a:rect l="l" t="t" r="r" b="b"/>
            <a:pathLst>
              <a:path w="76200" h="752856">
                <a:moveTo>
                  <a:pt x="31750" y="752856"/>
                </a:moveTo>
                <a:lnTo>
                  <a:pt x="44450" y="752856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752856"/>
                </a:lnTo>
                <a:close/>
              </a:path>
              <a:path w="76200" h="752856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752856">
                <a:moveTo>
                  <a:pt x="76200" y="762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043940" y="4158996"/>
            <a:ext cx="1572768" cy="563880"/>
          </a:xfrm>
          <a:custGeom>
            <a:avLst/>
            <a:gdLst/>
            <a:ahLst/>
            <a:cxnLst/>
            <a:rect l="l" t="t" r="r" b="b"/>
            <a:pathLst>
              <a:path w="1572768" h="563879">
                <a:moveTo>
                  <a:pt x="0" y="563879"/>
                </a:moveTo>
                <a:lnTo>
                  <a:pt x="1572768" y="563879"/>
                </a:lnTo>
                <a:lnTo>
                  <a:pt x="1572768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043940" y="4158996"/>
            <a:ext cx="1572768" cy="563880"/>
          </a:xfrm>
          <a:custGeom>
            <a:avLst/>
            <a:gdLst/>
            <a:ahLst/>
            <a:cxnLst/>
            <a:rect l="l" t="t" r="r" b="b"/>
            <a:pathLst>
              <a:path w="1572768" h="563879">
                <a:moveTo>
                  <a:pt x="0" y="563879"/>
                </a:moveTo>
                <a:lnTo>
                  <a:pt x="1572768" y="563879"/>
                </a:lnTo>
                <a:lnTo>
                  <a:pt x="1572768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204210" y="3530346"/>
            <a:ext cx="1886712" cy="484631"/>
          </a:xfrm>
          <a:custGeom>
            <a:avLst/>
            <a:gdLst/>
            <a:ahLst/>
            <a:cxnLst/>
            <a:rect l="l" t="t" r="r" b="b"/>
            <a:pathLst>
              <a:path w="1886712" h="484631">
                <a:moveTo>
                  <a:pt x="1644395" y="363473"/>
                </a:moveTo>
                <a:lnTo>
                  <a:pt x="1644395" y="484631"/>
                </a:lnTo>
                <a:lnTo>
                  <a:pt x="1886712" y="242315"/>
                </a:lnTo>
                <a:lnTo>
                  <a:pt x="1644395" y="0"/>
                </a:lnTo>
                <a:lnTo>
                  <a:pt x="1644395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1644395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204210" y="3530346"/>
            <a:ext cx="1886712" cy="484631"/>
          </a:xfrm>
          <a:custGeom>
            <a:avLst/>
            <a:gdLst/>
            <a:ahLst/>
            <a:cxnLst/>
            <a:rect l="l" t="t" r="r" b="b"/>
            <a:pathLst>
              <a:path w="1886712" h="484631">
                <a:moveTo>
                  <a:pt x="0" y="121157"/>
                </a:moveTo>
                <a:lnTo>
                  <a:pt x="1644395" y="121157"/>
                </a:lnTo>
                <a:lnTo>
                  <a:pt x="1644395" y="0"/>
                </a:lnTo>
                <a:lnTo>
                  <a:pt x="1886712" y="242315"/>
                </a:lnTo>
                <a:lnTo>
                  <a:pt x="1644395" y="484631"/>
                </a:lnTo>
                <a:lnTo>
                  <a:pt x="1644395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13019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902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4450" y="465946"/>
            <a:ext cx="51259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Singl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eve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2679" y="1507521"/>
            <a:ext cx="9157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5062" y="1507521"/>
            <a:ext cx="798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Lev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0097" y="1507521"/>
            <a:ext cx="15789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Inheritance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6224" y="2212498"/>
            <a:ext cx="2084019" cy="1427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-1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891540" marR="731824" algn="ctr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….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r>
              <a:rPr dirty="0" smtClean="0" sz="2400" spc="4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/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7398" y="3310159"/>
            <a:ext cx="27442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6224" y="4041679"/>
            <a:ext cx="2453741" cy="1061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tends</a:t>
            </a:r>
            <a:r>
              <a:rPr dirty="0" smtClean="0" sz="2400" spc="-1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891517" marR="1016315" algn="ctr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…..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224" y="5139213"/>
            <a:ext cx="3430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r>
              <a:rPr dirty="0" smtClean="0" sz="2400" spc="4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9487" y="5139213"/>
            <a:ext cx="201879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940" y="4158996"/>
            <a:ext cx="1572768" cy="563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628246" marR="732106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71372" y="2819400"/>
            <a:ext cx="1572767" cy="563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3"/>
              </a:spcBef>
            </a:pPr>
            <a:endParaRPr sz="1200"/>
          </a:p>
          <a:p>
            <a:pPr marL="680339" marR="680262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726941" y="3530346"/>
            <a:ext cx="1363980" cy="484631"/>
          </a:xfrm>
          <a:custGeom>
            <a:avLst/>
            <a:gdLst/>
            <a:ahLst/>
            <a:cxnLst/>
            <a:rect l="l" t="t" r="r" b="b"/>
            <a:pathLst>
              <a:path w="1363980" h="484631">
                <a:moveTo>
                  <a:pt x="1121664" y="363473"/>
                </a:moveTo>
                <a:lnTo>
                  <a:pt x="1121664" y="484631"/>
                </a:lnTo>
                <a:lnTo>
                  <a:pt x="1363980" y="242315"/>
                </a:lnTo>
                <a:lnTo>
                  <a:pt x="1121664" y="0"/>
                </a:lnTo>
                <a:lnTo>
                  <a:pt x="1121664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1121664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726941" y="3530346"/>
            <a:ext cx="1363980" cy="484631"/>
          </a:xfrm>
          <a:custGeom>
            <a:avLst/>
            <a:gdLst/>
            <a:ahLst/>
            <a:cxnLst/>
            <a:rect l="l" t="t" r="r" b="b"/>
            <a:pathLst>
              <a:path w="1363980" h="484631">
                <a:moveTo>
                  <a:pt x="0" y="121157"/>
                </a:moveTo>
                <a:lnTo>
                  <a:pt x="1121664" y="121157"/>
                </a:lnTo>
                <a:lnTo>
                  <a:pt x="1121664" y="0"/>
                </a:lnTo>
                <a:lnTo>
                  <a:pt x="1363980" y="242315"/>
                </a:lnTo>
                <a:lnTo>
                  <a:pt x="1121664" y="484631"/>
                </a:lnTo>
                <a:lnTo>
                  <a:pt x="1121664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59180" y="2564891"/>
            <a:ext cx="1668780" cy="577596"/>
          </a:xfrm>
          <a:custGeom>
            <a:avLst/>
            <a:gdLst/>
            <a:ahLst/>
            <a:cxnLst/>
            <a:rect l="l" t="t" r="r" b="b"/>
            <a:pathLst>
              <a:path w="1668780" h="577596">
                <a:moveTo>
                  <a:pt x="0" y="577596"/>
                </a:moveTo>
                <a:lnTo>
                  <a:pt x="1668780" y="577596"/>
                </a:lnTo>
                <a:lnTo>
                  <a:pt x="1668780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059180" y="2564891"/>
            <a:ext cx="1668780" cy="577596"/>
          </a:xfrm>
          <a:custGeom>
            <a:avLst/>
            <a:gdLst/>
            <a:ahLst/>
            <a:cxnLst/>
            <a:rect l="l" t="t" r="r" b="b"/>
            <a:pathLst>
              <a:path w="1668780" h="577596">
                <a:moveTo>
                  <a:pt x="0" y="577596"/>
                </a:moveTo>
                <a:lnTo>
                  <a:pt x="1668780" y="577596"/>
                </a:lnTo>
                <a:lnTo>
                  <a:pt x="1668780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735836" y="3142488"/>
            <a:ext cx="76200" cy="384048"/>
          </a:xfrm>
          <a:custGeom>
            <a:avLst/>
            <a:gdLst/>
            <a:ahLst/>
            <a:cxnLst/>
            <a:rect l="l" t="t" r="r" b="b"/>
            <a:pathLst>
              <a:path w="76200" h="384048">
                <a:moveTo>
                  <a:pt x="31750" y="384048"/>
                </a:moveTo>
                <a:lnTo>
                  <a:pt x="44450" y="384048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84048"/>
                </a:lnTo>
                <a:close/>
              </a:path>
              <a:path w="76200" h="384048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84048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41604" y="3543300"/>
            <a:ext cx="2264664" cy="0"/>
          </a:xfrm>
          <a:custGeom>
            <a:avLst/>
            <a:gdLst/>
            <a:ahLst/>
            <a:cxnLst/>
            <a:rect l="l" t="t" r="r" b="b"/>
            <a:pathLst>
              <a:path w="2264664" h="0">
                <a:moveTo>
                  <a:pt x="0" y="0"/>
                </a:moveTo>
                <a:lnTo>
                  <a:pt x="2264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04800" y="3912107"/>
            <a:ext cx="714756" cy="384048"/>
          </a:xfrm>
          <a:custGeom>
            <a:avLst/>
            <a:gdLst/>
            <a:ahLst/>
            <a:cxnLst/>
            <a:rect l="l" t="t" r="r" b="b"/>
            <a:pathLst>
              <a:path w="714756" h="384048">
                <a:moveTo>
                  <a:pt x="0" y="384048"/>
                </a:moveTo>
                <a:lnTo>
                  <a:pt x="714756" y="384048"/>
                </a:lnTo>
                <a:lnTo>
                  <a:pt x="714756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04800" y="3912107"/>
            <a:ext cx="714756" cy="384048"/>
          </a:xfrm>
          <a:custGeom>
            <a:avLst/>
            <a:gdLst/>
            <a:ahLst/>
            <a:cxnLst/>
            <a:rect l="l" t="t" r="r" b="b"/>
            <a:pathLst>
              <a:path w="714756" h="384048">
                <a:moveTo>
                  <a:pt x="0" y="384048"/>
                </a:moveTo>
                <a:lnTo>
                  <a:pt x="714756" y="384048"/>
                </a:lnTo>
                <a:lnTo>
                  <a:pt x="714756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2940" y="3526536"/>
            <a:ext cx="0" cy="385571"/>
          </a:xfrm>
          <a:custGeom>
            <a:avLst/>
            <a:gdLst/>
            <a:ahLst/>
            <a:cxnLst/>
            <a:rect l="l" t="t" r="r" b="b"/>
            <a:pathLst>
              <a:path w="0" h="385571">
                <a:moveTo>
                  <a:pt x="0" y="0"/>
                </a:moveTo>
                <a:lnTo>
                  <a:pt x="0" y="3855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37132" y="3912107"/>
            <a:ext cx="714756" cy="384048"/>
          </a:xfrm>
          <a:custGeom>
            <a:avLst/>
            <a:gdLst/>
            <a:ahLst/>
            <a:cxnLst/>
            <a:rect l="l" t="t" r="r" b="b"/>
            <a:pathLst>
              <a:path w="714756" h="384048">
                <a:moveTo>
                  <a:pt x="0" y="384048"/>
                </a:moveTo>
                <a:lnTo>
                  <a:pt x="714756" y="384048"/>
                </a:lnTo>
                <a:lnTo>
                  <a:pt x="714756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437132" y="3912107"/>
            <a:ext cx="714756" cy="384048"/>
          </a:xfrm>
          <a:custGeom>
            <a:avLst/>
            <a:gdLst/>
            <a:ahLst/>
            <a:cxnLst/>
            <a:rect l="l" t="t" r="r" b="b"/>
            <a:pathLst>
              <a:path w="714756" h="384048">
                <a:moveTo>
                  <a:pt x="0" y="384048"/>
                </a:moveTo>
                <a:lnTo>
                  <a:pt x="714756" y="384048"/>
                </a:lnTo>
                <a:lnTo>
                  <a:pt x="714756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773936" y="3526536"/>
            <a:ext cx="0" cy="385571"/>
          </a:xfrm>
          <a:custGeom>
            <a:avLst/>
            <a:gdLst/>
            <a:ahLst/>
            <a:cxnLst/>
            <a:rect l="l" t="t" r="r" b="b"/>
            <a:pathLst>
              <a:path w="0" h="385571">
                <a:moveTo>
                  <a:pt x="0" y="0"/>
                </a:moveTo>
                <a:lnTo>
                  <a:pt x="0" y="3855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488692" y="3912107"/>
            <a:ext cx="714756" cy="384048"/>
          </a:xfrm>
          <a:custGeom>
            <a:avLst/>
            <a:gdLst/>
            <a:ahLst/>
            <a:cxnLst/>
            <a:rect l="l" t="t" r="r" b="b"/>
            <a:pathLst>
              <a:path w="714756" h="384048">
                <a:moveTo>
                  <a:pt x="0" y="384048"/>
                </a:moveTo>
                <a:lnTo>
                  <a:pt x="714756" y="384048"/>
                </a:lnTo>
                <a:lnTo>
                  <a:pt x="714756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488692" y="3912107"/>
            <a:ext cx="714756" cy="384048"/>
          </a:xfrm>
          <a:custGeom>
            <a:avLst/>
            <a:gdLst/>
            <a:ahLst/>
            <a:cxnLst/>
            <a:rect l="l" t="t" r="r" b="b"/>
            <a:pathLst>
              <a:path w="714756" h="384048">
                <a:moveTo>
                  <a:pt x="0" y="384048"/>
                </a:moveTo>
                <a:lnTo>
                  <a:pt x="714756" y="384048"/>
                </a:lnTo>
                <a:lnTo>
                  <a:pt x="714756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945892" y="3526536"/>
            <a:ext cx="0" cy="385571"/>
          </a:xfrm>
          <a:custGeom>
            <a:avLst/>
            <a:gdLst/>
            <a:ahLst/>
            <a:cxnLst/>
            <a:rect l="l" t="t" r="r" b="b"/>
            <a:pathLst>
              <a:path w="0" h="385571">
                <a:moveTo>
                  <a:pt x="0" y="0"/>
                </a:moveTo>
                <a:lnTo>
                  <a:pt x="0" y="3855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3540" y="465946"/>
            <a:ext cx="13019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2902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84450" y="465946"/>
            <a:ext cx="50724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hi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1679" y="1507521"/>
            <a:ext cx="16786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erarchical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9110" y="1507521"/>
            <a:ext cx="798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Lev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2621" y="1507521"/>
            <a:ext cx="1556105" cy="879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Inheritance</a:t>
            </a:r>
            <a:endParaRPr sz="2400">
              <a:latin typeface="Arial"/>
              <a:cs typeface="Arial"/>
            </a:endParaRPr>
          </a:p>
          <a:p>
            <a:pPr marL="721969" marR="22859">
              <a:lnSpc>
                <a:spcPct val="95825"/>
              </a:lnSpc>
              <a:spcBef>
                <a:spcPts val="418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ass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694067" marR="738534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1891" y="2402933"/>
            <a:ext cx="1593425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….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1891" y="3134453"/>
            <a:ext cx="1647138" cy="959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tends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…..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1891" y="4353907"/>
            <a:ext cx="1670504" cy="959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tends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…..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ass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1891" y="5573412"/>
            <a:ext cx="1681172" cy="95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tends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…..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8692" y="3526536"/>
            <a:ext cx="457199" cy="385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945891" y="3526536"/>
            <a:ext cx="257556" cy="385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488692" y="3912107"/>
            <a:ext cx="714756" cy="384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"/>
              </a:spcBef>
            </a:pPr>
            <a:endParaRPr sz="500"/>
          </a:p>
          <a:p>
            <a:pPr marL="245363" marR="244652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" y="3543300"/>
            <a:ext cx="358140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62940" y="3543300"/>
            <a:ext cx="1110996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773936" y="3543300"/>
            <a:ext cx="1132332" cy="368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04800" y="3912107"/>
            <a:ext cx="714756" cy="384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"/>
              </a:spcBef>
            </a:pPr>
            <a:endParaRPr sz="500"/>
          </a:p>
          <a:p>
            <a:pPr marL="250875" marR="251714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556" y="3912107"/>
            <a:ext cx="417575" cy="384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437132" y="3912107"/>
            <a:ext cx="714756" cy="384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"/>
              </a:spcBef>
            </a:pPr>
            <a:endParaRPr sz="500"/>
          </a:p>
          <a:p>
            <a:pPr marL="250570" marR="252018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1888" y="3912107"/>
            <a:ext cx="754380" cy="384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059180" y="2564891"/>
            <a:ext cx="1668780" cy="57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61"/>
              </a:spcBef>
            </a:pPr>
            <a:endParaRPr sz="1200"/>
          </a:p>
          <a:p>
            <a:pPr marL="728471" marR="728141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726941" y="3530346"/>
            <a:ext cx="1363980" cy="484631"/>
          </a:xfrm>
          <a:custGeom>
            <a:avLst/>
            <a:gdLst/>
            <a:ahLst/>
            <a:cxnLst/>
            <a:rect l="l" t="t" r="r" b="b"/>
            <a:pathLst>
              <a:path w="1363980" h="484631">
                <a:moveTo>
                  <a:pt x="1121664" y="363473"/>
                </a:moveTo>
                <a:lnTo>
                  <a:pt x="1121664" y="484631"/>
                </a:lnTo>
                <a:lnTo>
                  <a:pt x="1363980" y="242315"/>
                </a:lnTo>
                <a:lnTo>
                  <a:pt x="1121664" y="0"/>
                </a:lnTo>
                <a:lnTo>
                  <a:pt x="1121664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1121664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726941" y="3530346"/>
            <a:ext cx="1363980" cy="484631"/>
          </a:xfrm>
          <a:custGeom>
            <a:avLst/>
            <a:gdLst/>
            <a:ahLst/>
            <a:cxnLst/>
            <a:rect l="l" t="t" r="r" b="b"/>
            <a:pathLst>
              <a:path w="1363980" h="484631">
                <a:moveTo>
                  <a:pt x="0" y="121157"/>
                </a:moveTo>
                <a:lnTo>
                  <a:pt x="1121664" y="121157"/>
                </a:lnTo>
                <a:lnTo>
                  <a:pt x="1121664" y="0"/>
                </a:lnTo>
                <a:lnTo>
                  <a:pt x="1363980" y="242315"/>
                </a:lnTo>
                <a:lnTo>
                  <a:pt x="1121664" y="484631"/>
                </a:lnTo>
                <a:lnTo>
                  <a:pt x="1121664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062228" y="2348484"/>
            <a:ext cx="2286000" cy="687324"/>
          </a:xfrm>
          <a:custGeom>
            <a:avLst/>
            <a:gdLst/>
            <a:ahLst/>
            <a:cxnLst/>
            <a:rect l="l" t="t" r="r" b="b"/>
            <a:pathLst>
              <a:path w="2286000" h="687324">
                <a:moveTo>
                  <a:pt x="0" y="687324"/>
                </a:moveTo>
                <a:lnTo>
                  <a:pt x="2286000" y="687324"/>
                </a:lnTo>
                <a:lnTo>
                  <a:pt x="2286000" y="0"/>
                </a:lnTo>
                <a:lnTo>
                  <a:pt x="0" y="0"/>
                </a:lnTo>
                <a:lnTo>
                  <a:pt x="0" y="68732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62228" y="2348484"/>
            <a:ext cx="2286000" cy="687324"/>
          </a:xfrm>
          <a:custGeom>
            <a:avLst/>
            <a:gdLst/>
            <a:ahLst/>
            <a:cxnLst/>
            <a:rect l="l" t="t" r="r" b="b"/>
            <a:pathLst>
              <a:path w="2286000" h="687324">
                <a:moveTo>
                  <a:pt x="0" y="687324"/>
                </a:moveTo>
                <a:lnTo>
                  <a:pt x="2286000" y="687324"/>
                </a:lnTo>
                <a:lnTo>
                  <a:pt x="2286000" y="0"/>
                </a:lnTo>
                <a:lnTo>
                  <a:pt x="0" y="0"/>
                </a:lnTo>
                <a:lnTo>
                  <a:pt x="0" y="6873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27176" y="3521964"/>
            <a:ext cx="2286000" cy="687324"/>
          </a:xfrm>
          <a:custGeom>
            <a:avLst/>
            <a:gdLst/>
            <a:ahLst/>
            <a:cxnLst/>
            <a:rect l="l" t="t" r="r" b="b"/>
            <a:pathLst>
              <a:path w="2286000" h="687324">
                <a:moveTo>
                  <a:pt x="0" y="687324"/>
                </a:moveTo>
                <a:lnTo>
                  <a:pt x="2286000" y="687324"/>
                </a:lnTo>
                <a:lnTo>
                  <a:pt x="2286000" y="0"/>
                </a:lnTo>
                <a:lnTo>
                  <a:pt x="0" y="0"/>
                </a:lnTo>
                <a:lnTo>
                  <a:pt x="0" y="68732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27176" y="3521964"/>
            <a:ext cx="2286000" cy="687324"/>
          </a:xfrm>
          <a:custGeom>
            <a:avLst/>
            <a:gdLst/>
            <a:ahLst/>
            <a:cxnLst/>
            <a:rect l="l" t="t" r="r" b="b"/>
            <a:pathLst>
              <a:path w="2286000" h="687324">
                <a:moveTo>
                  <a:pt x="0" y="687324"/>
                </a:moveTo>
                <a:lnTo>
                  <a:pt x="2286000" y="687324"/>
                </a:lnTo>
                <a:lnTo>
                  <a:pt x="2286000" y="0"/>
                </a:lnTo>
                <a:lnTo>
                  <a:pt x="0" y="0"/>
                </a:lnTo>
                <a:lnTo>
                  <a:pt x="0" y="6873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06168" y="306476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457200"/>
                </a:moveTo>
                <a:lnTo>
                  <a:pt x="44450" y="4572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457200"/>
                </a:lnTo>
                <a:close/>
              </a:path>
              <a:path w="76200" h="4572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457200">
                <a:moveTo>
                  <a:pt x="76200" y="762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027176" y="4686300"/>
            <a:ext cx="2286000" cy="687324"/>
          </a:xfrm>
          <a:custGeom>
            <a:avLst/>
            <a:gdLst/>
            <a:ahLst/>
            <a:cxnLst/>
            <a:rect l="l" t="t" r="r" b="b"/>
            <a:pathLst>
              <a:path w="2286000" h="687324">
                <a:moveTo>
                  <a:pt x="0" y="687324"/>
                </a:moveTo>
                <a:lnTo>
                  <a:pt x="2286000" y="687324"/>
                </a:lnTo>
                <a:lnTo>
                  <a:pt x="2286000" y="0"/>
                </a:lnTo>
                <a:lnTo>
                  <a:pt x="0" y="0"/>
                </a:lnTo>
                <a:lnTo>
                  <a:pt x="0" y="68732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027176" y="4686300"/>
            <a:ext cx="2286000" cy="687324"/>
          </a:xfrm>
          <a:custGeom>
            <a:avLst/>
            <a:gdLst/>
            <a:ahLst/>
            <a:cxnLst/>
            <a:rect l="l" t="t" r="r" b="b"/>
            <a:pathLst>
              <a:path w="2286000" h="687324">
                <a:moveTo>
                  <a:pt x="0" y="687324"/>
                </a:moveTo>
                <a:lnTo>
                  <a:pt x="2286000" y="687324"/>
                </a:lnTo>
                <a:lnTo>
                  <a:pt x="2286000" y="0"/>
                </a:lnTo>
                <a:lnTo>
                  <a:pt x="0" y="0"/>
                </a:lnTo>
                <a:lnTo>
                  <a:pt x="0" y="6873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78736" y="420928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457200"/>
                </a:moveTo>
                <a:lnTo>
                  <a:pt x="44450" y="4572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457200"/>
                </a:lnTo>
                <a:close/>
              </a:path>
              <a:path w="76200" h="4572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457200">
                <a:moveTo>
                  <a:pt x="76200" y="762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13019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902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4450" y="465946"/>
            <a:ext cx="486453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ul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44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ev</a:t>
            </a:r>
            <a:r>
              <a:rPr dirty="0" smtClean="0" sz="3600" spc="-139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3683" y="1507521"/>
            <a:ext cx="7145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Multi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1850" y="1507521"/>
            <a:ext cx="7995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5666" y="1507521"/>
            <a:ext cx="8904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-7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ree)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9703" y="1507521"/>
            <a:ext cx="1556105" cy="879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Inheritance</a:t>
            </a:r>
            <a:endParaRPr sz="2400">
              <a:latin typeface="Arial"/>
              <a:cs typeface="Arial"/>
            </a:endParaRPr>
          </a:p>
          <a:p>
            <a:pPr marL="754887" marR="22859">
              <a:lnSpc>
                <a:spcPct val="95825"/>
              </a:lnSpc>
              <a:spcBef>
                <a:spcPts val="418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ass</a:t>
            </a:r>
            <a:r>
              <a:rPr dirty="0" smtClean="0" sz="1600" spc="-1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726986" marR="705616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1891" y="2402933"/>
            <a:ext cx="1581263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…..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1891" y="3134453"/>
            <a:ext cx="1658611" cy="959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tends</a:t>
            </a:r>
            <a:r>
              <a:rPr dirty="0" smtClean="0" sz="1600" spc="-1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…..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1891" y="4353907"/>
            <a:ext cx="1681471" cy="959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tends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…..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ass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176" y="4686300"/>
            <a:ext cx="2286000" cy="687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5"/>
              </a:spcBef>
            </a:pPr>
            <a:endParaRPr sz="650"/>
          </a:p>
          <a:p>
            <a:pPr marL="1030859" marR="1030401" algn="ctr">
              <a:lnSpc>
                <a:spcPct val="95825"/>
              </a:lnSpc>
              <a:spcBef>
                <a:spcPts val="1000"/>
              </a:spcBef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176" y="3521964"/>
            <a:ext cx="2286000" cy="687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"/>
              </a:spcBef>
            </a:pPr>
            <a:endParaRPr sz="650"/>
          </a:p>
          <a:p>
            <a:pPr marL="1014349" marR="1059484" algn="ctr">
              <a:lnSpc>
                <a:spcPct val="95825"/>
              </a:lnSpc>
              <a:spcBef>
                <a:spcPts val="1000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2228" y="2348484"/>
            <a:ext cx="2286000" cy="687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5"/>
              </a:spcBef>
            </a:pPr>
            <a:endParaRPr sz="650"/>
          </a:p>
          <a:p>
            <a:pPr marL="1036065" marR="1037767" algn="ctr">
              <a:lnSpc>
                <a:spcPct val="95825"/>
              </a:lnSpc>
              <a:spcBef>
                <a:spcPts val="1000"/>
              </a:spcBef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708654" y="2766822"/>
            <a:ext cx="1363980" cy="484631"/>
          </a:xfrm>
          <a:custGeom>
            <a:avLst/>
            <a:gdLst/>
            <a:ahLst/>
            <a:cxnLst/>
            <a:rect l="l" t="t" r="r" b="b"/>
            <a:pathLst>
              <a:path w="1363980" h="484631">
                <a:moveTo>
                  <a:pt x="1121664" y="363474"/>
                </a:moveTo>
                <a:lnTo>
                  <a:pt x="1121664" y="484631"/>
                </a:lnTo>
                <a:lnTo>
                  <a:pt x="1363980" y="242315"/>
                </a:lnTo>
                <a:lnTo>
                  <a:pt x="1121664" y="0"/>
                </a:lnTo>
                <a:lnTo>
                  <a:pt x="1121664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1121664" y="36347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708654" y="2766822"/>
            <a:ext cx="1363980" cy="484631"/>
          </a:xfrm>
          <a:custGeom>
            <a:avLst/>
            <a:gdLst/>
            <a:ahLst/>
            <a:cxnLst/>
            <a:rect l="l" t="t" r="r" b="b"/>
            <a:pathLst>
              <a:path w="1363980" h="484631">
                <a:moveTo>
                  <a:pt x="0" y="121157"/>
                </a:moveTo>
                <a:lnTo>
                  <a:pt x="1121664" y="121157"/>
                </a:lnTo>
                <a:lnTo>
                  <a:pt x="1121664" y="0"/>
                </a:lnTo>
                <a:lnTo>
                  <a:pt x="1363980" y="242315"/>
                </a:lnTo>
                <a:lnTo>
                  <a:pt x="1121664" y="484631"/>
                </a:lnTo>
                <a:lnTo>
                  <a:pt x="1121664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96240" y="2609088"/>
            <a:ext cx="1146048" cy="702563"/>
          </a:xfrm>
          <a:custGeom>
            <a:avLst/>
            <a:gdLst/>
            <a:ahLst/>
            <a:cxnLst/>
            <a:rect l="l" t="t" r="r" b="b"/>
            <a:pathLst>
              <a:path w="1146048" h="702563">
                <a:moveTo>
                  <a:pt x="0" y="702563"/>
                </a:moveTo>
                <a:lnTo>
                  <a:pt x="1146048" y="702563"/>
                </a:lnTo>
                <a:lnTo>
                  <a:pt x="1146048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6240" y="2609088"/>
            <a:ext cx="1146048" cy="702563"/>
          </a:xfrm>
          <a:custGeom>
            <a:avLst/>
            <a:gdLst/>
            <a:ahLst/>
            <a:cxnLst/>
            <a:rect l="l" t="t" r="r" b="b"/>
            <a:pathLst>
              <a:path w="1146048" h="702563">
                <a:moveTo>
                  <a:pt x="0" y="702563"/>
                </a:moveTo>
                <a:lnTo>
                  <a:pt x="1146048" y="702563"/>
                </a:lnTo>
                <a:lnTo>
                  <a:pt x="1146048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931163" y="3311652"/>
            <a:ext cx="76200" cy="819912"/>
          </a:xfrm>
          <a:custGeom>
            <a:avLst/>
            <a:gdLst/>
            <a:ahLst/>
            <a:cxnLst/>
            <a:rect l="l" t="t" r="r" b="b"/>
            <a:pathLst>
              <a:path w="76200" h="819912">
                <a:moveTo>
                  <a:pt x="31750" y="819912"/>
                </a:moveTo>
                <a:lnTo>
                  <a:pt x="44450" y="819912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819912"/>
                </a:lnTo>
                <a:close/>
              </a:path>
              <a:path w="76200" h="819912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819912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877568" y="2609088"/>
            <a:ext cx="1004316" cy="702563"/>
          </a:xfrm>
          <a:custGeom>
            <a:avLst/>
            <a:gdLst/>
            <a:ahLst/>
            <a:cxnLst/>
            <a:rect l="l" t="t" r="r" b="b"/>
            <a:pathLst>
              <a:path w="1004316" h="702563">
                <a:moveTo>
                  <a:pt x="0" y="702563"/>
                </a:moveTo>
                <a:lnTo>
                  <a:pt x="1004316" y="702563"/>
                </a:lnTo>
                <a:lnTo>
                  <a:pt x="1004316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877568" y="2609088"/>
            <a:ext cx="1004316" cy="702563"/>
          </a:xfrm>
          <a:custGeom>
            <a:avLst/>
            <a:gdLst/>
            <a:ahLst/>
            <a:cxnLst/>
            <a:rect l="l" t="t" r="r" b="b"/>
            <a:pathLst>
              <a:path w="1004316" h="702563">
                <a:moveTo>
                  <a:pt x="0" y="702563"/>
                </a:moveTo>
                <a:lnTo>
                  <a:pt x="1004316" y="702563"/>
                </a:lnTo>
                <a:lnTo>
                  <a:pt x="1004316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89632" y="3311652"/>
            <a:ext cx="76200" cy="819912"/>
          </a:xfrm>
          <a:custGeom>
            <a:avLst/>
            <a:gdLst/>
            <a:ahLst/>
            <a:cxnLst/>
            <a:rect l="l" t="t" r="r" b="b"/>
            <a:pathLst>
              <a:path w="76200" h="819912">
                <a:moveTo>
                  <a:pt x="31750" y="819912"/>
                </a:moveTo>
                <a:lnTo>
                  <a:pt x="44450" y="819912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819912"/>
                </a:lnTo>
                <a:close/>
              </a:path>
              <a:path w="76200" h="819912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819912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969263" y="4131564"/>
            <a:ext cx="1481328" cy="18287"/>
          </a:xfrm>
          <a:custGeom>
            <a:avLst/>
            <a:gdLst/>
            <a:ahLst/>
            <a:cxnLst/>
            <a:rect l="l" t="t" r="r" b="b"/>
            <a:pathLst>
              <a:path w="1481328" h="18287">
                <a:moveTo>
                  <a:pt x="0" y="18287"/>
                </a:moveTo>
                <a:lnTo>
                  <a:pt x="1481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255776" y="4716780"/>
            <a:ext cx="1004315" cy="702563"/>
          </a:xfrm>
          <a:custGeom>
            <a:avLst/>
            <a:gdLst/>
            <a:ahLst/>
            <a:cxnLst/>
            <a:rect l="l" t="t" r="r" b="b"/>
            <a:pathLst>
              <a:path w="1004315" h="702563">
                <a:moveTo>
                  <a:pt x="0" y="702564"/>
                </a:moveTo>
                <a:lnTo>
                  <a:pt x="1004315" y="702564"/>
                </a:lnTo>
                <a:lnTo>
                  <a:pt x="1004315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255776" y="4716780"/>
            <a:ext cx="1004315" cy="702563"/>
          </a:xfrm>
          <a:custGeom>
            <a:avLst/>
            <a:gdLst/>
            <a:ahLst/>
            <a:cxnLst/>
            <a:rect l="l" t="t" r="r" b="b"/>
            <a:pathLst>
              <a:path w="1004315" h="702563">
                <a:moveTo>
                  <a:pt x="0" y="702564"/>
                </a:moveTo>
                <a:lnTo>
                  <a:pt x="1004315" y="702564"/>
                </a:lnTo>
                <a:lnTo>
                  <a:pt x="1004315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734312" y="4131564"/>
            <a:ext cx="0" cy="585216"/>
          </a:xfrm>
          <a:custGeom>
            <a:avLst/>
            <a:gdLst/>
            <a:ahLst/>
            <a:cxnLst/>
            <a:rect l="l" t="t" r="r" b="b"/>
            <a:pathLst>
              <a:path w="0" h="585215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220462" y="5301234"/>
            <a:ext cx="1008888" cy="925067"/>
          </a:xfrm>
          <a:custGeom>
            <a:avLst/>
            <a:gdLst/>
            <a:ahLst/>
            <a:cxnLst/>
            <a:rect l="l" t="t" r="r" b="b"/>
            <a:pathLst>
              <a:path w="1008888" h="925067">
                <a:moveTo>
                  <a:pt x="0" y="0"/>
                </a:moveTo>
                <a:lnTo>
                  <a:pt x="41377" y="255"/>
                </a:lnTo>
                <a:lnTo>
                  <a:pt x="81833" y="1009"/>
                </a:lnTo>
                <a:lnTo>
                  <a:pt x="121237" y="2242"/>
                </a:lnTo>
                <a:lnTo>
                  <a:pt x="159459" y="3932"/>
                </a:lnTo>
                <a:lnTo>
                  <a:pt x="196369" y="6062"/>
                </a:lnTo>
                <a:lnTo>
                  <a:pt x="231839" y="8610"/>
                </a:lnTo>
                <a:lnTo>
                  <a:pt x="265737" y="11556"/>
                </a:lnTo>
                <a:lnTo>
                  <a:pt x="297935" y="14882"/>
                </a:lnTo>
                <a:lnTo>
                  <a:pt x="328303" y="18566"/>
                </a:lnTo>
                <a:lnTo>
                  <a:pt x="356711" y="22590"/>
                </a:lnTo>
                <a:lnTo>
                  <a:pt x="383029" y="26932"/>
                </a:lnTo>
                <a:lnTo>
                  <a:pt x="407127" y="31574"/>
                </a:lnTo>
                <a:lnTo>
                  <a:pt x="428876" y="36495"/>
                </a:lnTo>
                <a:lnTo>
                  <a:pt x="448146" y="41675"/>
                </a:lnTo>
                <a:lnTo>
                  <a:pt x="464808" y="47095"/>
                </a:lnTo>
                <a:lnTo>
                  <a:pt x="489785" y="58573"/>
                </a:lnTo>
                <a:lnTo>
                  <a:pt x="502772" y="70770"/>
                </a:lnTo>
                <a:lnTo>
                  <a:pt x="504443" y="77088"/>
                </a:lnTo>
                <a:lnTo>
                  <a:pt x="504443" y="385444"/>
                </a:lnTo>
                <a:lnTo>
                  <a:pt x="506115" y="391766"/>
                </a:lnTo>
                <a:lnTo>
                  <a:pt x="519102" y="403968"/>
                </a:lnTo>
                <a:lnTo>
                  <a:pt x="544079" y="415449"/>
                </a:lnTo>
                <a:lnTo>
                  <a:pt x="560741" y="420869"/>
                </a:lnTo>
                <a:lnTo>
                  <a:pt x="580011" y="426050"/>
                </a:lnTo>
                <a:lnTo>
                  <a:pt x="601760" y="430970"/>
                </a:lnTo>
                <a:lnTo>
                  <a:pt x="625858" y="435611"/>
                </a:lnTo>
                <a:lnTo>
                  <a:pt x="652176" y="439953"/>
                </a:lnTo>
                <a:lnTo>
                  <a:pt x="680584" y="443975"/>
                </a:lnTo>
                <a:lnTo>
                  <a:pt x="710952" y="447658"/>
                </a:lnTo>
                <a:lnTo>
                  <a:pt x="743150" y="450983"/>
                </a:lnTo>
                <a:lnTo>
                  <a:pt x="777048" y="453928"/>
                </a:lnTo>
                <a:lnTo>
                  <a:pt x="812518" y="456475"/>
                </a:lnTo>
                <a:lnTo>
                  <a:pt x="849428" y="458603"/>
                </a:lnTo>
                <a:lnTo>
                  <a:pt x="887650" y="460293"/>
                </a:lnTo>
                <a:lnTo>
                  <a:pt x="927054" y="461524"/>
                </a:lnTo>
                <a:lnTo>
                  <a:pt x="967510" y="462278"/>
                </a:lnTo>
                <a:lnTo>
                  <a:pt x="1008888" y="462533"/>
                </a:lnTo>
                <a:lnTo>
                  <a:pt x="967510" y="462789"/>
                </a:lnTo>
                <a:lnTo>
                  <a:pt x="927054" y="463542"/>
                </a:lnTo>
                <a:lnTo>
                  <a:pt x="887650" y="464773"/>
                </a:lnTo>
                <a:lnTo>
                  <a:pt x="849428" y="466463"/>
                </a:lnTo>
                <a:lnTo>
                  <a:pt x="812518" y="468590"/>
                </a:lnTo>
                <a:lnTo>
                  <a:pt x="777048" y="471137"/>
                </a:lnTo>
                <a:lnTo>
                  <a:pt x="743150" y="474081"/>
                </a:lnTo>
                <a:lnTo>
                  <a:pt x="710952" y="477405"/>
                </a:lnTo>
                <a:lnTo>
                  <a:pt x="680584" y="481088"/>
                </a:lnTo>
                <a:lnTo>
                  <a:pt x="652176" y="485109"/>
                </a:lnTo>
                <a:lnTo>
                  <a:pt x="625858" y="489451"/>
                </a:lnTo>
                <a:lnTo>
                  <a:pt x="601760" y="494091"/>
                </a:lnTo>
                <a:lnTo>
                  <a:pt x="580011" y="499012"/>
                </a:lnTo>
                <a:lnTo>
                  <a:pt x="560741" y="504192"/>
                </a:lnTo>
                <a:lnTo>
                  <a:pt x="544079" y="509613"/>
                </a:lnTo>
                <a:lnTo>
                  <a:pt x="519102" y="521095"/>
                </a:lnTo>
                <a:lnTo>
                  <a:pt x="506115" y="533299"/>
                </a:lnTo>
                <a:lnTo>
                  <a:pt x="504443" y="539622"/>
                </a:lnTo>
                <a:lnTo>
                  <a:pt x="504443" y="847978"/>
                </a:lnTo>
                <a:lnTo>
                  <a:pt x="502772" y="854300"/>
                </a:lnTo>
                <a:lnTo>
                  <a:pt x="489785" y="866502"/>
                </a:lnTo>
                <a:lnTo>
                  <a:pt x="464808" y="877983"/>
                </a:lnTo>
                <a:lnTo>
                  <a:pt x="448146" y="883403"/>
                </a:lnTo>
                <a:lnTo>
                  <a:pt x="428876" y="888584"/>
                </a:lnTo>
                <a:lnTo>
                  <a:pt x="407127" y="893504"/>
                </a:lnTo>
                <a:lnTo>
                  <a:pt x="383029" y="898145"/>
                </a:lnTo>
                <a:lnTo>
                  <a:pt x="356711" y="902487"/>
                </a:lnTo>
                <a:lnTo>
                  <a:pt x="328303" y="906509"/>
                </a:lnTo>
                <a:lnTo>
                  <a:pt x="297935" y="910192"/>
                </a:lnTo>
                <a:lnTo>
                  <a:pt x="265737" y="913517"/>
                </a:lnTo>
                <a:lnTo>
                  <a:pt x="231839" y="916462"/>
                </a:lnTo>
                <a:lnTo>
                  <a:pt x="196369" y="919009"/>
                </a:lnTo>
                <a:lnTo>
                  <a:pt x="159459" y="921137"/>
                </a:lnTo>
                <a:lnTo>
                  <a:pt x="121237" y="922827"/>
                </a:lnTo>
                <a:lnTo>
                  <a:pt x="81833" y="924058"/>
                </a:lnTo>
                <a:lnTo>
                  <a:pt x="41377" y="924812"/>
                </a:lnTo>
                <a:lnTo>
                  <a:pt x="0" y="925067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13019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2902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4450" y="465946"/>
            <a:ext cx="42581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ul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9003" y="1507521"/>
            <a:ext cx="27155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tiple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Inheritance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9920" y="2657647"/>
            <a:ext cx="29627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Not</a:t>
            </a:r>
            <a:r>
              <a:rPr dirty="0" smtClean="0" sz="2800" spc="-36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9" b="1">
                <a:latin typeface="Arial"/>
                <a:cs typeface="Arial"/>
              </a:rPr>
              <a:t>u</a:t>
            </a:r>
            <a:r>
              <a:rPr dirty="0" smtClean="0" sz="2800" spc="0" b="1">
                <a:latin typeface="Arial"/>
                <a:cs typeface="Arial"/>
              </a:rPr>
              <a:t>p</a:t>
            </a:r>
            <a:r>
              <a:rPr dirty="0" smtClean="0" sz="2800" spc="-9" b="1">
                <a:latin typeface="Arial"/>
                <a:cs typeface="Arial"/>
              </a:rPr>
              <a:t>p</a:t>
            </a:r>
            <a:r>
              <a:rPr dirty="0" smtClean="0" sz="2800" spc="0" b="1">
                <a:latin typeface="Arial"/>
                <a:cs typeface="Arial"/>
              </a:rPr>
              <a:t>ort</a:t>
            </a:r>
            <a:r>
              <a:rPr dirty="0" smtClean="0" sz="2800" spc="9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d</a:t>
            </a:r>
            <a:r>
              <a:rPr dirty="0" smtClean="0" sz="2800" spc="-22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5868" y="3084621"/>
            <a:ext cx="86945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J</a:t>
            </a:r>
            <a:r>
              <a:rPr dirty="0" smtClean="0" sz="2800" spc="9" b="1">
                <a:latin typeface="Arial"/>
                <a:cs typeface="Arial"/>
              </a:rPr>
              <a:t>a</a:t>
            </a:r>
            <a:r>
              <a:rPr dirty="0" smtClean="0" sz="2800" spc="0" b="1">
                <a:latin typeface="Arial"/>
                <a:cs typeface="Arial"/>
              </a:rPr>
              <a:t>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6438" y="3084621"/>
            <a:ext cx="138327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Dir</a:t>
            </a:r>
            <a:r>
              <a:rPr dirty="0" smtClean="0" sz="2800" spc="9" b="1">
                <a:latin typeface="Arial"/>
                <a:cs typeface="Arial"/>
              </a:rPr>
              <a:t>e</a:t>
            </a:r>
            <a:r>
              <a:rPr dirty="0" smtClean="0" sz="2800" spc="0" b="1">
                <a:latin typeface="Arial"/>
                <a:cs typeface="Arial"/>
              </a:rPr>
              <a:t>c</a:t>
            </a:r>
            <a:r>
              <a:rPr dirty="0" smtClean="0" sz="2800" spc="9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1034" y="3595791"/>
            <a:ext cx="666952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7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1034" y="4022511"/>
            <a:ext cx="1787974" cy="2124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280" marR="606669" algn="ctr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latin typeface="Arial"/>
                <a:cs typeface="Arial"/>
              </a:rPr>
              <a:t>….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dirty="0" smtClean="0" sz="1400" spc="0" b="1">
                <a:latin typeface="Arial"/>
                <a:cs typeface="Arial"/>
              </a:rPr>
              <a:t>}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4" b="1">
                <a:latin typeface="Arial"/>
                <a:cs typeface="Arial"/>
              </a:rPr>
              <a:t>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f</a:t>
            </a:r>
            <a:r>
              <a:rPr dirty="0" smtClean="0" sz="1400" spc="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8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01258" marR="606867" algn="ctr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latin typeface="Arial"/>
                <a:cs typeface="Arial"/>
              </a:rPr>
              <a:t>….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 b="1">
                <a:latin typeface="Arial"/>
                <a:cs typeface="Arial"/>
              </a:rPr>
              <a:t>}</a:t>
            </a:r>
            <a:r>
              <a:rPr dirty="0" smtClean="0" sz="1400" spc="4" b="1">
                <a:latin typeface="Arial"/>
                <a:cs typeface="Arial"/>
              </a:rPr>
              <a:t>/</a:t>
            </a:r>
            <a:r>
              <a:rPr dirty="0" smtClean="0" sz="1400" spc="0" b="1">
                <a:latin typeface="Arial"/>
                <a:cs typeface="Arial"/>
              </a:rPr>
              <a:t>/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E</a:t>
            </a:r>
            <a:r>
              <a:rPr dirty="0" smtClean="0" sz="1400" spc="-4" b="1">
                <a:latin typeface="Arial"/>
                <a:cs typeface="Arial"/>
              </a:rPr>
              <a:t>n</a:t>
            </a:r>
            <a:r>
              <a:rPr dirty="0" smtClean="0" sz="1400" spc="0" b="1">
                <a:latin typeface="Arial"/>
                <a:cs typeface="Arial"/>
              </a:rPr>
              <a:t>d</a:t>
            </a:r>
            <a:r>
              <a:rPr dirty="0" smtClean="0" sz="1400" spc="-9" b="1">
                <a:latin typeface="Arial"/>
                <a:cs typeface="Arial"/>
              </a:rPr>
              <a:t> </a:t>
            </a:r>
            <a:r>
              <a:rPr dirty="0" smtClean="0" sz="1400" spc="-4" b="1">
                <a:latin typeface="Arial"/>
                <a:cs typeface="Arial"/>
              </a:rPr>
              <a:t>o</a:t>
            </a:r>
            <a:r>
              <a:rPr dirty="0" smtClean="0" sz="1400" spc="0" b="1">
                <a:latin typeface="Arial"/>
                <a:cs typeface="Arial"/>
              </a:rPr>
              <a:t>f</a:t>
            </a:r>
            <a:r>
              <a:rPr dirty="0" smtClean="0" sz="1400" spc="-14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c</a:t>
            </a:r>
            <a:r>
              <a:rPr dirty="0" smtClean="0" sz="1400" spc="4" b="1">
                <a:latin typeface="Arial"/>
                <a:cs typeface="Arial"/>
              </a:rPr>
              <a:t>l</a:t>
            </a:r>
            <a:r>
              <a:rPr dirty="0" smtClean="0" sz="1400" spc="0" b="1">
                <a:latin typeface="Arial"/>
                <a:cs typeface="Arial"/>
              </a:rPr>
              <a:t>ass</a:t>
            </a:r>
            <a:r>
              <a:rPr dirty="0" smtClean="0" sz="1400" spc="-29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dirty="0" smtClean="0" sz="14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exte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8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3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400" spc="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01280" marR="606669" algn="ctr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….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dirty="0" smtClean="0" sz="14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6317" y="5193329"/>
            <a:ext cx="2126384" cy="1233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928" marR="285607" algn="ctr">
              <a:lnSpc>
                <a:spcPts val="2960"/>
              </a:lnSpc>
              <a:spcBef>
                <a:spcPts val="148"/>
              </a:spcBef>
            </a:pPr>
            <a:r>
              <a:rPr dirty="0" smtClean="0" sz="2800" spc="-49" b="1">
                <a:latin typeface="Arial"/>
                <a:cs typeface="Arial"/>
              </a:rPr>
              <a:t>W</a:t>
            </a:r>
            <a:r>
              <a:rPr dirty="0" smtClean="0" sz="2800" spc="0" b="1">
                <a:latin typeface="Arial"/>
                <a:cs typeface="Arial"/>
              </a:rPr>
              <a:t>rong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800" spc="0" b="1">
                <a:latin typeface="Arial"/>
                <a:cs typeface="Arial"/>
              </a:rPr>
              <a:t>Not</a:t>
            </a:r>
            <a:r>
              <a:rPr dirty="0" smtClean="0" sz="2800" spc="-141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Allowed</a:t>
            </a:r>
            <a:endParaRPr sz="2800">
              <a:latin typeface="Arial"/>
              <a:cs typeface="Arial"/>
            </a:endParaRPr>
          </a:p>
          <a:p>
            <a:pPr marL="805449" marR="449745" algn="ctr">
              <a:lnSpc>
                <a:spcPct val="95825"/>
              </a:lnSpc>
              <a:spcBef>
                <a:spcPts val="140"/>
              </a:spcBef>
            </a:pPr>
            <a:r>
              <a:rPr dirty="0" smtClean="0" sz="2800" spc="4" b="1">
                <a:latin typeface="Arial"/>
                <a:cs typeface="Arial"/>
              </a:rPr>
              <a:t>Java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7166" y="5619998"/>
            <a:ext cx="39434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5776" y="4131564"/>
            <a:ext cx="478536" cy="58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734312" y="4131564"/>
            <a:ext cx="525779" cy="58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255776" y="4716780"/>
            <a:ext cx="1004315" cy="702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7"/>
              </a:spcBef>
            </a:pPr>
            <a:endParaRPr sz="750"/>
          </a:p>
          <a:p>
            <a:pPr marL="389889" marR="389686" algn="ctr">
              <a:lnSpc>
                <a:spcPct val="95825"/>
              </a:lnSpc>
              <a:spcBef>
                <a:spcPts val="1000"/>
              </a:spcBef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568" y="2609088"/>
            <a:ext cx="1004316" cy="702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8"/>
              </a:spcBef>
            </a:pPr>
            <a:endParaRPr sz="700"/>
          </a:p>
          <a:p>
            <a:pPr marL="395963" marR="395937" algn="ctr">
              <a:lnSpc>
                <a:spcPct val="95825"/>
              </a:lnSpc>
              <a:spcBef>
                <a:spcPts val="1000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6240" y="2609088"/>
            <a:ext cx="1146048" cy="702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8"/>
              </a:spcBef>
            </a:pPr>
            <a:endParaRPr sz="700"/>
          </a:p>
          <a:p>
            <a:pPr marL="466956" marR="466676" algn="ctr">
              <a:lnSpc>
                <a:spcPct val="95825"/>
              </a:lnSpc>
              <a:spcBef>
                <a:spcPts val="1000"/>
              </a:spcBef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7D6751-1C98-4DA6-9D8E-65CDE00C0DCB}"/>
</file>

<file path=customXml/itemProps2.xml><?xml version="1.0" encoding="utf-8"?>
<ds:datastoreItem xmlns:ds="http://schemas.openxmlformats.org/officeDocument/2006/customXml" ds:itemID="{DDC46814-522B-4316-8CD6-DB4B0BF329F0}"/>
</file>

<file path=customXml/itemProps3.xml><?xml version="1.0" encoding="utf-8"?>
<ds:datastoreItem xmlns:ds="http://schemas.openxmlformats.org/officeDocument/2006/customXml" ds:itemID="{B8A058C1-840A-4700-90D2-F53E6543922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