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viewProps" Target="viewProps.xml"/><Relationship Id="rId21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eclipse.org" TargetMode="External"/><Relationship Id="rId3" Type="http://schemas.openxmlformats.org/officeDocument/2006/relationships/hyperlink" Target="http://www.oracle.com/technetwork/java/javase/downloads/index-jsp-138363.html" TargetMode="External"/><Relationship Id="rId4" Type="http://schemas.openxmlformats.org/officeDocument/2006/relationships/image" Target="../media/image8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opi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1591920"/>
            <a:ext cx="229006" cy="101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61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" y="1591920"/>
            <a:ext cx="6538361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Structure</a:t>
            </a:r>
            <a:r>
              <a:rPr dirty="0" smtClean="0" sz="3200" spc="-3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of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a</a:t>
            </a:r>
            <a:r>
              <a:rPr dirty="0" smtClean="0" sz="3200" spc="-59">
                <a:latin typeface="Arial"/>
                <a:cs typeface="Arial"/>
              </a:rPr>
              <a:t> </a:t>
            </a:r>
            <a:r>
              <a:rPr dirty="0" smtClean="0" sz="3200" spc="-179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ypical</a:t>
            </a:r>
            <a:r>
              <a:rPr dirty="0" smtClean="0" sz="3200" spc="-9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Ja</a:t>
            </a:r>
            <a:r>
              <a:rPr dirty="0" smtClean="0" sz="3200" spc="4">
                <a:latin typeface="Arial"/>
                <a:cs typeface="Arial"/>
              </a:rPr>
              <a:t>v</a:t>
            </a:r>
            <a:r>
              <a:rPr dirty="0" smtClean="0" sz="3200" spc="0">
                <a:latin typeface="Arial"/>
                <a:cs typeface="Arial"/>
              </a:rPr>
              <a:t>a</a:t>
            </a:r>
            <a:r>
              <a:rPr dirty="0" smtClean="0" sz="3200" spc="-1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Progr</a:t>
            </a:r>
            <a:r>
              <a:rPr dirty="0" smtClean="0" sz="3200" spc="-14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440" y="2177637"/>
            <a:ext cx="947046" cy="919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6794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How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Ja</a:t>
            </a:r>
            <a:r>
              <a:rPr dirty="0" smtClean="0" sz="3200" spc="9">
                <a:latin typeface="Arial"/>
                <a:cs typeface="Arial"/>
              </a:rPr>
              <a:t>v</a:t>
            </a:r>
            <a:r>
              <a:rPr dirty="0" smtClean="0" sz="3200" spc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3376" y="2177637"/>
            <a:ext cx="2028201" cy="919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9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o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Comp</a:t>
            </a:r>
            <a:r>
              <a:rPr dirty="0" smtClean="0" sz="3200" spc="-14">
                <a:latin typeface="Arial"/>
                <a:cs typeface="Arial"/>
              </a:rPr>
              <a:t>i</a:t>
            </a:r>
            <a:r>
              <a:rPr dirty="0" smtClean="0" sz="3200" spc="0">
                <a:latin typeface="Arial"/>
                <a:cs typeface="Arial"/>
              </a:rPr>
              <a:t>le</a:t>
            </a:r>
            <a:endParaRPr sz="3200">
              <a:latin typeface="Arial"/>
              <a:cs typeface="Arial"/>
            </a:endParaRPr>
          </a:p>
          <a:p>
            <a:pPr marL="55832" marR="61036">
              <a:lnSpc>
                <a:spcPct val="95825"/>
              </a:lnSpc>
            </a:pPr>
            <a:r>
              <a:rPr dirty="0" smtClean="0" sz="3200" spc="0">
                <a:latin typeface="Arial"/>
                <a:cs typeface="Arial"/>
              </a:rPr>
              <a:t>Program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8261" y="2177637"/>
            <a:ext cx="76353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14">
                <a:latin typeface="Arial"/>
                <a:cs typeface="Arial"/>
              </a:rPr>
              <a:t>a</a:t>
            </a:r>
            <a:r>
              <a:rPr dirty="0" smtClean="0" sz="3200" spc="0">
                <a:latin typeface="Arial"/>
                <a:cs typeface="Arial"/>
              </a:rPr>
              <a:t>nd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8477" y="2177637"/>
            <a:ext cx="155659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Execute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8094" y="2177637"/>
            <a:ext cx="31267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4229" y="2177637"/>
            <a:ext cx="135192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-184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ypical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324736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(CS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1</a:t>
            </a:r>
            <a:r>
              <a:rPr dirty="0" smtClean="0" baseline="2275" sz="1800" spc="4" b="1">
                <a:latin typeface="Calibri"/>
                <a:cs typeface="Calibri"/>
              </a:rPr>
              <a:t>3</a:t>
            </a:r>
            <a:r>
              <a:rPr dirty="0" smtClean="0" baseline="2275" sz="1800" spc="0" b="1">
                <a:latin typeface="Calibri"/>
                <a:cs typeface="Calibri"/>
              </a:rPr>
              <a:t>0</a:t>
            </a:r>
            <a:r>
              <a:rPr dirty="0" smtClean="0" baseline="2275" sz="1800" spc="4" b="1">
                <a:latin typeface="Calibri"/>
                <a:cs typeface="Calibri"/>
              </a:rPr>
              <a:t>4</a:t>
            </a:r>
            <a:r>
              <a:rPr dirty="0" smtClean="0" baseline="2275" sz="1800" spc="0" b="1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83540" y="465946"/>
            <a:ext cx="510443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og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m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8267" y="1486678"/>
            <a:ext cx="2378071" cy="1804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//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Sour</a:t>
            </a:r>
            <a:r>
              <a:rPr dirty="0" smtClean="0" sz="2000" spc="9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File</a:t>
            </a:r>
            <a:r>
              <a:rPr dirty="0" smtClean="0" sz="2000" spc="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me: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cla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1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}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//</a:t>
            </a:r>
            <a:r>
              <a:rPr dirty="0" smtClean="0" sz="2000" spc="-4">
                <a:latin typeface="Arial"/>
                <a:cs typeface="Arial"/>
              </a:rPr>
              <a:t> </a:t>
            </a:r>
            <a:r>
              <a:rPr dirty="0" smtClean="0" sz="2000" spc="-9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nd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Cla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1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40716" y="1486678"/>
            <a:ext cx="173136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ample1.java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95571" y="1496218"/>
            <a:ext cx="343916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&lt;&lt;Compi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urce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48345" y="1496218"/>
            <a:ext cx="9172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Fi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e&gt;&gt;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51375" y="2228119"/>
            <a:ext cx="28649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avac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1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ample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ava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51375" y="2997597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37887" y="2997597"/>
            <a:ext cx="64461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Ea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47613" y="2997597"/>
            <a:ext cx="64334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57466" y="2997597"/>
            <a:ext cx="89556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fin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436102" y="2997597"/>
            <a:ext cx="32795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731" marR="1863" algn="ctr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37887" y="3302397"/>
            <a:ext cx="173150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Exampl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89445" y="3302397"/>
            <a:ext cx="38807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fi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98485" y="3302397"/>
            <a:ext cx="4168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will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8267" y="3315612"/>
            <a:ext cx="1091536" cy="890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}//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nd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55491" y="3315612"/>
            <a:ext cx="93915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Cla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37887" y="3607197"/>
            <a:ext cx="349137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ve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ted</a:t>
            </a:r>
            <a:r>
              <a:rPr dirty="0" smtClean="0" sz="2000" spc="-4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into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fi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So,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hree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fi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will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51375" y="3911997"/>
            <a:ext cx="15265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94954" y="3911997"/>
            <a:ext cx="388253" cy="584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848" marR="64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37887" y="4216550"/>
            <a:ext cx="120951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ge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97549" y="4216550"/>
            <a:ext cx="35869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08089" y="4216550"/>
            <a:ext cx="45781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his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16546" y="4216550"/>
            <a:ext cx="826531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so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8267" y="4230513"/>
            <a:ext cx="29008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}//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2223" y="4230513"/>
            <a:ext cx="51634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End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73456" y="4230513"/>
            <a:ext cx="27583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55451" y="4230513"/>
            <a:ext cx="64385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cl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03937" y="4230513"/>
            <a:ext cx="24733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37887" y="4521978"/>
            <a:ext cx="89861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06465" y="4521978"/>
            <a:ext cx="95271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ass,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86422" y="4521978"/>
            <a:ext cx="88159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95894" y="4521978"/>
            <a:ext cx="48682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51375" y="5131578"/>
            <a:ext cx="1526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37887" y="5131578"/>
            <a:ext cx="54485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52897" y="5131578"/>
            <a:ext cx="82608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sou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48069" y="5131578"/>
            <a:ext cx="38807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fi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06233" y="5131578"/>
            <a:ext cx="47460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50885" y="5131578"/>
            <a:ext cx="41802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09609" y="5131578"/>
            <a:ext cx="455433" cy="5846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927" marR="2506" algn="ctr">
              <a:lnSpc>
                <a:spcPts val="2150"/>
              </a:lnSpc>
              <a:spcBef>
                <a:spcPts val="107"/>
              </a:spcBef>
            </a:pP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any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37887" y="5436327"/>
            <a:ext cx="165389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exe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ed</a:t>
            </a:r>
            <a:r>
              <a:rPr dirty="0" smtClean="0" sz="2000" spc="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dirty="0" smtClean="0" sz="2000" spc="8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09969" y="5436327"/>
            <a:ext cx="168151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8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dirty="0" smtClean="0" sz="2000" spc="7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7887" y="5740880"/>
            <a:ext cx="70090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7677" y="5740880"/>
            <a:ext cx="644085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2349" y="5740880"/>
            <a:ext cx="726899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1222" y="5740880"/>
            <a:ext cx="51464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wi</a:t>
            </a: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7878" y="5740880"/>
            <a:ext cx="613762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1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7887" y="6046232"/>
            <a:ext cx="99838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met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324736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(CS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1</a:t>
            </a:r>
            <a:r>
              <a:rPr dirty="0" smtClean="0" baseline="2275" sz="1800" spc="4" b="1">
                <a:latin typeface="Calibri"/>
                <a:cs typeface="Calibri"/>
              </a:rPr>
              <a:t>3</a:t>
            </a:r>
            <a:r>
              <a:rPr dirty="0" smtClean="0" baseline="2275" sz="1800" spc="0" b="1">
                <a:latin typeface="Calibri"/>
                <a:cs typeface="Calibri"/>
              </a:rPr>
              <a:t>0</a:t>
            </a:r>
            <a:r>
              <a:rPr dirty="0" smtClean="0" baseline="2275" sz="1800" spc="4" b="1">
                <a:latin typeface="Calibri"/>
                <a:cs typeface="Calibri"/>
              </a:rPr>
              <a:t>4</a:t>
            </a:r>
            <a:r>
              <a:rPr dirty="0" smtClean="0" baseline="2275" sz="1800" spc="0" b="1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644390" y="5589270"/>
            <a:ext cx="978408" cy="216408"/>
          </a:xfrm>
          <a:custGeom>
            <a:avLst/>
            <a:gdLst/>
            <a:ahLst/>
            <a:cxnLst/>
            <a:rect l="l" t="t" r="r" b="b"/>
            <a:pathLst>
              <a:path w="978408" h="216408">
                <a:moveTo>
                  <a:pt x="870204" y="162305"/>
                </a:moveTo>
                <a:lnTo>
                  <a:pt x="870204" y="216407"/>
                </a:lnTo>
                <a:lnTo>
                  <a:pt x="978408" y="108203"/>
                </a:lnTo>
                <a:lnTo>
                  <a:pt x="870204" y="0"/>
                </a:lnTo>
                <a:lnTo>
                  <a:pt x="870204" y="54101"/>
                </a:lnTo>
                <a:lnTo>
                  <a:pt x="0" y="54101"/>
                </a:lnTo>
                <a:lnTo>
                  <a:pt x="0" y="162305"/>
                </a:lnTo>
                <a:lnTo>
                  <a:pt x="870204" y="16230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644390" y="5589270"/>
            <a:ext cx="978408" cy="216408"/>
          </a:xfrm>
          <a:custGeom>
            <a:avLst/>
            <a:gdLst/>
            <a:ahLst/>
            <a:cxnLst/>
            <a:rect l="l" t="t" r="r" b="b"/>
            <a:pathLst>
              <a:path w="978408" h="216408">
                <a:moveTo>
                  <a:pt x="0" y="54101"/>
                </a:moveTo>
                <a:lnTo>
                  <a:pt x="870204" y="54101"/>
                </a:lnTo>
                <a:lnTo>
                  <a:pt x="870204" y="0"/>
                </a:lnTo>
                <a:lnTo>
                  <a:pt x="978408" y="108203"/>
                </a:lnTo>
                <a:lnTo>
                  <a:pt x="870204" y="216407"/>
                </a:lnTo>
                <a:lnTo>
                  <a:pt x="870204" y="162305"/>
                </a:lnTo>
                <a:lnTo>
                  <a:pt x="0" y="162305"/>
                </a:lnTo>
                <a:lnTo>
                  <a:pt x="0" y="5410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3540" y="465946"/>
            <a:ext cx="475696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og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m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9791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1479897"/>
            <a:ext cx="4676972" cy="2667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49">
              <a:lnSpc>
                <a:spcPts val="1730"/>
              </a:lnSpc>
              <a:spcBef>
                <a:spcPts val="86"/>
              </a:spcBef>
            </a:pPr>
            <a:r>
              <a:rPr dirty="0" smtClean="0" sz="1600" spc="0">
                <a:latin typeface="Arial"/>
                <a:cs typeface="Arial"/>
              </a:rPr>
              <a:t>//</a:t>
            </a:r>
            <a:r>
              <a:rPr dirty="0" smtClean="0" sz="1600" spc="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Sour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40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Fi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</a:t>
            </a:r>
            <a:r>
              <a:rPr dirty="0" smtClean="0" sz="1600" spc="-3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Name:</a:t>
            </a:r>
            <a:r>
              <a:rPr dirty="0" smtClean="0" sz="1600" spc="-32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Examp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e2.</a:t>
            </a:r>
            <a:r>
              <a:rPr dirty="0" smtClean="0" sz="1600" spc="4">
                <a:latin typeface="Arial"/>
                <a:cs typeface="Arial"/>
              </a:rPr>
              <a:t>j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ct val="95825"/>
              </a:lnSpc>
            </a:pP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136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}</a:t>
            </a:r>
            <a:r>
              <a:rPr dirty="0" smtClean="0" sz="1600" spc="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//</a:t>
            </a:r>
            <a:r>
              <a:rPr dirty="0" smtClean="0" sz="1600" spc="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End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of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13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4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7404" marR="304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pub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c</a:t>
            </a:r>
            <a:r>
              <a:rPr dirty="0" smtClean="0" sz="1600" spc="-61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tat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c</a:t>
            </a:r>
            <a:r>
              <a:rPr dirty="0" smtClean="0" sz="1600" spc="-32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v</a:t>
            </a:r>
            <a:r>
              <a:rPr dirty="0" smtClean="0" sz="1600" spc="0">
                <a:latin typeface="Arial"/>
                <a:cs typeface="Arial"/>
              </a:rPr>
              <a:t>o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d</a:t>
            </a:r>
            <a:r>
              <a:rPr dirty="0" smtClean="0" sz="1600" spc="-29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ma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n(String</a:t>
            </a:r>
            <a:r>
              <a:rPr dirty="0" smtClean="0" sz="1600" spc="-6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arg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[])</a:t>
            </a:r>
            <a:endParaRPr sz="1600">
              <a:latin typeface="Arial"/>
              <a:cs typeface="Arial"/>
            </a:endParaRPr>
          </a:p>
          <a:p>
            <a:pPr marL="927404" marR="304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841804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19">
                <a:latin typeface="Arial"/>
                <a:cs typeface="Arial"/>
              </a:rPr>
              <a:t>y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tem.out.p</a:t>
            </a:r>
            <a:r>
              <a:rPr dirty="0" smtClean="0" sz="1600" spc="-9">
                <a:latin typeface="Arial"/>
                <a:cs typeface="Arial"/>
              </a:rPr>
              <a:t>r</a:t>
            </a:r>
            <a:r>
              <a:rPr dirty="0" smtClean="0" sz="1600" spc="4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ntln(</a:t>
            </a:r>
            <a:r>
              <a:rPr dirty="0" smtClean="0" sz="1600" spc="-4">
                <a:latin typeface="Arial"/>
                <a:cs typeface="Arial"/>
              </a:rPr>
              <a:t>“</a:t>
            </a:r>
            <a:r>
              <a:rPr dirty="0" smtClean="0" sz="1600" spc="-19">
                <a:latin typeface="Arial"/>
                <a:cs typeface="Arial"/>
              </a:rPr>
              <a:t>W</a:t>
            </a:r>
            <a:r>
              <a:rPr dirty="0" smtClean="0" sz="1600" spc="0">
                <a:latin typeface="Arial"/>
                <a:cs typeface="Arial"/>
              </a:rPr>
              <a:t>el</a:t>
            </a:r>
            <a:r>
              <a:rPr dirty="0" smtClean="0" sz="1600" spc="9">
                <a:latin typeface="Arial"/>
                <a:cs typeface="Arial"/>
              </a:rPr>
              <a:t>c</a:t>
            </a:r>
            <a:r>
              <a:rPr dirty="0" smtClean="0" sz="1600" spc="0">
                <a:latin typeface="Arial"/>
                <a:cs typeface="Arial"/>
              </a:rPr>
              <a:t>ome</a:t>
            </a:r>
            <a:r>
              <a:rPr dirty="0" smtClean="0" sz="1600" spc="-4">
                <a:latin typeface="Arial"/>
                <a:cs typeface="Arial"/>
              </a:rPr>
              <a:t>”</a:t>
            </a:r>
            <a:r>
              <a:rPr dirty="0" smtClean="0" sz="1600" spc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927404" marR="304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-4">
                <a:latin typeface="Arial"/>
                <a:cs typeface="Arial"/>
              </a:rPr>
              <a:t>}</a:t>
            </a:r>
            <a:r>
              <a:rPr dirty="0" smtClean="0" sz="1600" spc="0">
                <a:latin typeface="Arial"/>
                <a:cs typeface="Arial"/>
              </a:rPr>
              <a:t>//</a:t>
            </a:r>
            <a:r>
              <a:rPr dirty="0" smtClean="0" sz="1600" spc="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End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of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ma</a:t>
            </a:r>
            <a:r>
              <a:rPr dirty="0" smtClean="0" sz="1600" spc="9">
                <a:latin typeface="Arial"/>
                <a:cs typeface="Arial"/>
              </a:rPr>
              <a:t>i</a:t>
            </a:r>
            <a:r>
              <a:rPr dirty="0" smtClean="0" sz="1600" spc="0">
                <a:latin typeface="Arial"/>
                <a:cs typeface="Arial"/>
              </a:rPr>
              <a:t>n</a:t>
            </a:r>
            <a:r>
              <a:rPr dirty="0" smtClean="0" sz="1600" spc="-34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Met</a:t>
            </a:r>
            <a:r>
              <a:rPr dirty="0" smtClean="0" sz="1600" spc="4">
                <a:latin typeface="Arial"/>
                <a:cs typeface="Arial"/>
              </a:rPr>
              <a:t>h</a:t>
            </a:r>
            <a:r>
              <a:rPr dirty="0" smtClean="0" sz="1600" spc="0">
                <a:latin typeface="Arial"/>
                <a:cs typeface="Arial"/>
              </a:rPr>
              <a:t>od</a:t>
            </a:r>
            <a:endParaRPr sz="1600">
              <a:latin typeface="Arial"/>
              <a:cs typeface="Arial"/>
            </a:endParaRPr>
          </a:p>
          <a:p>
            <a:pPr marL="12700" marR="30449">
              <a:lnSpc>
                <a:spcPct val="95825"/>
              </a:lnSpc>
              <a:spcBef>
                <a:spcPts val="80"/>
              </a:spcBef>
            </a:pPr>
            <a:r>
              <a:rPr dirty="0" smtClean="0" sz="1600" spc="-4">
                <a:latin typeface="Arial"/>
                <a:cs typeface="Arial"/>
              </a:rPr>
              <a:t>}</a:t>
            </a:r>
            <a:r>
              <a:rPr dirty="0" smtClean="0" sz="1600" spc="0">
                <a:latin typeface="Arial"/>
                <a:cs typeface="Arial"/>
              </a:rPr>
              <a:t>//</a:t>
            </a:r>
            <a:r>
              <a:rPr dirty="0" smtClean="0" sz="1600" spc="25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End</a:t>
            </a:r>
            <a:r>
              <a:rPr dirty="0" smtClean="0" sz="1600" spc="-28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of</a:t>
            </a:r>
            <a:r>
              <a:rPr dirty="0" smtClean="0" sz="1600" spc="-3">
                <a:latin typeface="Arial"/>
                <a:cs typeface="Arial"/>
              </a:rPr>
              <a:t> </a:t>
            </a:r>
            <a:r>
              <a:rPr dirty="0" smtClean="0" sz="1600" spc="4">
                <a:latin typeface="Arial"/>
                <a:cs typeface="Arial"/>
              </a:rPr>
              <a:t>c</a:t>
            </a:r>
            <a:r>
              <a:rPr dirty="0" smtClean="0" sz="1600" spc="4">
                <a:latin typeface="Arial"/>
                <a:cs typeface="Arial"/>
              </a:rPr>
              <a:t>l</a:t>
            </a:r>
            <a:r>
              <a:rPr dirty="0" smtClean="0" sz="1600" spc="0">
                <a:latin typeface="Arial"/>
                <a:cs typeface="Arial"/>
              </a:rPr>
              <a:t>a</a:t>
            </a:r>
            <a:r>
              <a:rPr dirty="0" smtClean="0" sz="1600" spc="4">
                <a:latin typeface="Arial"/>
                <a:cs typeface="Arial"/>
              </a:rPr>
              <a:t>s</a:t>
            </a:r>
            <a:r>
              <a:rPr dirty="0" smtClean="0" sz="1600" spc="0">
                <a:latin typeface="Arial"/>
                <a:cs typeface="Arial"/>
              </a:rPr>
              <a:t>s</a:t>
            </a:r>
            <a:r>
              <a:rPr dirty="0" smtClean="0" sz="1600" spc="-41">
                <a:latin typeface="Arial"/>
                <a:cs typeface="Arial"/>
              </a:rPr>
              <a:t> </a:t>
            </a:r>
            <a:r>
              <a:rPr dirty="0" smtClean="0" sz="1600" spc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0633" y="4349766"/>
            <a:ext cx="3984768" cy="1499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6755" marR="82490" algn="ctr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mpiling</a:t>
            </a:r>
            <a:r>
              <a:rPr dirty="0" smtClean="0" sz="2000" spc="-7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ce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File&gt;&gt;</a:t>
            </a:r>
            <a:endParaRPr sz="2000">
              <a:latin typeface="Arial"/>
              <a:cs typeface="Arial"/>
            </a:endParaRPr>
          </a:p>
          <a:p>
            <a:pPr marL="12700" marR="21905">
              <a:lnSpc>
                <a:spcPct val="95825"/>
              </a:lnSpc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javac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ample2.java</a:t>
            </a:r>
            <a:endParaRPr sz="2000">
              <a:latin typeface="Arial"/>
              <a:cs typeface="Arial"/>
            </a:endParaRPr>
          </a:p>
          <a:p>
            <a:pPr marL="247842" algn="ctr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uting</a:t>
            </a:r>
            <a:r>
              <a:rPr dirty="0" smtClean="0" sz="2000" spc="-7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Cla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  <a:p>
            <a:pPr marL="12700" marR="21905">
              <a:lnSpc>
                <a:spcPct val="95825"/>
              </a:lnSpc>
              <a:spcBef>
                <a:spcPts val="100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ja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1520532" marR="1343687" algn="ctr">
              <a:lnSpc>
                <a:spcPct val="95825"/>
              </a:lnSpc>
              <a:spcBef>
                <a:spcPts val="100"/>
              </a:spcBef>
            </a:pPr>
            <a:r>
              <a:rPr dirty="0" smtClean="0" sz="2000" spc="-29">
                <a:latin typeface="Arial"/>
                <a:cs typeface="Arial"/>
              </a:rPr>
              <a:t>W</a:t>
            </a:r>
            <a:r>
              <a:rPr dirty="0" smtClean="0" sz="2000" spc="0">
                <a:latin typeface="Arial"/>
                <a:cs typeface="Arial"/>
              </a:rPr>
              <a:t>el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ome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7664" y="5588762"/>
            <a:ext cx="72450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324736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(CS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1</a:t>
            </a:r>
            <a:r>
              <a:rPr dirty="0" smtClean="0" baseline="2275" sz="1800" spc="4" b="1">
                <a:latin typeface="Calibri"/>
                <a:cs typeface="Calibri"/>
              </a:rPr>
              <a:t>3</a:t>
            </a:r>
            <a:r>
              <a:rPr dirty="0" smtClean="0" baseline="2275" sz="1800" spc="0" b="1">
                <a:latin typeface="Calibri"/>
                <a:cs typeface="Calibri"/>
              </a:rPr>
              <a:t>0</a:t>
            </a:r>
            <a:r>
              <a:rPr dirty="0" smtClean="0" baseline="2275" sz="1800" spc="4" b="1">
                <a:latin typeface="Calibri"/>
                <a:cs typeface="Calibri"/>
              </a:rPr>
              <a:t>4</a:t>
            </a:r>
            <a:r>
              <a:rPr dirty="0" smtClean="0" baseline="2275" sz="1800" spc="0" b="1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3540" y="465946"/>
            <a:ext cx="290210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og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m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5388" y="465946"/>
            <a:ext cx="18551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39791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0" b="1"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267" y="1473748"/>
            <a:ext cx="4661972" cy="38318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35"/>
              </a:lnSpc>
              <a:spcBef>
                <a:spcPts val="76"/>
              </a:spcBef>
            </a:pPr>
            <a:r>
              <a:rPr dirty="0" smtClean="0" sz="1400" spc="4">
                <a:latin typeface="Arial"/>
                <a:cs typeface="Arial"/>
              </a:rPr>
              <a:t>/</a:t>
            </a:r>
            <a:r>
              <a:rPr dirty="0" smtClean="0" sz="1400" spc="0">
                <a:latin typeface="Arial"/>
                <a:cs typeface="Arial"/>
              </a:rPr>
              <a:t>/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Sour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29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F</a:t>
            </a:r>
            <a:r>
              <a:rPr dirty="0" smtClean="0" sz="1400" spc="0">
                <a:latin typeface="Arial"/>
                <a:cs typeface="Arial"/>
              </a:rPr>
              <a:t>ile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N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e: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19">
                <a:latin typeface="Arial"/>
                <a:cs typeface="Arial"/>
              </a:rPr>
              <a:t>x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ple3.</a:t>
            </a:r>
            <a:r>
              <a:rPr dirty="0" smtClean="0" sz="1400" spc="4">
                <a:latin typeface="Arial"/>
                <a:cs typeface="Arial"/>
              </a:rPr>
              <a:t>j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-19">
                <a:latin typeface="Arial"/>
                <a:cs typeface="Arial"/>
              </a:rPr>
              <a:t>v</a:t>
            </a:r>
            <a:r>
              <a:rPr dirty="0" smtClean="0" sz="1400" spc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</a:pP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10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}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/</a:t>
            </a:r>
            <a:r>
              <a:rPr dirty="0" smtClean="0" sz="1400" spc="0">
                <a:latin typeface="Arial"/>
                <a:cs typeface="Arial"/>
              </a:rPr>
              <a:t>/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End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of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8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927404" marR="2674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public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ic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-19">
                <a:latin typeface="Arial"/>
                <a:cs typeface="Arial"/>
              </a:rPr>
              <a:t>v</a:t>
            </a:r>
            <a:r>
              <a:rPr dirty="0" smtClean="0" sz="1400" spc="0">
                <a:latin typeface="Arial"/>
                <a:cs typeface="Arial"/>
              </a:rPr>
              <a:t>oid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ain(S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ring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arg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[</a:t>
            </a:r>
            <a:r>
              <a:rPr dirty="0" smtClean="0" sz="1400" spc="-4">
                <a:latin typeface="Arial"/>
                <a:cs typeface="Arial"/>
              </a:rPr>
              <a:t>]</a:t>
            </a:r>
            <a:r>
              <a:rPr dirty="0" smtClean="0" sz="1400" spc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927404" marR="2674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841804" marR="10885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19">
                <a:latin typeface="Arial"/>
                <a:cs typeface="Arial"/>
              </a:rPr>
              <a:t>y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4">
                <a:latin typeface="Arial"/>
                <a:cs typeface="Arial"/>
              </a:rPr>
              <a:t>.</a:t>
            </a:r>
            <a:r>
              <a:rPr dirty="0" smtClean="0" sz="1400" spc="0">
                <a:latin typeface="Arial"/>
                <a:cs typeface="Arial"/>
              </a:rPr>
              <a:t>ou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4">
                <a:latin typeface="Arial"/>
                <a:cs typeface="Arial"/>
              </a:rPr>
              <a:t>.</a:t>
            </a:r>
            <a:r>
              <a:rPr dirty="0" smtClean="0" sz="1400" spc="-14">
                <a:latin typeface="Arial"/>
                <a:cs typeface="Arial"/>
              </a:rPr>
              <a:t>p</a:t>
            </a:r>
            <a:r>
              <a:rPr dirty="0" smtClean="0" sz="1400" spc="0">
                <a:latin typeface="Arial"/>
                <a:cs typeface="Arial"/>
              </a:rPr>
              <a:t>ri</a:t>
            </a:r>
            <a:r>
              <a:rPr dirty="0" smtClean="0" sz="1400" spc="-9">
                <a:latin typeface="Arial"/>
                <a:cs typeface="Arial"/>
              </a:rPr>
              <a:t>n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l</a:t>
            </a:r>
            <a:r>
              <a:rPr dirty="0" smtClean="0" sz="1400" spc="-14">
                <a:latin typeface="Arial"/>
                <a:cs typeface="Arial"/>
              </a:rPr>
              <a:t>n</a:t>
            </a:r>
            <a:r>
              <a:rPr dirty="0" smtClean="0" sz="1400" spc="0">
                <a:latin typeface="Arial"/>
                <a:cs typeface="Arial"/>
              </a:rPr>
              <a:t>(</a:t>
            </a:r>
            <a:r>
              <a:rPr dirty="0" smtClean="0" sz="1400" spc="-9">
                <a:latin typeface="Arial"/>
                <a:cs typeface="Arial"/>
              </a:rPr>
              <a:t>“</a:t>
            </a:r>
            <a:r>
              <a:rPr dirty="0" smtClean="0" sz="1400" spc="-4">
                <a:latin typeface="Arial"/>
                <a:cs typeface="Arial"/>
              </a:rPr>
              <a:t>H</a:t>
            </a:r>
            <a:r>
              <a:rPr dirty="0" smtClean="0" sz="1400" spc="0">
                <a:latin typeface="Arial"/>
                <a:cs typeface="Arial"/>
              </a:rPr>
              <a:t>ello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B”);</a:t>
            </a:r>
            <a:endParaRPr sz="1400">
              <a:latin typeface="Arial"/>
              <a:cs typeface="Arial"/>
            </a:endParaRPr>
          </a:p>
          <a:p>
            <a:pPr marL="927404" marR="2674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}//</a:t>
            </a:r>
            <a:r>
              <a:rPr dirty="0" smtClean="0" sz="1400" spc="-1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End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of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ain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ethod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}</a:t>
            </a:r>
            <a:r>
              <a:rPr dirty="0" smtClean="0" sz="1400" spc="4">
                <a:latin typeface="Arial"/>
                <a:cs typeface="Arial"/>
              </a:rPr>
              <a:t>/</a:t>
            </a:r>
            <a:r>
              <a:rPr dirty="0" smtClean="0" sz="1400" spc="0">
                <a:latin typeface="Arial"/>
                <a:cs typeface="Arial"/>
              </a:rPr>
              <a:t>/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End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of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19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927404" marR="2674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public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a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ic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-19">
                <a:latin typeface="Arial"/>
                <a:cs typeface="Arial"/>
              </a:rPr>
              <a:t>v</a:t>
            </a:r>
            <a:r>
              <a:rPr dirty="0" smtClean="0" sz="1400" spc="0">
                <a:latin typeface="Arial"/>
                <a:cs typeface="Arial"/>
              </a:rPr>
              <a:t>oid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ain(S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ring</a:t>
            </a:r>
            <a:r>
              <a:rPr dirty="0" smtClean="0" sz="1400" spc="-1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arg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[</a:t>
            </a:r>
            <a:r>
              <a:rPr dirty="0" smtClean="0" sz="1400" spc="-4">
                <a:latin typeface="Arial"/>
                <a:cs typeface="Arial"/>
              </a:rPr>
              <a:t>]</a:t>
            </a:r>
            <a:r>
              <a:rPr dirty="0" smtClean="0" sz="1400" spc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927404" marR="2674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841804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19">
                <a:latin typeface="Arial"/>
                <a:cs typeface="Arial"/>
              </a:rPr>
              <a:t>y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4">
                <a:latin typeface="Arial"/>
                <a:cs typeface="Arial"/>
              </a:rPr>
              <a:t>.</a:t>
            </a:r>
            <a:r>
              <a:rPr dirty="0" smtClean="0" sz="1400" spc="0">
                <a:latin typeface="Arial"/>
                <a:cs typeface="Arial"/>
              </a:rPr>
              <a:t>ou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4">
                <a:latin typeface="Arial"/>
                <a:cs typeface="Arial"/>
              </a:rPr>
              <a:t>.</a:t>
            </a:r>
            <a:r>
              <a:rPr dirty="0" smtClean="0" sz="1400" spc="-14">
                <a:latin typeface="Arial"/>
                <a:cs typeface="Arial"/>
              </a:rPr>
              <a:t>p</a:t>
            </a:r>
            <a:r>
              <a:rPr dirty="0" smtClean="0" sz="1400" spc="0">
                <a:latin typeface="Arial"/>
                <a:cs typeface="Arial"/>
              </a:rPr>
              <a:t>ri</a:t>
            </a:r>
            <a:r>
              <a:rPr dirty="0" smtClean="0" sz="1400" spc="-9">
                <a:latin typeface="Arial"/>
                <a:cs typeface="Arial"/>
              </a:rPr>
              <a:t>n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l</a:t>
            </a:r>
            <a:r>
              <a:rPr dirty="0" smtClean="0" sz="1400" spc="-14">
                <a:latin typeface="Arial"/>
                <a:cs typeface="Arial"/>
              </a:rPr>
              <a:t>n</a:t>
            </a:r>
            <a:r>
              <a:rPr dirty="0" smtClean="0" sz="1400" spc="0">
                <a:latin typeface="Arial"/>
                <a:cs typeface="Arial"/>
              </a:rPr>
              <a:t>(</a:t>
            </a:r>
            <a:r>
              <a:rPr dirty="0" smtClean="0" sz="1400" spc="-9">
                <a:latin typeface="Arial"/>
                <a:cs typeface="Arial"/>
              </a:rPr>
              <a:t>“</a:t>
            </a:r>
            <a:r>
              <a:rPr dirty="0" smtClean="0" sz="1400" spc="-4">
                <a:latin typeface="Arial"/>
                <a:cs typeface="Arial"/>
              </a:rPr>
              <a:t>H</a:t>
            </a:r>
            <a:r>
              <a:rPr dirty="0" smtClean="0" sz="1400" spc="0">
                <a:latin typeface="Arial"/>
                <a:cs typeface="Arial"/>
              </a:rPr>
              <a:t>ello</a:t>
            </a:r>
            <a:r>
              <a:rPr dirty="0" smtClean="0" sz="1400" spc="-39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”);</a:t>
            </a:r>
            <a:endParaRPr sz="1400">
              <a:latin typeface="Arial"/>
              <a:cs typeface="Arial"/>
            </a:endParaRPr>
          </a:p>
          <a:p>
            <a:pPr marL="927404" marR="2674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}</a:t>
            </a:r>
            <a:r>
              <a:rPr dirty="0" smtClean="0" sz="1400" spc="4">
                <a:latin typeface="Arial"/>
                <a:cs typeface="Arial"/>
              </a:rPr>
              <a:t>/</a:t>
            </a:r>
            <a:r>
              <a:rPr dirty="0" smtClean="0" sz="1400" spc="0">
                <a:latin typeface="Arial"/>
                <a:cs typeface="Arial"/>
              </a:rPr>
              <a:t>/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End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of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ain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-4">
                <a:latin typeface="Arial"/>
                <a:cs typeface="Arial"/>
              </a:rPr>
              <a:t>M</a:t>
            </a:r>
            <a:r>
              <a:rPr dirty="0" smtClean="0" sz="1400" spc="0">
                <a:latin typeface="Arial"/>
                <a:cs typeface="Arial"/>
              </a:rPr>
              <a:t>e</a:t>
            </a:r>
            <a:r>
              <a:rPr dirty="0" smtClean="0" sz="1400" spc="4">
                <a:latin typeface="Arial"/>
                <a:cs typeface="Arial"/>
              </a:rPr>
              <a:t>t</a:t>
            </a:r>
            <a:r>
              <a:rPr dirty="0" smtClean="0" sz="1400" spc="0">
                <a:latin typeface="Arial"/>
                <a:cs typeface="Arial"/>
              </a:rPr>
              <a:t>hod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dirty="0" smtClean="0" sz="1400" spc="0">
                <a:latin typeface="Arial"/>
                <a:cs typeface="Arial"/>
              </a:rPr>
              <a:t>}</a:t>
            </a:r>
            <a:r>
              <a:rPr dirty="0" smtClean="0" sz="1400" spc="4">
                <a:latin typeface="Arial"/>
                <a:cs typeface="Arial"/>
              </a:rPr>
              <a:t>/</a:t>
            </a:r>
            <a:r>
              <a:rPr dirty="0" smtClean="0" sz="1400" spc="0">
                <a:latin typeface="Arial"/>
                <a:cs typeface="Arial"/>
              </a:rPr>
              <a:t>/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End</a:t>
            </a:r>
            <a:r>
              <a:rPr dirty="0" smtClean="0" sz="1400" spc="-4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of</a:t>
            </a:r>
            <a:r>
              <a:rPr dirty="0" smtClean="0" sz="1400" spc="-9">
                <a:latin typeface="Arial"/>
                <a:cs typeface="Arial"/>
              </a:rPr>
              <a:t> </a:t>
            </a:r>
            <a:r>
              <a:rPr dirty="0" smtClean="0" sz="1400" spc="4">
                <a:latin typeface="Arial"/>
                <a:cs typeface="Arial"/>
              </a:rPr>
              <a:t>c</a:t>
            </a:r>
            <a:r>
              <a:rPr dirty="0" smtClean="0" sz="1400" spc="0">
                <a:latin typeface="Arial"/>
                <a:cs typeface="Arial"/>
              </a:rPr>
              <a:t>la</a:t>
            </a:r>
            <a:r>
              <a:rPr dirty="0" smtClean="0" sz="1400" spc="4">
                <a:latin typeface="Arial"/>
                <a:cs typeface="Arial"/>
              </a:rPr>
              <a:t>s</a:t>
            </a:r>
            <a:r>
              <a:rPr dirty="0" smtClean="0" sz="1400" spc="0">
                <a:latin typeface="Arial"/>
                <a:cs typeface="Arial"/>
              </a:rPr>
              <a:t>s</a:t>
            </a:r>
            <a:r>
              <a:rPr dirty="0" smtClean="0" sz="1400" spc="-25">
                <a:latin typeface="Arial"/>
                <a:cs typeface="Arial"/>
              </a:rPr>
              <a:t> </a:t>
            </a:r>
            <a:r>
              <a:rPr dirty="0" smtClean="0" sz="1400" spc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06618" y="1558941"/>
            <a:ext cx="239436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javac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ample3.java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6618" y="2168541"/>
            <a:ext cx="53034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3120" y="2168541"/>
            <a:ext cx="23333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1666" y="2778141"/>
            <a:ext cx="175910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“</a:t>
            </a:r>
            <a:r>
              <a:rPr dirty="0" smtClean="0" sz="2000" spc="9">
                <a:latin typeface="Arial"/>
                <a:cs typeface="Arial"/>
              </a:rPr>
              <a:t>H</a:t>
            </a:r>
            <a:r>
              <a:rPr dirty="0" smtClean="0" sz="2000" spc="0">
                <a:latin typeface="Arial"/>
                <a:cs typeface="Arial"/>
              </a:rPr>
              <a:t>ello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Cla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B”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6618" y="3388122"/>
            <a:ext cx="53034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120" y="3388122"/>
            <a:ext cx="24733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4046" y="3997722"/>
            <a:ext cx="177533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4">
                <a:latin typeface="Arial"/>
                <a:cs typeface="Arial"/>
              </a:rPr>
              <a:t>“</a:t>
            </a:r>
            <a:r>
              <a:rPr dirty="0" smtClean="0" sz="2000" spc="0">
                <a:latin typeface="Arial"/>
                <a:cs typeface="Arial"/>
              </a:rPr>
              <a:t>H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llo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Cla</a:t>
            </a:r>
            <a:r>
              <a:rPr dirty="0" smtClean="0" sz="2000" spc="9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C”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324736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(CS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1</a:t>
            </a:r>
            <a:r>
              <a:rPr dirty="0" smtClean="0" baseline="2275" sz="1800" spc="4" b="1">
                <a:latin typeface="Calibri"/>
                <a:cs typeface="Calibri"/>
              </a:rPr>
              <a:t>3</a:t>
            </a:r>
            <a:r>
              <a:rPr dirty="0" smtClean="0" baseline="2275" sz="1800" spc="0" b="1">
                <a:latin typeface="Calibri"/>
                <a:cs typeface="Calibri"/>
              </a:rPr>
              <a:t>0</a:t>
            </a:r>
            <a:r>
              <a:rPr dirty="0" smtClean="0" baseline="2275" sz="1800" spc="4" b="1">
                <a:latin typeface="Calibri"/>
                <a:cs typeface="Calibri"/>
              </a:rPr>
              <a:t>4</a:t>
            </a:r>
            <a:r>
              <a:rPr dirty="0" smtClean="0" baseline="2275" sz="1800" spc="0" b="1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6788" y="3222868"/>
            <a:ext cx="3227703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dirty="0" smtClean="0" sz="8400" spc="-94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dirty="0" smtClean="0" sz="8400" spc="19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94" y="3222868"/>
            <a:ext cx="1987970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dirty="0" smtClean="0" sz="8400" spc="-489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324736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(CS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1</a:t>
            </a:r>
            <a:r>
              <a:rPr dirty="0" smtClean="0" baseline="2275" sz="1800" spc="4" b="1">
                <a:latin typeface="Calibri"/>
                <a:cs typeface="Calibri"/>
              </a:rPr>
              <a:t>3</a:t>
            </a:r>
            <a:r>
              <a:rPr dirty="0" smtClean="0" baseline="2275" sz="1800" spc="0" b="1">
                <a:latin typeface="Calibri"/>
                <a:cs typeface="Calibri"/>
              </a:rPr>
              <a:t>0</a:t>
            </a:r>
            <a:r>
              <a:rPr dirty="0" smtClean="0" baseline="2275" sz="1800" spc="4" b="1">
                <a:latin typeface="Calibri"/>
                <a:cs typeface="Calibri"/>
              </a:rPr>
              <a:t>4</a:t>
            </a:r>
            <a:r>
              <a:rPr dirty="0" smtClean="0" baseline="2275" sz="1800" spc="0" b="1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3062478" y="1558289"/>
            <a:ext cx="2880360" cy="576072"/>
          </a:xfrm>
          <a:custGeom>
            <a:avLst/>
            <a:gdLst/>
            <a:ahLst/>
            <a:cxnLst/>
            <a:rect l="l" t="t" r="r" b="b"/>
            <a:pathLst>
              <a:path w="2880360" h="576072">
                <a:moveTo>
                  <a:pt x="0" y="576072"/>
                </a:moveTo>
                <a:lnTo>
                  <a:pt x="2880360" y="576072"/>
                </a:lnTo>
                <a:lnTo>
                  <a:pt x="28803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3062478" y="1558289"/>
            <a:ext cx="2880360" cy="576072"/>
          </a:xfrm>
          <a:custGeom>
            <a:avLst/>
            <a:gdLst/>
            <a:ahLst/>
            <a:cxnLst/>
            <a:rect l="l" t="t" r="r" b="b"/>
            <a:pathLst>
              <a:path w="2880360" h="576072">
                <a:moveTo>
                  <a:pt x="0" y="576072"/>
                </a:moveTo>
                <a:lnTo>
                  <a:pt x="2880360" y="576072"/>
                </a:lnTo>
                <a:lnTo>
                  <a:pt x="28803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067050" y="2291333"/>
            <a:ext cx="2880360" cy="576072"/>
          </a:xfrm>
          <a:custGeom>
            <a:avLst/>
            <a:gdLst/>
            <a:ahLst/>
            <a:cxnLst/>
            <a:rect l="l" t="t" r="r" b="b"/>
            <a:pathLst>
              <a:path w="2880360" h="576072">
                <a:moveTo>
                  <a:pt x="0" y="576072"/>
                </a:moveTo>
                <a:lnTo>
                  <a:pt x="2880360" y="576072"/>
                </a:lnTo>
                <a:lnTo>
                  <a:pt x="28803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067050" y="2291333"/>
            <a:ext cx="2880360" cy="576072"/>
          </a:xfrm>
          <a:custGeom>
            <a:avLst/>
            <a:gdLst/>
            <a:ahLst/>
            <a:cxnLst/>
            <a:rect l="l" t="t" r="r" b="b"/>
            <a:pathLst>
              <a:path w="2880360" h="576072">
                <a:moveTo>
                  <a:pt x="0" y="576072"/>
                </a:moveTo>
                <a:lnTo>
                  <a:pt x="2880360" y="576072"/>
                </a:lnTo>
                <a:lnTo>
                  <a:pt x="28803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060954" y="3024378"/>
            <a:ext cx="2880360" cy="576072"/>
          </a:xfrm>
          <a:custGeom>
            <a:avLst/>
            <a:gdLst/>
            <a:ahLst/>
            <a:cxnLst/>
            <a:rect l="l" t="t" r="r" b="b"/>
            <a:pathLst>
              <a:path w="2880360" h="576072">
                <a:moveTo>
                  <a:pt x="0" y="576072"/>
                </a:moveTo>
                <a:lnTo>
                  <a:pt x="2880360" y="576072"/>
                </a:lnTo>
                <a:lnTo>
                  <a:pt x="28803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060954" y="3024378"/>
            <a:ext cx="2880360" cy="576072"/>
          </a:xfrm>
          <a:custGeom>
            <a:avLst/>
            <a:gdLst/>
            <a:ahLst/>
            <a:cxnLst/>
            <a:rect l="l" t="t" r="r" b="b"/>
            <a:pathLst>
              <a:path w="2880360" h="576072">
                <a:moveTo>
                  <a:pt x="0" y="576072"/>
                </a:moveTo>
                <a:lnTo>
                  <a:pt x="2880360" y="576072"/>
                </a:lnTo>
                <a:lnTo>
                  <a:pt x="28803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076194" y="3752850"/>
            <a:ext cx="2880360" cy="576072"/>
          </a:xfrm>
          <a:custGeom>
            <a:avLst/>
            <a:gdLst/>
            <a:ahLst/>
            <a:cxnLst/>
            <a:rect l="l" t="t" r="r" b="b"/>
            <a:pathLst>
              <a:path w="2880360" h="576072">
                <a:moveTo>
                  <a:pt x="0" y="576072"/>
                </a:moveTo>
                <a:lnTo>
                  <a:pt x="2880360" y="576072"/>
                </a:lnTo>
                <a:lnTo>
                  <a:pt x="28803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076194" y="3752850"/>
            <a:ext cx="2880360" cy="576072"/>
          </a:xfrm>
          <a:custGeom>
            <a:avLst/>
            <a:gdLst/>
            <a:ahLst/>
            <a:cxnLst/>
            <a:rect l="l" t="t" r="r" b="b"/>
            <a:pathLst>
              <a:path w="2880360" h="576072">
                <a:moveTo>
                  <a:pt x="0" y="576072"/>
                </a:moveTo>
                <a:lnTo>
                  <a:pt x="2880360" y="576072"/>
                </a:lnTo>
                <a:lnTo>
                  <a:pt x="28803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077718" y="4487418"/>
            <a:ext cx="2880360" cy="576072"/>
          </a:xfrm>
          <a:custGeom>
            <a:avLst/>
            <a:gdLst/>
            <a:ahLst/>
            <a:cxnLst/>
            <a:rect l="l" t="t" r="r" b="b"/>
            <a:pathLst>
              <a:path w="2880360" h="576072">
                <a:moveTo>
                  <a:pt x="0" y="576072"/>
                </a:moveTo>
                <a:lnTo>
                  <a:pt x="2880360" y="576072"/>
                </a:lnTo>
                <a:lnTo>
                  <a:pt x="28803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077718" y="4487418"/>
            <a:ext cx="2880360" cy="576072"/>
          </a:xfrm>
          <a:custGeom>
            <a:avLst/>
            <a:gdLst/>
            <a:ahLst/>
            <a:cxnLst/>
            <a:rect l="l" t="t" r="r" b="b"/>
            <a:pathLst>
              <a:path w="2880360" h="576072">
                <a:moveTo>
                  <a:pt x="0" y="576072"/>
                </a:moveTo>
                <a:lnTo>
                  <a:pt x="2880360" y="576072"/>
                </a:lnTo>
                <a:lnTo>
                  <a:pt x="28803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3540" y="465946"/>
            <a:ext cx="10518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0070" y="465946"/>
            <a:ext cx="185557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og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m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85388" y="465946"/>
            <a:ext cx="196850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u</a:t>
            </a:r>
            <a:r>
              <a:rPr dirty="0" smtClean="0" sz="3600" spc="-154" b="1">
                <a:latin typeface="Arial"/>
                <a:cs typeface="Arial"/>
              </a:rPr>
              <a:t>ct</a:t>
            </a:r>
            <a:r>
              <a:rPr dirty="0" smtClean="0" sz="3600" spc="-159" b="1">
                <a:latin typeface="Arial"/>
                <a:cs typeface="Arial"/>
              </a:rPr>
              <a:t>u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90978" y="1666350"/>
            <a:ext cx="3747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69" sz="3600" spc="-4" b="1">
                <a:solidFill>
                  <a:srgbClr val="006FC0"/>
                </a:solidFill>
                <a:latin typeface="Arial Black"/>
                <a:cs typeface="Arial Black"/>
              </a:rPr>
              <a:t>1.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90978" y="2427969"/>
            <a:ext cx="3747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69" sz="3600" spc="-4" b="1">
                <a:solidFill>
                  <a:srgbClr val="006FC0"/>
                </a:solidFill>
                <a:latin typeface="Arial Black"/>
                <a:cs typeface="Arial Black"/>
              </a:rPr>
              <a:t>2.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0978" y="3162918"/>
            <a:ext cx="3747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69" sz="3600" spc="-4" b="1">
                <a:solidFill>
                  <a:srgbClr val="006FC0"/>
                </a:solidFill>
                <a:latin typeface="Arial Black"/>
                <a:cs typeface="Arial Black"/>
              </a:rPr>
              <a:t>3.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0978" y="3885564"/>
            <a:ext cx="37546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69" sz="3600" spc="-4" b="1">
                <a:solidFill>
                  <a:srgbClr val="006FC0"/>
                </a:solidFill>
                <a:latin typeface="Arial Black"/>
                <a:cs typeface="Arial Black"/>
              </a:rPr>
              <a:t>4</a:t>
            </a:r>
            <a:r>
              <a:rPr dirty="0" smtClean="0" baseline="1969" sz="3600" spc="0" b="1">
                <a:solidFill>
                  <a:srgbClr val="006FC0"/>
                </a:solidFill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90978" y="4628625"/>
            <a:ext cx="3753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69" sz="3600" spc="-4" b="1">
                <a:solidFill>
                  <a:srgbClr val="006FC0"/>
                </a:solidFill>
                <a:latin typeface="Arial Black"/>
                <a:cs typeface="Arial Black"/>
              </a:rPr>
              <a:t>5</a:t>
            </a:r>
            <a:r>
              <a:rPr dirty="0" smtClean="0" baseline="1969" sz="3600" spc="0" b="1">
                <a:solidFill>
                  <a:srgbClr val="006FC0"/>
                </a:solidFill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334" y="5375977"/>
            <a:ext cx="356156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dirty="0" smtClean="0" sz="2000" spc="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51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2000" spc="51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25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ery</a:t>
            </a:r>
            <a:r>
              <a:rPr dirty="0" smtClean="0" sz="2000" spc="50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mtClean="0" sz="2000" spc="1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52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Pro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21684" y="5375977"/>
            <a:ext cx="149683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dirty="0" smtClean="0" sz="2000" spc="523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ould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1404" y="5375977"/>
            <a:ext cx="371407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ha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52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52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ja</a:t>
            </a:r>
            <a:r>
              <a:rPr dirty="0" smtClean="0" sz="2000" spc="-25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a’</a:t>
            </a:r>
            <a:r>
              <a:rPr dirty="0" smtClean="0" sz="2000" spc="413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nsion.</a:t>
            </a:r>
            <a:r>
              <a:rPr dirty="0" smtClean="0" sz="2000" spc="51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334" y="5680777"/>
            <a:ext cx="483038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Exa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ple</a:t>
            </a:r>
            <a:r>
              <a:rPr dirty="0" smtClean="0" sz="200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‘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amp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ja</a:t>
            </a:r>
            <a:r>
              <a:rPr dirty="0" smtClean="0" sz="2000" spc="-25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a’,</a:t>
            </a:r>
            <a:r>
              <a:rPr dirty="0" smtClean="0" sz="200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‘Demo</a:t>
            </a:r>
            <a:r>
              <a:rPr dirty="0" smtClean="0" sz="2000" spc="-4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ja</a:t>
            </a:r>
            <a:r>
              <a:rPr dirty="0" smtClean="0" sz="2000" spc="-25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a’</a:t>
            </a:r>
            <a:r>
              <a:rPr dirty="0" smtClean="0" sz="2000" spc="-1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459" y="6660591"/>
            <a:ext cx="324736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(CS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1</a:t>
            </a:r>
            <a:r>
              <a:rPr dirty="0" smtClean="0" baseline="2275" sz="1800" spc="4" b="1">
                <a:latin typeface="Calibri"/>
                <a:cs typeface="Calibri"/>
              </a:rPr>
              <a:t>3</a:t>
            </a:r>
            <a:r>
              <a:rPr dirty="0" smtClean="0" baseline="2275" sz="1800" spc="0" b="1">
                <a:latin typeface="Calibri"/>
                <a:cs typeface="Calibri"/>
              </a:rPr>
              <a:t>0</a:t>
            </a:r>
            <a:r>
              <a:rPr dirty="0" smtClean="0" baseline="2275" sz="1800" spc="4" b="1">
                <a:latin typeface="Calibri"/>
                <a:cs typeface="Calibri"/>
              </a:rPr>
              <a:t>4</a:t>
            </a:r>
            <a:r>
              <a:rPr dirty="0" smtClean="0" baseline="2275" sz="1800" spc="0" b="1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7718" y="4487418"/>
            <a:ext cx="2880360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0778" marR="206380" indent="-646176">
              <a:lnSpc>
                <a:spcPts val="2160"/>
              </a:lnSpc>
              <a:spcBef>
                <a:spcPts val="168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main()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thod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&gt;&gt;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6194" y="3752850"/>
            <a:ext cx="2880360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1977" marR="612953" indent="-178308">
              <a:lnSpc>
                <a:spcPts val="2160"/>
              </a:lnSpc>
              <a:spcBef>
                <a:spcPts val="173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smtClean="0" sz="1800" spc="-34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ace</a:t>
            </a:r>
            <a:r>
              <a:rPr dirty="0" smtClean="0" sz="1800" spc="-34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fin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&gt;&gt;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0954" y="3024378"/>
            <a:ext cx="2880360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53"/>
              </a:spcBef>
            </a:pPr>
            <a:endParaRPr sz="1100"/>
          </a:p>
          <a:p>
            <a:pPr marL="350011">
              <a:lnSpc>
                <a:spcPct val="101725"/>
              </a:lnSpc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mport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ts&gt;&gt;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7050" y="2291333"/>
            <a:ext cx="2880360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48"/>
              </a:spcBef>
            </a:pPr>
            <a:endParaRPr sz="1100"/>
          </a:p>
          <a:p>
            <a:pPr marL="332359">
              <a:lnSpc>
                <a:spcPct val="101725"/>
              </a:lnSpc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&lt;&lt;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-39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t&gt;&gt;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2478" y="1558289"/>
            <a:ext cx="2880360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1762" marR="342865" indent="176784">
              <a:lnSpc>
                <a:spcPts val="2160"/>
              </a:lnSpc>
              <a:spcBef>
                <a:spcPts val="158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on/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Comm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Sect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on&gt;&gt;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062478" y="1558289"/>
            <a:ext cx="2880360" cy="576072"/>
          </a:xfrm>
          <a:custGeom>
            <a:avLst/>
            <a:gdLst/>
            <a:ahLst/>
            <a:cxnLst/>
            <a:rect l="l" t="t" r="r" b="b"/>
            <a:pathLst>
              <a:path w="2880360" h="576072">
                <a:moveTo>
                  <a:pt x="0" y="576072"/>
                </a:moveTo>
                <a:lnTo>
                  <a:pt x="2880360" y="576072"/>
                </a:lnTo>
                <a:lnTo>
                  <a:pt x="28803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062478" y="1558289"/>
            <a:ext cx="2880360" cy="576072"/>
          </a:xfrm>
          <a:custGeom>
            <a:avLst/>
            <a:gdLst/>
            <a:ahLst/>
            <a:cxnLst/>
            <a:rect l="l" t="t" r="r" b="b"/>
            <a:pathLst>
              <a:path w="2880360" h="576072">
                <a:moveTo>
                  <a:pt x="0" y="576072"/>
                </a:moveTo>
                <a:lnTo>
                  <a:pt x="2880360" y="576072"/>
                </a:lnTo>
                <a:lnTo>
                  <a:pt x="28803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3540" y="236845"/>
            <a:ext cx="6099049" cy="910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263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og</a:t>
            </a:r>
            <a:r>
              <a:rPr dirty="0" smtClean="0" sz="3600" spc="-154" b="1">
                <a:latin typeface="Arial"/>
                <a:cs typeface="Arial"/>
              </a:rPr>
              <a:t>ra</a:t>
            </a:r>
            <a:r>
              <a:rPr dirty="0" smtClean="0" sz="3600" spc="0" b="1">
                <a:latin typeface="Arial"/>
                <a:cs typeface="Arial"/>
              </a:rPr>
              <a:t>m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tr</a:t>
            </a:r>
            <a:r>
              <a:rPr dirty="0" smtClean="0" sz="3600" spc="-159" b="1">
                <a:latin typeface="Arial"/>
                <a:cs typeface="Arial"/>
              </a:rPr>
              <a:t>u</a:t>
            </a:r>
            <a:r>
              <a:rPr dirty="0" smtClean="0" sz="3600" spc="-154" b="1">
                <a:latin typeface="Arial"/>
                <a:cs typeface="Arial"/>
              </a:rPr>
              <a:t>ct</a:t>
            </a:r>
            <a:r>
              <a:rPr dirty="0" smtClean="0" sz="3600" spc="-159" b="1">
                <a:latin typeface="Arial"/>
                <a:cs typeface="Arial"/>
              </a:rPr>
              <a:t>u</a:t>
            </a:r>
            <a:r>
              <a:rPr dirty="0" smtClean="0" sz="3600" spc="-154" b="1">
                <a:latin typeface="Arial"/>
                <a:cs typeface="Arial"/>
              </a:rPr>
              <a:t>re</a:t>
            </a:r>
            <a:r>
              <a:rPr dirty="0" smtClean="0" sz="3600" spc="0" b="1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800" spc="-138" b="1">
                <a:latin typeface="Arial"/>
                <a:cs typeface="Arial"/>
              </a:rPr>
              <a:t>1</a:t>
            </a:r>
            <a:r>
              <a:rPr dirty="0" smtClean="0" sz="2800" spc="0" b="1">
                <a:latin typeface="Arial"/>
                <a:cs typeface="Arial"/>
              </a:rPr>
              <a:t>.</a:t>
            </a:r>
            <a:r>
              <a:rPr dirty="0" smtClean="0" sz="2800" spc="-290" b="1">
                <a:latin typeface="Arial"/>
                <a:cs typeface="Arial"/>
              </a:rPr>
              <a:t> </a:t>
            </a:r>
            <a:r>
              <a:rPr dirty="0" smtClean="0" sz="2800" spc="-143" b="1">
                <a:latin typeface="Arial"/>
                <a:cs typeface="Arial"/>
              </a:rPr>
              <a:t>D</a:t>
            </a:r>
            <a:r>
              <a:rPr dirty="0" smtClean="0" sz="2800" spc="-148" b="1">
                <a:latin typeface="Arial"/>
                <a:cs typeface="Arial"/>
              </a:rPr>
              <a:t>o</a:t>
            </a:r>
            <a:r>
              <a:rPr dirty="0" smtClean="0" sz="2800" spc="-138" b="1">
                <a:latin typeface="Arial"/>
                <a:cs typeface="Arial"/>
              </a:rPr>
              <a:t>c</a:t>
            </a:r>
            <a:r>
              <a:rPr dirty="0" smtClean="0" sz="2800" spc="-148" b="1">
                <a:latin typeface="Arial"/>
                <a:cs typeface="Arial"/>
              </a:rPr>
              <a:t>u</a:t>
            </a:r>
            <a:r>
              <a:rPr dirty="0" smtClean="0" sz="2800" spc="-143" b="1">
                <a:latin typeface="Arial"/>
                <a:cs typeface="Arial"/>
              </a:rPr>
              <a:t>m</a:t>
            </a:r>
            <a:r>
              <a:rPr dirty="0" smtClean="0" sz="2800" spc="-138" b="1">
                <a:latin typeface="Arial"/>
                <a:cs typeface="Arial"/>
              </a:rPr>
              <a:t>e</a:t>
            </a:r>
            <a:r>
              <a:rPr dirty="0" smtClean="0" sz="2800" spc="-148" b="1">
                <a:latin typeface="Arial"/>
                <a:cs typeface="Arial"/>
              </a:rPr>
              <a:t>n</a:t>
            </a:r>
            <a:r>
              <a:rPr dirty="0" smtClean="0" sz="2800" spc="-138" b="1">
                <a:latin typeface="Arial"/>
                <a:cs typeface="Arial"/>
              </a:rPr>
              <a:t>tat</a:t>
            </a:r>
            <a:r>
              <a:rPr dirty="0" smtClean="0" sz="2800" spc="-143" b="1">
                <a:latin typeface="Arial"/>
                <a:cs typeface="Arial"/>
              </a:rPr>
              <a:t>i</a:t>
            </a:r>
            <a:r>
              <a:rPr dirty="0" smtClean="0" sz="2800" spc="-148" b="1">
                <a:latin typeface="Arial"/>
                <a:cs typeface="Arial"/>
              </a:rPr>
              <a:t>o</a:t>
            </a:r>
            <a:r>
              <a:rPr dirty="0" smtClean="0" sz="2800" spc="0" b="1">
                <a:latin typeface="Arial"/>
                <a:cs typeface="Arial"/>
              </a:rPr>
              <a:t>n</a:t>
            </a:r>
            <a:r>
              <a:rPr dirty="0" smtClean="0" sz="2800" spc="-226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/</a:t>
            </a:r>
            <a:r>
              <a:rPr dirty="0" smtClean="0" sz="2800" spc="-304" b="1">
                <a:latin typeface="Arial"/>
                <a:cs typeface="Arial"/>
              </a:rPr>
              <a:t> </a:t>
            </a:r>
            <a:r>
              <a:rPr dirty="0" smtClean="0" sz="2800" spc="-143" b="1">
                <a:latin typeface="Arial"/>
                <a:cs typeface="Arial"/>
              </a:rPr>
              <a:t>C</a:t>
            </a:r>
            <a:r>
              <a:rPr dirty="0" smtClean="0" sz="2800" spc="-148" b="1">
                <a:latin typeface="Arial"/>
                <a:cs typeface="Arial"/>
              </a:rPr>
              <a:t>o</a:t>
            </a:r>
            <a:r>
              <a:rPr dirty="0" smtClean="0" sz="2800" spc="-143" b="1">
                <a:latin typeface="Arial"/>
                <a:cs typeface="Arial"/>
              </a:rPr>
              <a:t>mm</a:t>
            </a:r>
            <a:r>
              <a:rPr dirty="0" smtClean="0" sz="2800" spc="-138" b="1">
                <a:latin typeface="Arial"/>
                <a:cs typeface="Arial"/>
              </a:rPr>
              <a:t>e</a:t>
            </a:r>
            <a:r>
              <a:rPr dirty="0" smtClean="0" sz="2800" spc="-148" b="1">
                <a:latin typeface="Arial"/>
                <a:cs typeface="Arial"/>
              </a:rPr>
              <a:t>n</a:t>
            </a:r>
            <a:r>
              <a:rPr dirty="0" smtClean="0" sz="2800" spc="-138" b="1">
                <a:latin typeface="Arial"/>
                <a:cs typeface="Arial"/>
              </a:rPr>
              <a:t>te</a:t>
            </a:r>
            <a:r>
              <a:rPr dirty="0" smtClean="0" sz="2800" spc="0" b="1">
                <a:latin typeface="Arial"/>
                <a:cs typeface="Arial"/>
              </a:rPr>
              <a:t>d</a:t>
            </a:r>
            <a:r>
              <a:rPr dirty="0" smtClean="0" sz="2800" spc="-262" b="1">
                <a:latin typeface="Arial"/>
                <a:cs typeface="Arial"/>
              </a:rPr>
              <a:t> </a:t>
            </a:r>
            <a:r>
              <a:rPr dirty="0" smtClean="0" sz="2800" spc="-139" b="1">
                <a:latin typeface="Arial"/>
                <a:cs typeface="Arial"/>
              </a:rPr>
              <a:t>sect</a:t>
            </a:r>
            <a:r>
              <a:rPr dirty="0" smtClean="0" sz="2800" spc="-144" b="1">
                <a:latin typeface="Arial"/>
                <a:cs typeface="Arial"/>
              </a:rPr>
              <a:t>i</a:t>
            </a:r>
            <a:r>
              <a:rPr dirty="0" smtClean="0" sz="2800" spc="-150" b="1">
                <a:latin typeface="Arial"/>
                <a:cs typeface="Arial"/>
              </a:rPr>
              <a:t>o</a:t>
            </a:r>
            <a:r>
              <a:rPr dirty="0" smtClean="0" sz="2800" spc="0" b="1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90978" y="1666350"/>
            <a:ext cx="3747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69" sz="3600" spc="-4" b="1">
                <a:solidFill>
                  <a:srgbClr val="006FC0"/>
                </a:solidFill>
                <a:latin typeface="Arial Black"/>
                <a:cs typeface="Arial Black"/>
              </a:rPr>
              <a:t>1.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2864770"/>
            <a:ext cx="324713" cy="1427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0052" y="2864770"/>
            <a:ext cx="5225232" cy="1427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Java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-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Three</a:t>
            </a:r>
            <a:r>
              <a:rPr dirty="0" smtClean="0" sz="2400" spc="-44">
                <a:latin typeface="Arial"/>
                <a:cs typeface="Arial"/>
              </a:rPr>
              <a:t> </a:t>
            </a:r>
            <a:r>
              <a:rPr dirty="0" smtClean="0" sz="2400" spc="-13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ypes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-9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om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ents</a:t>
            </a:r>
            <a:endParaRPr sz="2400">
              <a:latin typeface="Arial"/>
              <a:cs typeface="Arial"/>
            </a:endParaRPr>
          </a:p>
          <a:p>
            <a:pPr marL="183388">
              <a:lnSpc>
                <a:spcPct val="100041"/>
              </a:lnSpc>
            </a:pPr>
            <a:r>
              <a:rPr dirty="0" smtClean="0" sz="2400" spc="0">
                <a:latin typeface="Arial"/>
                <a:cs typeface="Arial"/>
              </a:rPr>
              <a:t>Sing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Line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Com</a:t>
            </a:r>
            <a:r>
              <a:rPr dirty="0" smtClean="0" sz="2400" spc="9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en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/</a:t>
            </a:r>
            <a:r>
              <a:rPr dirty="0" smtClean="0" sz="2400" spc="0">
                <a:latin typeface="Arial"/>
                <a:cs typeface="Arial"/>
              </a:rPr>
              <a:t>/</a:t>
            </a:r>
            <a:r>
              <a:rPr dirty="0" smtClean="0" sz="2400" spc="-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……</a:t>
            </a:r>
            <a:r>
              <a:rPr dirty="0" smtClean="0" sz="2400" spc="9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ulti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Line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Com</a:t>
            </a:r>
            <a:r>
              <a:rPr dirty="0" smtClean="0" sz="2400" spc="9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en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9">
                <a:latin typeface="Arial"/>
                <a:cs typeface="Arial"/>
              </a:rPr>
              <a:t>/</a:t>
            </a:r>
            <a:r>
              <a:rPr dirty="0" smtClean="0" sz="2400" spc="0">
                <a:latin typeface="Arial"/>
                <a:cs typeface="Arial"/>
              </a:rPr>
              <a:t>*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….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*</a:t>
            </a:r>
            <a:r>
              <a:rPr dirty="0" smtClean="0" sz="2400" spc="9">
                <a:latin typeface="Arial"/>
                <a:cs typeface="Arial"/>
              </a:rPr>
              <a:t>/</a:t>
            </a:r>
            <a:r>
              <a:rPr dirty="0" smtClean="0" sz="2400" spc="0">
                <a:latin typeface="Arial"/>
                <a:cs typeface="Arial"/>
              </a:rPr>
              <a:t>)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Documen</a:t>
            </a:r>
            <a:r>
              <a:rPr dirty="0" smtClean="0" sz="2400" spc="9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ion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Com</a:t>
            </a:r>
            <a:r>
              <a:rPr dirty="0" smtClean="0" sz="2400" spc="9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en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(</a:t>
            </a:r>
            <a:r>
              <a:rPr dirty="0" smtClean="0" sz="2400" spc="9">
                <a:latin typeface="Arial"/>
                <a:cs typeface="Arial"/>
              </a:rPr>
              <a:t>/</a:t>
            </a:r>
            <a:r>
              <a:rPr dirty="0" smtClean="0" sz="2400" spc="0">
                <a:latin typeface="Arial"/>
                <a:cs typeface="Arial"/>
              </a:rPr>
              <a:t>**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….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*/)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5777" y="4535551"/>
            <a:ext cx="2072113" cy="7161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mtClean="0" baseline="3413" sz="2400" spc="-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Fi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2400" spc="-3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r>
              <a:rPr dirty="0" smtClean="0" baseline="3413" sz="2400" spc="-5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Sam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dirty="0" smtClean="0" baseline="3413" sz="2400" spc="-1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24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  <a:spcBef>
                <a:spcPts val="9"/>
              </a:spcBef>
            </a:pP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ass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706" sz="2400" spc="-2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5"/>
              </a:lnSpc>
              <a:spcBef>
                <a:spcPts val="0"/>
              </a:spcBef>
            </a:pP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0203" y="5267452"/>
            <a:ext cx="64714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dirty="0" smtClean="0" baseline="3413" sz="24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24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4603" y="5267452"/>
            <a:ext cx="641791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99257" y="5267452"/>
            <a:ext cx="64520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len</a:t>
            </a:r>
            <a:r>
              <a:rPr dirty="0" smtClean="0" baseline="3413" sz="2400" spc="-9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13657" y="5267452"/>
            <a:ext cx="1821805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/*</a:t>
            </a:r>
            <a:r>
              <a:rPr dirty="0" smtClean="0" baseline="3413" sz="24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413" sz="2400" spc="-14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3413" sz="24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3413" sz="2400" spc="-3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2400" spc="-7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413" sz="2400" spc="-2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3413" sz="24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*/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0203" y="5511266"/>
            <a:ext cx="3687787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………………………………….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  <a:spcBef>
                <a:spcPts val="9"/>
              </a:spcBef>
            </a:pP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/*</a:t>
            </a:r>
            <a:r>
              <a:rPr dirty="0" smtClean="0" baseline="1706" sz="24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706" sz="2400" spc="-1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706" sz="2400" spc="-38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-14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706" sz="24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706" sz="2400" spc="-25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706" sz="2400" spc="-2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1706" sz="2400" spc="-4" b="1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706" sz="2400" spc="-2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-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ea</a:t>
            </a:r>
            <a:r>
              <a:rPr dirty="0" smtClean="0" baseline="1706" sz="24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1706" sz="2400" spc="-13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-2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706" sz="2400" spc="-25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706" sz="24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*/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777" y="5998946"/>
            <a:ext cx="1685137" cy="471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25" marR="30403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  <a:spcBef>
                <a:spcPts val="9"/>
              </a:spcBef>
            </a:pP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}//</a:t>
            </a:r>
            <a:r>
              <a:rPr dirty="0" smtClean="0" baseline="1706" sz="24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mtClean="0" baseline="1706" sz="2400" spc="-2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mtClean="0" baseline="1706" sz="2400" spc="-3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cl</a:t>
            </a:r>
            <a:r>
              <a:rPr dirty="0" smtClean="0" baseline="1706" sz="24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ss</a:t>
            </a:r>
            <a:r>
              <a:rPr dirty="0" smtClean="0" baseline="1706" sz="2400" spc="-31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706" sz="2400" spc="-25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706" sz="24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4603" y="5998946"/>
            <a:ext cx="641791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9257" y="5998946"/>
            <a:ext cx="55453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2400" spc="-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413" sz="2400" spc="-4" b="1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3657" y="5998946"/>
            <a:ext cx="12547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8438" y="5998946"/>
            <a:ext cx="25536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4" b="1">
                <a:solidFill>
                  <a:srgbClr val="FF0000"/>
                </a:solidFill>
                <a:latin typeface="Calibri"/>
                <a:cs typeface="Calibri"/>
              </a:rPr>
              <a:t>….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2838" y="5998946"/>
            <a:ext cx="12547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dirty="0" smtClean="0" baseline="3413" sz="2400" spc="0" b="1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6660591"/>
            <a:ext cx="324736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(CS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1</a:t>
            </a:r>
            <a:r>
              <a:rPr dirty="0" smtClean="0" baseline="2275" sz="1800" spc="4" b="1">
                <a:latin typeface="Calibri"/>
                <a:cs typeface="Calibri"/>
              </a:rPr>
              <a:t>3</a:t>
            </a:r>
            <a:r>
              <a:rPr dirty="0" smtClean="0" baseline="2275" sz="1800" spc="0" b="1">
                <a:latin typeface="Calibri"/>
                <a:cs typeface="Calibri"/>
              </a:rPr>
              <a:t>0</a:t>
            </a:r>
            <a:r>
              <a:rPr dirty="0" smtClean="0" baseline="2275" sz="1800" spc="4" b="1">
                <a:latin typeface="Calibri"/>
                <a:cs typeface="Calibri"/>
              </a:rPr>
              <a:t>4</a:t>
            </a:r>
            <a:r>
              <a:rPr dirty="0" smtClean="0" baseline="2275" sz="1800" spc="0" b="1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2478" y="1558289"/>
            <a:ext cx="2880360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1762" marR="342865" indent="176784">
              <a:lnSpc>
                <a:spcPts val="2160"/>
              </a:lnSpc>
              <a:spcBef>
                <a:spcPts val="158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on/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Comm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Sect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on&gt;&gt;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062478" y="1558289"/>
            <a:ext cx="2880360" cy="576072"/>
          </a:xfrm>
          <a:custGeom>
            <a:avLst/>
            <a:gdLst/>
            <a:ahLst/>
            <a:cxnLst/>
            <a:rect l="l" t="t" r="r" b="b"/>
            <a:pathLst>
              <a:path w="2880360" h="576072">
                <a:moveTo>
                  <a:pt x="0" y="576072"/>
                </a:moveTo>
                <a:lnTo>
                  <a:pt x="2880360" y="576072"/>
                </a:lnTo>
                <a:lnTo>
                  <a:pt x="28803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062478" y="1558289"/>
            <a:ext cx="2880360" cy="576072"/>
          </a:xfrm>
          <a:custGeom>
            <a:avLst/>
            <a:gdLst/>
            <a:ahLst/>
            <a:cxnLst/>
            <a:rect l="l" t="t" r="r" b="b"/>
            <a:pathLst>
              <a:path w="2880360" h="576072">
                <a:moveTo>
                  <a:pt x="0" y="576072"/>
                </a:moveTo>
                <a:lnTo>
                  <a:pt x="2880360" y="576072"/>
                </a:lnTo>
                <a:lnTo>
                  <a:pt x="28803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83540" y="154551"/>
            <a:ext cx="6064656" cy="992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dirty="0" smtClean="0" sz="4300" spc="-144" b="1">
                <a:latin typeface="Arial"/>
                <a:cs typeface="Arial"/>
              </a:rPr>
              <a:t>Jav</a:t>
            </a:r>
            <a:r>
              <a:rPr dirty="0" smtClean="0" sz="4300" spc="0" b="1">
                <a:latin typeface="Arial"/>
                <a:cs typeface="Arial"/>
              </a:rPr>
              <a:t>a</a:t>
            </a:r>
            <a:r>
              <a:rPr dirty="0" smtClean="0" sz="4300" spc="-415" b="1">
                <a:latin typeface="Arial"/>
                <a:cs typeface="Arial"/>
              </a:rPr>
              <a:t> </a:t>
            </a:r>
            <a:r>
              <a:rPr dirty="0" smtClean="0" sz="4300" spc="-139" b="1">
                <a:latin typeface="Arial"/>
                <a:cs typeface="Arial"/>
              </a:rPr>
              <a:t>P</a:t>
            </a:r>
            <a:r>
              <a:rPr dirty="0" smtClean="0" sz="4300" spc="-144" b="1">
                <a:latin typeface="Arial"/>
                <a:cs typeface="Arial"/>
              </a:rPr>
              <a:t>r</a:t>
            </a:r>
            <a:r>
              <a:rPr dirty="0" smtClean="0" sz="4300" spc="-139" b="1">
                <a:latin typeface="Arial"/>
                <a:cs typeface="Arial"/>
              </a:rPr>
              <a:t>og</a:t>
            </a:r>
            <a:r>
              <a:rPr dirty="0" smtClean="0" sz="4300" spc="-144" b="1">
                <a:latin typeface="Arial"/>
                <a:cs typeface="Arial"/>
              </a:rPr>
              <a:t>ra</a:t>
            </a:r>
            <a:r>
              <a:rPr dirty="0" smtClean="0" sz="4300" spc="0" b="1">
                <a:latin typeface="Arial"/>
                <a:cs typeface="Arial"/>
              </a:rPr>
              <a:t>m</a:t>
            </a:r>
            <a:r>
              <a:rPr dirty="0" smtClean="0" sz="4300" spc="-420" b="1">
                <a:latin typeface="Arial"/>
                <a:cs typeface="Arial"/>
              </a:rPr>
              <a:t> </a:t>
            </a:r>
            <a:r>
              <a:rPr dirty="0" smtClean="0" sz="4300" spc="-139" b="1">
                <a:latin typeface="Arial"/>
                <a:cs typeface="Arial"/>
              </a:rPr>
              <a:t>S</a:t>
            </a:r>
            <a:r>
              <a:rPr dirty="0" smtClean="0" sz="4300" spc="-144" b="1">
                <a:latin typeface="Arial"/>
                <a:cs typeface="Arial"/>
              </a:rPr>
              <a:t>tr</a:t>
            </a:r>
            <a:r>
              <a:rPr dirty="0" smtClean="0" sz="4300" spc="-139" b="1">
                <a:latin typeface="Arial"/>
                <a:cs typeface="Arial"/>
              </a:rPr>
              <a:t>u</a:t>
            </a:r>
            <a:r>
              <a:rPr dirty="0" smtClean="0" sz="4300" spc="-144" b="1">
                <a:latin typeface="Arial"/>
                <a:cs typeface="Arial"/>
              </a:rPr>
              <a:t>ct</a:t>
            </a:r>
            <a:r>
              <a:rPr dirty="0" smtClean="0" sz="4300" spc="-139" b="1">
                <a:latin typeface="Arial"/>
                <a:cs typeface="Arial"/>
              </a:rPr>
              <a:t>u</a:t>
            </a:r>
            <a:r>
              <a:rPr dirty="0" smtClean="0" sz="4300" spc="-144" b="1">
                <a:latin typeface="Arial"/>
                <a:cs typeface="Arial"/>
              </a:rPr>
              <a:t>re</a:t>
            </a:r>
            <a:r>
              <a:rPr dirty="0" smtClean="0" sz="4300" spc="0" b="1">
                <a:latin typeface="Arial"/>
                <a:cs typeface="Arial"/>
              </a:rPr>
              <a:t>:</a:t>
            </a:r>
            <a:endParaRPr sz="4300">
              <a:latin typeface="Arial"/>
              <a:cs typeface="Arial"/>
            </a:endParaRPr>
          </a:p>
          <a:p>
            <a:pPr marL="12700" marR="81884">
              <a:lnSpc>
                <a:spcPct val="95825"/>
              </a:lnSpc>
            </a:pPr>
            <a:r>
              <a:rPr dirty="0" smtClean="0" sz="2800" spc="-138" b="1">
                <a:latin typeface="Arial"/>
                <a:cs typeface="Arial"/>
              </a:rPr>
              <a:t>2</a:t>
            </a:r>
            <a:r>
              <a:rPr dirty="0" smtClean="0" sz="2800" spc="0" b="1">
                <a:latin typeface="Arial"/>
                <a:cs typeface="Arial"/>
              </a:rPr>
              <a:t>.</a:t>
            </a:r>
            <a:r>
              <a:rPr dirty="0" smtClean="0" sz="2800" spc="-290" b="1">
                <a:latin typeface="Arial"/>
                <a:cs typeface="Arial"/>
              </a:rPr>
              <a:t> </a:t>
            </a:r>
            <a:r>
              <a:rPr dirty="0" smtClean="0" sz="2800" spc="-148" b="1">
                <a:latin typeface="Arial"/>
                <a:cs typeface="Arial"/>
              </a:rPr>
              <a:t>P</a:t>
            </a:r>
            <a:r>
              <a:rPr dirty="0" smtClean="0" sz="2800" spc="-138" b="1">
                <a:latin typeface="Arial"/>
                <a:cs typeface="Arial"/>
              </a:rPr>
              <a:t>acka</a:t>
            </a:r>
            <a:r>
              <a:rPr dirty="0" smtClean="0" sz="2800" spc="-148" b="1">
                <a:latin typeface="Arial"/>
                <a:cs typeface="Arial"/>
              </a:rPr>
              <a:t>g</a:t>
            </a:r>
            <a:r>
              <a:rPr dirty="0" smtClean="0" sz="2800" spc="0" b="1">
                <a:latin typeface="Arial"/>
                <a:cs typeface="Arial"/>
              </a:rPr>
              <a:t>e</a:t>
            </a:r>
            <a:r>
              <a:rPr dirty="0" smtClean="0" sz="2800" spc="-279" b="1">
                <a:latin typeface="Arial"/>
                <a:cs typeface="Arial"/>
              </a:rPr>
              <a:t> </a:t>
            </a:r>
            <a:r>
              <a:rPr dirty="0" smtClean="0" sz="2800" spc="-150" b="1">
                <a:latin typeface="Arial"/>
                <a:cs typeface="Arial"/>
              </a:rPr>
              <a:t>S</a:t>
            </a:r>
            <a:r>
              <a:rPr dirty="0" smtClean="0" sz="2800" spc="-139" b="1">
                <a:latin typeface="Arial"/>
                <a:cs typeface="Arial"/>
              </a:rPr>
              <a:t>tate</a:t>
            </a:r>
            <a:r>
              <a:rPr dirty="0" smtClean="0" sz="2800" spc="-144" b="1">
                <a:latin typeface="Arial"/>
                <a:cs typeface="Arial"/>
              </a:rPr>
              <a:t>m</a:t>
            </a:r>
            <a:r>
              <a:rPr dirty="0" smtClean="0" sz="2800" spc="-139" b="1">
                <a:latin typeface="Arial"/>
                <a:cs typeface="Arial"/>
              </a:rPr>
              <a:t>e</a:t>
            </a:r>
            <a:r>
              <a:rPr dirty="0" smtClean="0" sz="2800" spc="-150" b="1">
                <a:latin typeface="Arial"/>
                <a:cs typeface="Arial"/>
              </a:rPr>
              <a:t>n</a:t>
            </a:r>
            <a:r>
              <a:rPr dirty="0" smtClean="0" sz="2800" spc="0" b="1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90978" y="1666350"/>
            <a:ext cx="375312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69" sz="3600" spc="-4" b="1">
                <a:solidFill>
                  <a:srgbClr val="006FC0"/>
                </a:solidFill>
                <a:latin typeface="Arial Black"/>
                <a:cs typeface="Arial Black"/>
              </a:rPr>
              <a:t>2</a:t>
            </a:r>
            <a:r>
              <a:rPr dirty="0" smtClean="0" baseline="1969" sz="3600" spc="0" b="1">
                <a:solidFill>
                  <a:srgbClr val="006FC0"/>
                </a:solidFill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540" y="243258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0052" y="2432589"/>
            <a:ext cx="7148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Java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75562" y="2432589"/>
            <a:ext cx="120802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pr</a:t>
            </a:r>
            <a:r>
              <a:rPr dirty="0" smtClean="0" sz="2400" spc="9">
                <a:latin typeface="Arial"/>
                <a:cs typeface="Arial"/>
              </a:rPr>
              <a:t>o</a:t>
            </a:r>
            <a:r>
              <a:rPr dirty="0" smtClean="0" sz="2400" spc="4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ram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76118" y="2432589"/>
            <a:ext cx="5624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29354" y="2432589"/>
            <a:ext cx="15539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have</a:t>
            </a:r>
            <a:r>
              <a:rPr dirty="0" smtClean="0" sz="2400" spc="0">
                <a:latin typeface="Arial"/>
                <a:cs typeface="Arial"/>
              </a:rPr>
              <a:t>  </a:t>
            </a:r>
            <a:r>
              <a:rPr dirty="0" smtClean="0" sz="2400" spc="59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o</a:t>
            </a:r>
            <a:r>
              <a:rPr dirty="0" smtClean="0" sz="2400" spc="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6113" y="2432589"/>
            <a:ext cx="57861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5733" y="2432589"/>
            <a:ext cx="134343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(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option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80782" y="2432589"/>
            <a:ext cx="122387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pa</a:t>
            </a:r>
            <a:r>
              <a:rPr dirty="0" smtClean="0" sz="2400" spc="4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kage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0052" y="2798349"/>
            <a:ext cx="7384161" cy="106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sta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ement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-4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ou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first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sta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ement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Java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0"/>
              </a:spcBef>
            </a:pPr>
            <a:r>
              <a:rPr dirty="0" smtClean="0" sz="2400" spc="0">
                <a:latin typeface="Arial"/>
                <a:cs typeface="Arial"/>
              </a:rPr>
              <a:t>Indicates</a:t>
            </a:r>
            <a:r>
              <a:rPr dirty="0" smtClean="0" sz="2400" spc="47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-9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at</a:t>
            </a:r>
            <a:r>
              <a:rPr dirty="0" smtClean="0" sz="2400" spc="47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47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47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te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faces</a:t>
            </a:r>
            <a:r>
              <a:rPr dirty="0" smtClean="0" sz="2400" spc="47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and</a:t>
            </a:r>
            <a:r>
              <a:rPr dirty="0" smtClean="0" sz="2400" spc="47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9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es</a:t>
            </a:r>
            <a:r>
              <a:rPr dirty="0" smtClean="0" sz="2400" spc="47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defi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3164490"/>
            <a:ext cx="177800" cy="6959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9778" y="3530250"/>
            <a:ext cx="3070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10778" y="3530250"/>
            <a:ext cx="4947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052" y="3896010"/>
            <a:ext cx="3340354" cy="2642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source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Java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file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on</a:t>
            </a:r>
            <a:r>
              <a:rPr dirty="0" smtClean="0" sz="2400" spc="-4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39827" marR="800155">
              <a:lnSpc>
                <a:spcPts val="2160"/>
              </a:lnSpc>
              <a:spcBef>
                <a:spcPts val="831"/>
              </a:spcBef>
            </a:pPr>
            <a:r>
              <a:rPr dirty="0" smtClean="0" sz="1800" spc="-4" b="1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mtClean="0" sz="1800" spc="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dirty="0" smtClean="0" sz="18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Nam</a:t>
            </a:r>
            <a:r>
              <a:rPr dirty="0" smtClean="0" sz="18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mtClean="0" sz="18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Sam</a:t>
            </a:r>
            <a:r>
              <a:rPr dirty="0" smtClean="0" sz="18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sz="18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.j</a:t>
            </a:r>
            <a:r>
              <a:rPr dirty="0" smtClean="0" sz="1800" spc="-2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1800" spc="-25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dirty="0" smtClean="0" sz="1800" spc="-19" b="1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sz="1800" spc="-25" b="1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sz="18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ABC;</a:t>
            </a:r>
            <a:endParaRPr sz="1800">
              <a:latin typeface="Calibri"/>
              <a:cs typeface="Calibri"/>
            </a:endParaRPr>
          </a:p>
          <a:p>
            <a:pPr marL="39827" marR="45720">
              <a:lnSpc>
                <a:spcPct val="101725"/>
              </a:lnSpc>
            </a:pP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dirty="0" smtClean="0" sz="18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sz="18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39827" marR="45720">
              <a:lnSpc>
                <a:spcPts val="2160"/>
              </a:lnSpc>
              <a:spcBef>
                <a:spcPts val="108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9827" marR="45720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}//</a:t>
            </a:r>
            <a:r>
              <a:rPr dirty="0" smtClean="0" baseline="1517" sz="2700" spc="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39827" marR="45720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marL="39827" marR="45720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9827" marR="45720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}//</a:t>
            </a:r>
            <a:r>
              <a:rPr dirty="0" smtClean="0" baseline="1517" sz="2700" spc="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8059" y="3896010"/>
            <a:ext cx="32654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6387" y="3896010"/>
            <a:ext cx="4947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3879" y="3896010"/>
            <a:ext cx="100289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named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2165" y="3896010"/>
            <a:ext cx="12220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packa</a:t>
            </a:r>
            <a:r>
              <a:rPr dirty="0" smtClean="0" sz="2400" spc="-9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6660591"/>
            <a:ext cx="324736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(CS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1</a:t>
            </a:r>
            <a:r>
              <a:rPr dirty="0" smtClean="0" baseline="2275" sz="1800" spc="4" b="1">
                <a:latin typeface="Calibri"/>
                <a:cs typeface="Calibri"/>
              </a:rPr>
              <a:t>3</a:t>
            </a:r>
            <a:r>
              <a:rPr dirty="0" smtClean="0" baseline="2275" sz="1800" spc="0" b="1">
                <a:latin typeface="Calibri"/>
                <a:cs typeface="Calibri"/>
              </a:rPr>
              <a:t>0</a:t>
            </a:r>
            <a:r>
              <a:rPr dirty="0" smtClean="0" baseline="2275" sz="1800" spc="4" b="1">
                <a:latin typeface="Calibri"/>
                <a:cs typeface="Calibri"/>
              </a:rPr>
              <a:t>4</a:t>
            </a:r>
            <a:r>
              <a:rPr dirty="0" smtClean="0" baseline="2275" sz="1800" spc="0" b="1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2478" y="1558289"/>
            <a:ext cx="2880360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46"/>
              </a:spcBef>
            </a:pPr>
            <a:endParaRPr sz="1100"/>
          </a:p>
          <a:p>
            <a:pPr marL="331470">
              <a:lnSpc>
                <a:spcPct val="101725"/>
              </a:lnSpc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pac</a:t>
            </a:r>
            <a:r>
              <a:rPr dirty="0" smtClean="0" sz="1800" spc="-39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t&gt;&gt;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3062478" y="1558289"/>
            <a:ext cx="2880360" cy="576072"/>
          </a:xfrm>
          <a:custGeom>
            <a:avLst/>
            <a:gdLst/>
            <a:ahLst/>
            <a:cxnLst/>
            <a:rect l="l" t="t" r="r" b="b"/>
            <a:pathLst>
              <a:path w="2880360" h="576072">
                <a:moveTo>
                  <a:pt x="0" y="576072"/>
                </a:moveTo>
                <a:lnTo>
                  <a:pt x="2880360" y="576072"/>
                </a:lnTo>
                <a:lnTo>
                  <a:pt x="28803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3062478" y="1558289"/>
            <a:ext cx="2880360" cy="576072"/>
          </a:xfrm>
          <a:custGeom>
            <a:avLst/>
            <a:gdLst/>
            <a:ahLst/>
            <a:cxnLst/>
            <a:rect l="l" t="t" r="r" b="b"/>
            <a:pathLst>
              <a:path w="2880360" h="576072">
                <a:moveTo>
                  <a:pt x="0" y="576072"/>
                </a:moveTo>
                <a:lnTo>
                  <a:pt x="2880360" y="576072"/>
                </a:lnTo>
                <a:lnTo>
                  <a:pt x="28803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3853434" y="4527042"/>
            <a:ext cx="1871471" cy="300227"/>
          </a:xfrm>
          <a:custGeom>
            <a:avLst/>
            <a:gdLst/>
            <a:ahLst/>
            <a:cxnLst/>
            <a:rect l="l" t="t" r="r" b="b"/>
            <a:pathLst>
              <a:path w="1871471" h="300227">
                <a:moveTo>
                  <a:pt x="1721357" y="225170"/>
                </a:moveTo>
                <a:lnTo>
                  <a:pt x="1721357" y="300227"/>
                </a:lnTo>
                <a:lnTo>
                  <a:pt x="1871471" y="150113"/>
                </a:lnTo>
                <a:lnTo>
                  <a:pt x="1721357" y="0"/>
                </a:lnTo>
                <a:lnTo>
                  <a:pt x="1721357" y="75056"/>
                </a:lnTo>
                <a:lnTo>
                  <a:pt x="0" y="75056"/>
                </a:lnTo>
                <a:lnTo>
                  <a:pt x="0" y="225170"/>
                </a:lnTo>
                <a:lnTo>
                  <a:pt x="1721357" y="22517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853434" y="4527042"/>
            <a:ext cx="1871471" cy="300227"/>
          </a:xfrm>
          <a:custGeom>
            <a:avLst/>
            <a:gdLst/>
            <a:ahLst/>
            <a:cxnLst/>
            <a:rect l="l" t="t" r="r" b="b"/>
            <a:pathLst>
              <a:path w="1871471" h="300227">
                <a:moveTo>
                  <a:pt x="0" y="75056"/>
                </a:moveTo>
                <a:lnTo>
                  <a:pt x="1721357" y="75056"/>
                </a:lnTo>
                <a:lnTo>
                  <a:pt x="1721357" y="0"/>
                </a:lnTo>
                <a:lnTo>
                  <a:pt x="1871471" y="150113"/>
                </a:lnTo>
                <a:lnTo>
                  <a:pt x="1721357" y="300227"/>
                </a:lnTo>
                <a:lnTo>
                  <a:pt x="1721357" y="225170"/>
                </a:lnTo>
                <a:lnTo>
                  <a:pt x="0" y="225170"/>
                </a:lnTo>
                <a:lnTo>
                  <a:pt x="0" y="75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3853434" y="5157978"/>
            <a:ext cx="1871471" cy="300228"/>
          </a:xfrm>
          <a:custGeom>
            <a:avLst/>
            <a:gdLst/>
            <a:ahLst/>
            <a:cxnLst/>
            <a:rect l="l" t="t" r="r" b="b"/>
            <a:pathLst>
              <a:path w="1871471" h="300227">
                <a:moveTo>
                  <a:pt x="1721357" y="225171"/>
                </a:moveTo>
                <a:lnTo>
                  <a:pt x="1721357" y="300228"/>
                </a:lnTo>
                <a:lnTo>
                  <a:pt x="1871471" y="150114"/>
                </a:lnTo>
                <a:lnTo>
                  <a:pt x="1721357" y="0"/>
                </a:lnTo>
                <a:lnTo>
                  <a:pt x="1721357" y="75057"/>
                </a:lnTo>
                <a:lnTo>
                  <a:pt x="0" y="75057"/>
                </a:lnTo>
                <a:lnTo>
                  <a:pt x="0" y="225171"/>
                </a:lnTo>
                <a:lnTo>
                  <a:pt x="1721357" y="22517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3853434" y="5157978"/>
            <a:ext cx="1871471" cy="300228"/>
          </a:xfrm>
          <a:custGeom>
            <a:avLst/>
            <a:gdLst/>
            <a:ahLst/>
            <a:cxnLst/>
            <a:rect l="l" t="t" r="r" b="b"/>
            <a:pathLst>
              <a:path w="1871471" h="300227">
                <a:moveTo>
                  <a:pt x="0" y="75057"/>
                </a:moveTo>
                <a:lnTo>
                  <a:pt x="1721357" y="75057"/>
                </a:lnTo>
                <a:lnTo>
                  <a:pt x="1721357" y="0"/>
                </a:lnTo>
                <a:lnTo>
                  <a:pt x="1871471" y="150114"/>
                </a:lnTo>
                <a:lnTo>
                  <a:pt x="1721357" y="300228"/>
                </a:lnTo>
                <a:lnTo>
                  <a:pt x="1721357" y="225171"/>
                </a:lnTo>
                <a:lnTo>
                  <a:pt x="0" y="225171"/>
                </a:lnTo>
                <a:lnTo>
                  <a:pt x="0" y="7505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3853434" y="5892546"/>
            <a:ext cx="1871471" cy="300227"/>
          </a:xfrm>
          <a:custGeom>
            <a:avLst/>
            <a:gdLst/>
            <a:ahLst/>
            <a:cxnLst/>
            <a:rect l="l" t="t" r="r" b="b"/>
            <a:pathLst>
              <a:path w="1871471" h="300227">
                <a:moveTo>
                  <a:pt x="1721357" y="225170"/>
                </a:moveTo>
                <a:lnTo>
                  <a:pt x="1721357" y="300227"/>
                </a:lnTo>
                <a:lnTo>
                  <a:pt x="1871471" y="150113"/>
                </a:lnTo>
                <a:lnTo>
                  <a:pt x="1721357" y="0"/>
                </a:lnTo>
                <a:lnTo>
                  <a:pt x="1721357" y="75056"/>
                </a:lnTo>
                <a:lnTo>
                  <a:pt x="0" y="75056"/>
                </a:lnTo>
                <a:lnTo>
                  <a:pt x="0" y="225170"/>
                </a:lnTo>
                <a:lnTo>
                  <a:pt x="1721357" y="22517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3853434" y="5892546"/>
            <a:ext cx="1871471" cy="300227"/>
          </a:xfrm>
          <a:custGeom>
            <a:avLst/>
            <a:gdLst/>
            <a:ahLst/>
            <a:cxnLst/>
            <a:rect l="l" t="t" r="r" b="b"/>
            <a:pathLst>
              <a:path w="1871471" h="300227">
                <a:moveTo>
                  <a:pt x="0" y="75056"/>
                </a:moveTo>
                <a:lnTo>
                  <a:pt x="1721357" y="75056"/>
                </a:lnTo>
                <a:lnTo>
                  <a:pt x="1721357" y="0"/>
                </a:lnTo>
                <a:lnTo>
                  <a:pt x="1871471" y="150113"/>
                </a:lnTo>
                <a:lnTo>
                  <a:pt x="1721357" y="300227"/>
                </a:lnTo>
                <a:lnTo>
                  <a:pt x="1721357" y="225170"/>
                </a:lnTo>
                <a:lnTo>
                  <a:pt x="0" y="225170"/>
                </a:lnTo>
                <a:lnTo>
                  <a:pt x="0" y="75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83540" y="154551"/>
            <a:ext cx="3511496" cy="992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dirty="0" smtClean="0" sz="4300" spc="-144" b="1">
                <a:latin typeface="Arial"/>
                <a:cs typeface="Arial"/>
              </a:rPr>
              <a:t>Jav</a:t>
            </a:r>
            <a:r>
              <a:rPr dirty="0" smtClean="0" sz="4300" spc="0" b="1">
                <a:latin typeface="Arial"/>
                <a:cs typeface="Arial"/>
              </a:rPr>
              <a:t>a</a:t>
            </a:r>
            <a:r>
              <a:rPr dirty="0" smtClean="0" sz="4300" spc="-415" b="1">
                <a:latin typeface="Arial"/>
                <a:cs typeface="Arial"/>
              </a:rPr>
              <a:t> </a:t>
            </a:r>
            <a:r>
              <a:rPr dirty="0" smtClean="0" sz="4300" spc="-139" b="1">
                <a:latin typeface="Arial"/>
                <a:cs typeface="Arial"/>
              </a:rPr>
              <a:t>P</a:t>
            </a:r>
            <a:r>
              <a:rPr dirty="0" smtClean="0" sz="4300" spc="-144" b="1">
                <a:latin typeface="Arial"/>
                <a:cs typeface="Arial"/>
              </a:rPr>
              <a:t>r</a:t>
            </a:r>
            <a:r>
              <a:rPr dirty="0" smtClean="0" sz="4300" spc="-139" b="1">
                <a:latin typeface="Arial"/>
                <a:cs typeface="Arial"/>
              </a:rPr>
              <a:t>og</a:t>
            </a:r>
            <a:r>
              <a:rPr dirty="0" smtClean="0" sz="4300" spc="-144" b="1">
                <a:latin typeface="Arial"/>
                <a:cs typeface="Arial"/>
              </a:rPr>
              <a:t>ra</a:t>
            </a:r>
            <a:r>
              <a:rPr dirty="0" smtClean="0" sz="4300" spc="0" b="1">
                <a:latin typeface="Arial"/>
                <a:cs typeface="Arial"/>
              </a:rPr>
              <a:t>m</a:t>
            </a:r>
            <a:endParaRPr sz="4300">
              <a:latin typeface="Arial"/>
              <a:cs typeface="Arial"/>
            </a:endParaRPr>
          </a:p>
          <a:p>
            <a:pPr marL="12700" marR="81884">
              <a:lnSpc>
                <a:spcPct val="95825"/>
              </a:lnSpc>
            </a:pPr>
            <a:r>
              <a:rPr dirty="0" smtClean="0" sz="2800" spc="-138" b="1">
                <a:latin typeface="Arial"/>
                <a:cs typeface="Arial"/>
              </a:rPr>
              <a:t>3</a:t>
            </a:r>
            <a:r>
              <a:rPr dirty="0" smtClean="0" sz="2800" spc="0" b="1">
                <a:latin typeface="Arial"/>
                <a:cs typeface="Arial"/>
              </a:rPr>
              <a:t>.</a:t>
            </a:r>
            <a:r>
              <a:rPr dirty="0" smtClean="0" sz="2800" spc="-290" b="1">
                <a:latin typeface="Arial"/>
                <a:cs typeface="Arial"/>
              </a:rPr>
              <a:t> </a:t>
            </a:r>
            <a:r>
              <a:rPr dirty="0" smtClean="0" sz="2800" spc="-143" b="1">
                <a:latin typeface="Arial"/>
                <a:cs typeface="Arial"/>
              </a:rPr>
              <a:t>I</a:t>
            </a:r>
            <a:r>
              <a:rPr dirty="0" smtClean="0" sz="2800" spc="-143" b="1">
                <a:latin typeface="Arial"/>
                <a:cs typeface="Arial"/>
              </a:rPr>
              <a:t>m</a:t>
            </a:r>
            <a:r>
              <a:rPr dirty="0" smtClean="0" sz="2800" spc="-148" b="1">
                <a:latin typeface="Arial"/>
                <a:cs typeface="Arial"/>
              </a:rPr>
              <a:t>po</a:t>
            </a:r>
            <a:r>
              <a:rPr dirty="0" smtClean="0" sz="2800" spc="-138" b="1">
                <a:latin typeface="Arial"/>
                <a:cs typeface="Arial"/>
              </a:rPr>
              <a:t>r</a:t>
            </a:r>
            <a:r>
              <a:rPr dirty="0" smtClean="0" sz="2800" spc="0" b="1">
                <a:latin typeface="Arial"/>
                <a:cs typeface="Arial"/>
              </a:rPr>
              <a:t>t</a:t>
            </a:r>
            <a:r>
              <a:rPr dirty="0" smtClean="0" sz="2800" spc="-272" b="1">
                <a:latin typeface="Arial"/>
                <a:cs typeface="Arial"/>
              </a:rPr>
              <a:t> </a:t>
            </a:r>
            <a:r>
              <a:rPr dirty="0" smtClean="0" sz="2800" spc="-150" b="1">
                <a:latin typeface="Arial"/>
                <a:cs typeface="Arial"/>
              </a:rPr>
              <a:t>S</a:t>
            </a:r>
            <a:r>
              <a:rPr dirty="0" smtClean="0" sz="2800" spc="-139" b="1">
                <a:latin typeface="Arial"/>
                <a:cs typeface="Arial"/>
              </a:rPr>
              <a:t>tate</a:t>
            </a:r>
            <a:r>
              <a:rPr dirty="0" smtClean="0" sz="2800" spc="-144" b="1">
                <a:latin typeface="Arial"/>
                <a:cs typeface="Arial"/>
              </a:rPr>
              <a:t>m</a:t>
            </a:r>
            <a:r>
              <a:rPr dirty="0" smtClean="0" sz="2800" spc="-139" b="1">
                <a:latin typeface="Arial"/>
                <a:cs typeface="Arial"/>
              </a:rPr>
              <a:t>e</a:t>
            </a:r>
            <a:r>
              <a:rPr dirty="0" smtClean="0" sz="2800" spc="-150" b="1">
                <a:latin typeface="Arial"/>
                <a:cs typeface="Arial"/>
              </a:rPr>
              <a:t>n</a:t>
            </a:r>
            <a:r>
              <a:rPr dirty="0" smtClean="0" sz="2800" spc="-139" b="1">
                <a:latin typeface="Arial"/>
                <a:cs typeface="Arial"/>
              </a:rPr>
              <a:t>t</a:t>
            </a:r>
            <a:r>
              <a:rPr dirty="0" smtClean="0" sz="2800" spc="0" b="1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98023" y="154551"/>
            <a:ext cx="2550172" cy="571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dirty="0" smtClean="0" sz="4300" spc="-139" b="1">
                <a:latin typeface="Arial"/>
                <a:cs typeface="Arial"/>
              </a:rPr>
              <a:t>S</a:t>
            </a:r>
            <a:r>
              <a:rPr dirty="0" smtClean="0" sz="4300" spc="-144" b="1">
                <a:latin typeface="Arial"/>
                <a:cs typeface="Arial"/>
              </a:rPr>
              <a:t>tr</a:t>
            </a:r>
            <a:r>
              <a:rPr dirty="0" smtClean="0" sz="4300" spc="-139" b="1">
                <a:latin typeface="Arial"/>
                <a:cs typeface="Arial"/>
              </a:rPr>
              <a:t>u</a:t>
            </a:r>
            <a:r>
              <a:rPr dirty="0" smtClean="0" sz="4300" spc="-144" b="1">
                <a:latin typeface="Arial"/>
                <a:cs typeface="Arial"/>
              </a:rPr>
              <a:t>ct</a:t>
            </a:r>
            <a:r>
              <a:rPr dirty="0" smtClean="0" sz="4300" spc="-139" b="1">
                <a:latin typeface="Arial"/>
                <a:cs typeface="Arial"/>
              </a:rPr>
              <a:t>u</a:t>
            </a:r>
            <a:r>
              <a:rPr dirty="0" smtClean="0" sz="4300" spc="-144" b="1">
                <a:latin typeface="Arial"/>
                <a:cs typeface="Arial"/>
              </a:rPr>
              <a:t>re</a:t>
            </a:r>
            <a:r>
              <a:rPr dirty="0" smtClean="0" sz="4300" spc="0" b="1">
                <a:latin typeface="Arial"/>
                <a:cs typeface="Arial"/>
              </a:rPr>
              <a:t>:</a:t>
            </a:r>
            <a:endParaRPr sz="43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90978" y="1666350"/>
            <a:ext cx="3747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69" sz="3600" spc="-4" b="1">
                <a:solidFill>
                  <a:srgbClr val="006FC0"/>
                </a:solidFill>
                <a:latin typeface="Arial Black"/>
                <a:cs typeface="Arial Black"/>
              </a:rPr>
              <a:t>3.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3540" y="221656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0052" y="2216562"/>
            <a:ext cx="575927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Jav</a:t>
            </a:r>
            <a:r>
              <a:rPr dirty="0" smtClean="0" sz="2400" spc="4">
                <a:latin typeface="Arial"/>
                <a:cs typeface="Arial"/>
              </a:rPr>
              <a:t>a</a:t>
            </a:r>
            <a:r>
              <a:rPr dirty="0" smtClean="0" sz="2400" spc="-54">
                <a:latin typeface="Arial"/>
                <a:cs typeface="Arial"/>
              </a:rPr>
              <a:t>’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454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brary</a:t>
            </a:r>
            <a:r>
              <a:rPr dirty="0" smtClean="0" sz="2400" spc="45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r>
              <a:rPr dirty="0" smtClean="0" sz="2400" spc="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45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are</a:t>
            </a:r>
            <a:r>
              <a:rPr dirty="0" smtClean="0" sz="2400" spc="44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org</a:t>
            </a:r>
            <a:r>
              <a:rPr dirty="0" smtClean="0" sz="2400" spc="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9">
                <a:latin typeface="Arial"/>
                <a:cs typeface="Arial"/>
              </a:rPr>
              <a:t>z</a:t>
            </a:r>
            <a:r>
              <a:rPr dirty="0" smtClean="0" sz="2400" spc="0">
                <a:latin typeface="Arial"/>
                <a:cs typeface="Arial"/>
              </a:rPr>
              <a:t>ed</a:t>
            </a:r>
            <a:r>
              <a:rPr dirty="0" smtClean="0" sz="2400" spc="46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00241" y="2216562"/>
            <a:ext cx="250136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vari</a:t>
            </a:r>
            <a:r>
              <a:rPr dirty="0" smtClean="0" sz="2400" spc="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us</a:t>
            </a:r>
            <a:r>
              <a:rPr dirty="0" smtClean="0" sz="2400" spc="45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</a:t>
            </a:r>
            <a:r>
              <a:rPr dirty="0" smtClean="0" sz="2400" spc="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ckages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0052" y="2582075"/>
            <a:ext cx="63042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(For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37462" y="2582075"/>
            <a:ext cx="125436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9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amp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28315" y="2582075"/>
            <a:ext cx="15598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19983" y="2582075"/>
            <a:ext cx="137518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j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v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4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lan</a:t>
            </a:r>
            <a:r>
              <a:rPr dirty="0" smtClean="0" sz="2400" spc="-4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30851" y="2582075"/>
            <a:ext cx="103704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j</a:t>
            </a:r>
            <a:r>
              <a:rPr dirty="0" smtClean="0" sz="2400" spc="0">
                <a:latin typeface="Arial"/>
                <a:cs typeface="Arial"/>
              </a:rPr>
              <a:t>av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4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05169" y="2582075"/>
            <a:ext cx="118811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j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v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4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uti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30490" y="2582075"/>
            <a:ext cx="127307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j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v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4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9">
                <a:latin typeface="Arial"/>
                <a:cs typeface="Arial"/>
              </a:rPr>
              <a:t>w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0052" y="2948336"/>
            <a:ext cx="7336019" cy="694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37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j</a:t>
            </a:r>
            <a:r>
              <a:rPr dirty="0" smtClean="0" sz="2400" spc="0">
                <a:latin typeface="Arial"/>
                <a:cs typeface="Arial"/>
              </a:rPr>
              <a:t>ava</a:t>
            </a:r>
            <a:r>
              <a:rPr dirty="0" smtClean="0" sz="2400" spc="-9">
                <a:latin typeface="Arial"/>
                <a:cs typeface="Arial"/>
              </a:rPr>
              <a:t>x</a:t>
            </a:r>
            <a:r>
              <a:rPr dirty="0" smtClean="0" sz="2400" spc="4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sw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ng</a:t>
            </a:r>
            <a:r>
              <a:rPr dirty="0" smtClean="0" sz="2400" spc="3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etc)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P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ckage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Wingdings"/>
                <a:cs typeface="Wingdings"/>
              </a:rPr>
              <a:t></a:t>
            </a:r>
            <a:r>
              <a:rPr dirty="0" smtClean="0" sz="2400" spc="59">
                <a:latin typeface="Times New Roman"/>
                <a:cs typeface="Times New Roman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ou</a:t>
            </a:r>
            <a:r>
              <a:rPr dirty="0" smtClean="0" sz="2400" spc="-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Fu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ction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y</a:t>
            </a:r>
            <a:r>
              <a:rPr dirty="0" smtClean="0" sz="2400" spc="4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ted</a:t>
            </a:r>
            <a:r>
              <a:rPr dirty="0" smtClean="0" sz="2400" spc="2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asses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540" y="3312572"/>
            <a:ext cx="177800" cy="697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0052" y="3679856"/>
            <a:ext cx="2683251" cy="1122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258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import</a:t>
            </a:r>
            <a:r>
              <a:rPr dirty="0" smtClean="0" sz="2400" spc="8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stat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ment</a:t>
            </a:r>
            <a:r>
              <a:rPr dirty="0" smtClean="0" sz="2400" spc="8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sses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om</a:t>
            </a:r>
            <a:endParaRPr sz="2400">
              <a:latin typeface="Arial"/>
              <a:cs typeface="Arial"/>
            </a:endParaRPr>
          </a:p>
          <a:p>
            <a:pPr marL="39217" marR="45765">
              <a:lnSpc>
                <a:spcPct val="95825"/>
              </a:lnSpc>
              <a:spcBef>
                <a:spcPts val="598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import</a:t>
            </a:r>
            <a:r>
              <a:rPr dirty="0" smtClean="0" sz="2400" spc="-1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ava.uti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.*;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59023" y="3679856"/>
            <a:ext cx="20212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used</a:t>
            </a:r>
            <a:r>
              <a:rPr dirty="0" smtClean="0" sz="2400" spc="69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7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import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04485" y="3679856"/>
            <a:ext cx="359864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ther</a:t>
            </a:r>
            <a:r>
              <a:rPr dirty="0" smtClean="0" sz="2400" spc="8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7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particular</a:t>
            </a:r>
            <a:r>
              <a:rPr dirty="0" smtClean="0" sz="2400" spc="8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r>
              <a:rPr dirty="0" smtClean="0" sz="2400" spc="7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65119" y="4045369"/>
            <a:ext cx="24080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18103" y="4045369"/>
            <a:ext cx="132301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p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ic</a:t>
            </a:r>
            <a:r>
              <a:rPr dirty="0" smtClean="0" sz="2400" spc="-9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42762" y="4339352"/>
            <a:ext cx="925285" cy="956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impor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jav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util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628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impor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91655" y="4339352"/>
            <a:ext cx="31808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62571" y="4339352"/>
            <a:ext cx="163557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dirty="0" smtClean="0" sz="2000" spc="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rom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73926" y="4644152"/>
            <a:ext cx="102867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00799" y="5016008"/>
            <a:ext cx="53034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only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92695" y="5016008"/>
            <a:ext cx="60160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54695" y="5016008"/>
            <a:ext cx="64181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cla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0473" y="5169439"/>
            <a:ext cx="2832277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import</a:t>
            </a:r>
            <a:r>
              <a:rPr dirty="0" smtClean="0" sz="2400" spc="-1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ava.uti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.Dat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2762" y="5320808"/>
            <a:ext cx="253653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r>
              <a:rPr dirty="0" smtClean="0" sz="20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java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util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42762" y="5750576"/>
            <a:ext cx="89632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impor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1655" y="5750576"/>
            <a:ext cx="31808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all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62571" y="5750576"/>
            <a:ext cx="91134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dirty="0" smtClean="0" sz="2000" spc="-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27847" y="5750576"/>
            <a:ext cx="57030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-19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rom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521" y="5895447"/>
            <a:ext cx="215531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import</a:t>
            </a:r>
            <a:r>
              <a:rPr dirty="0" smtClean="0" sz="2400" spc="-1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ava.io.*;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2762" y="6055376"/>
            <a:ext cx="183206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jav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-4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pa</a:t>
            </a:r>
            <a:r>
              <a:rPr dirty="0" smtClean="0" sz="200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dirty="0" smtClean="0" sz="20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0000"/>
                </a:solidFill>
                <a:latin typeface="Arial"/>
                <a:cs typeface="Arial"/>
              </a:rPr>
              <a:t>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6660591"/>
            <a:ext cx="324736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(CS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1</a:t>
            </a:r>
            <a:r>
              <a:rPr dirty="0" smtClean="0" baseline="2275" sz="1800" spc="4" b="1">
                <a:latin typeface="Calibri"/>
                <a:cs typeface="Calibri"/>
              </a:rPr>
              <a:t>3</a:t>
            </a:r>
            <a:r>
              <a:rPr dirty="0" smtClean="0" baseline="2275" sz="1800" spc="0" b="1">
                <a:latin typeface="Calibri"/>
                <a:cs typeface="Calibri"/>
              </a:rPr>
              <a:t>0</a:t>
            </a:r>
            <a:r>
              <a:rPr dirty="0" smtClean="0" baseline="2275" sz="1800" spc="4" b="1">
                <a:latin typeface="Calibri"/>
                <a:cs typeface="Calibri"/>
              </a:rPr>
              <a:t>4</a:t>
            </a:r>
            <a:r>
              <a:rPr dirty="0" smtClean="0" baseline="2275" sz="1800" spc="0" b="1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2478" y="1558289"/>
            <a:ext cx="2880360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46"/>
              </a:spcBef>
            </a:pPr>
            <a:endParaRPr sz="1100"/>
          </a:p>
          <a:p>
            <a:pPr marL="349758">
              <a:lnSpc>
                <a:spcPct val="101725"/>
              </a:lnSpc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mport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ts&gt;&gt;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062478" y="1558289"/>
            <a:ext cx="2880360" cy="576072"/>
          </a:xfrm>
          <a:custGeom>
            <a:avLst/>
            <a:gdLst/>
            <a:ahLst/>
            <a:cxnLst/>
            <a:rect l="l" t="t" r="r" b="b"/>
            <a:pathLst>
              <a:path w="2880360" h="576072">
                <a:moveTo>
                  <a:pt x="0" y="576072"/>
                </a:moveTo>
                <a:lnTo>
                  <a:pt x="2880360" y="576072"/>
                </a:lnTo>
                <a:lnTo>
                  <a:pt x="28803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062478" y="1558289"/>
            <a:ext cx="2880360" cy="576072"/>
          </a:xfrm>
          <a:custGeom>
            <a:avLst/>
            <a:gdLst/>
            <a:ahLst/>
            <a:cxnLst/>
            <a:rect l="l" t="t" r="r" b="b"/>
            <a:pathLst>
              <a:path w="2880360" h="576072">
                <a:moveTo>
                  <a:pt x="0" y="576072"/>
                </a:moveTo>
                <a:lnTo>
                  <a:pt x="2880360" y="576072"/>
                </a:lnTo>
                <a:lnTo>
                  <a:pt x="28803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97002" y="3664457"/>
            <a:ext cx="3383279" cy="2862072"/>
          </a:xfrm>
          <a:custGeom>
            <a:avLst/>
            <a:gdLst/>
            <a:ahLst/>
            <a:cxnLst/>
            <a:rect l="l" t="t" r="r" b="b"/>
            <a:pathLst>
              <a:path w="3383279" h="2862072">
                <a:moveTo>
                  <a:pt x="0" y="2862072"/>
                </a:moveTo>
                <a:lnTo>
                  <a:pt x="3383279" y="2862072"/>
                </a:lnTo>
                <a:lnTo>
                  <a:pt x="3383279" y="0"/>
                </a:lnTo>
                <a:lnTo>
                  <a:pt x="0" y="0"/>
                </a:lnTo>
                <a:lnTo>
                  <a:pt x="0" y="286207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97002" y="3664457"/>
            <a:ext cx="3383279" cy="2862072"/>
          </a:xfrm>
          <a:custGeom>
            <a:avLst/>
            <a:gdLst/>
            <a:ahLst/>
            <a:cxnLst/>
            <a:rect l="l" t="t" r="r" b="b"/>
            <a:pathLst>
              <a:path w="3383279" h="2862072">
                <a:moveTo>
                  <a:pt x="0" y="2862072"/>
                </a:moveTo>
                <a:lnTo>
                  <a:pt x="3383279" y="2862072"/>
                </a:lnTo>
                <a:lnTo>
                  <a:pt x="3383279" y="0"/>
                </a:lnTo>
                <a:lnTo>
                  <a:pt x="0" y="0"/>
                </a:lnTo>
                <a:lnTo>
                  <a:pt x="0" y="286207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938522" y="3664457"/>
            <a:ext cx="3383279" cy="2862072"/>
          </a:xfrm>
          <a:custGeom>
            <a:avLst/>
            <a:gdLst/>
            <a:ahLst/>
            <a:cxnLst/>
            <a:rect l="l" t="t" r="r" b="b"/>
            <a:pathLst>
              <a:path w="3383279" h="2862072">
                <a:moveTo>
                  <a:pt x="0" y="2862072"/>
                </a:moveTo>
                <a:lnTo>
                  <a:pt x="3383279" y="2862072"/>
                </a:lnTo>
                <a:lnTo>
                  <a:pt x="3383279" y="0"/>
                </a:lnTo>
                <a:lnTo>
                  <a:pt x="0" y="0"/>
                </a:lnTo>
                <a:lnTo>
                  <a:pt x="0" y="286207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938522" y="3664457"/>
            <a:ext cx="3383279" cy="2862072"/>
          </a:xfrm>
          <a:custGeom>
            <a:avLst/>
            <a:gdLst/>
            <a:ahLst/>
            <a:cxnLst/>
            <a:rect l="l" t="t" r="r" b="b"/>
            <a:pathLst>
              <a:path w="3383279" h="2862072">
                <a:moveTo>
                  <a:pt x="0" y="2862072"/>
                </a:moveTo>
                <a:lnTo>
                  <a:pt x="3383279" y="2862072"/>
                </a:lnTo>
                <a:lnTo>
                  <a:pt x="3383279" y="0"/>
                </a:lnTo>
                <a:lnTo>
                  <a:pt x="0" y="0"/>
                </a:lnTo>
                <a:lnTo>
                  <a:pt x="0" y="286207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83540" y="154551"/>
            <a:ext cx="6064656" cy="992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dirty="0" smtClean="0" sz="4300" spc="-144" b="1">
                <a:latin typeface="Arial"/>
                <a:cs typeface="Arial"/>
              </a:rPr>
              <a:t>Jav</a:t>
            </a:r>
            <a:r>
              <a:rPr dirty="0" smtClean="0" sz="4300" spc="0" b="1">
                <a:latin typeface="Arial"/>
                <a:cs typeface="Arial"/>
              </a:rPr>
              <a:t>a</a:t>
            </a:r>
            <a:r>
              <a:rPr dirty="0" smtClean="0" sz="4300" spc="-415" b="1">
                <a:latin typeface="Arial"/>
                <a:cs typeface="Arial"/>
              </a:rPr>
              <a:t> </a:t>
            </a:r>
            <a:r>
              <a:rPr dirty="0" smtClean="0" sz="4300" spc="-139" b="1">
                <a:latin typeface="Arial"/>
                <a:cs typeface="Arial"/>
              </a:rPr>
              <a:t>P</a:t>
            </a:r>
            <a:r>
              <a:rPr dirty="0" smtClean="0" sz="4300" spc="-144" b="1">
                <a:latin typeface="Arial"/>
                <a:cs typeface="Arial"/>
              </a:rPr>
              <a:t>r</a:t>
            </a:r>
            <a:r>
              <a:rPr dirty="0" smtClean="0" sz="4300" spc="-139" b="1">
                <a:latin typeface="Arial"/>
                <a:cs typeface="Arial"/>
              </a:rPr>
              <a:t>og</a:t>
            </a:r>
            <a:r>
              <a:rPr dirty="0" smtClean="0" sz="4300" spc="-144" b="1">
                <a:latin typeface="Arial"/>
                <a:cs typeface="Arial"/>
              </a:rPr>
              <a:t>ra</a:t>
            </a:r>
            <a:r>
              <a:rPr dirty="0" smtClean="0" sz="4300" spc="0" b="1">
                <a:latin typeface="Arial"/>
                <a:cs typeface="Arial"/>
              </a:rPr>
              <a:t>m</a:t>
            </a:r>
            <a:r>
              <a:rPr dirty="0" smtClean="0" sz="4300" spc="-420" b="1">
                <a:latin typeface="Arial"/>
                <a:cs typeface="Arial"/>
              </a:rPr>
              <a:t> </a:t>
            </a:r>
            <a:r>
              <a:rPr dirty="0" smtClean="0" sz="4300" spc="-139" b="1">
                <a:latin typeface="Arial"/>
                <a:cs typeface="Arial"/>
              </a:rPr>
              <a:t>S</a:t>
            </a:r>
            <a:r>
              <a:rPr dirty="0" smtClean="0" sz="4300" spc="-144" b="1">
                <a:latin typeface="Arial"/>
                <a:cs typeface="Arial"/>
              </a:rPr>
              <a:t>tr</a:t>
            </a:r>
            <a:r>
              <a:rPr dirty="0" smtClean="0" sz="4300" spc="-139" b="1">
                <a:latin typeface="Arial"/>
                <a:cs typeface="Arial"/>
              </a:rPr>
              <a:t>u</a:t>
            </a:r>
            <a:r>
              <a:rPr dirty="0" smtClean="0" sz="4300" spc="-144" b="1">
                <a:latin typeface="Arial"/>
                <a:cs typeface="Arial"/>
              </a:rPr>
              <a:t>ct</a:t>
            </a:r>
            <a:r>
              <a:rPr dirty="0" smtClean="0" sz="4300" spc="-139" b="1">
                <a:latin typeface="Arial"/>
                <a:cs typeface="Arial"/>
              </a:rPr>
              <a:t>u</a:t>
            </a:r>
            <a:r>
              <a:rPr dirty="0" smtClean="0" sz="4300" spc="-144" b="1">
                <a:latin typeface="Arial"/>
                <a:cs typeface="Arial"/>
              </a:rPr>
              <a:t>re</a:t>
            </a:r>
            <a:r>
              <a:rPr dirty="0" smtClean="0" sz="4300" spc="0" b="1">
                <a:latin typeface="Arial"/>
                <a:cs typeface="Arial"/>
              </a:rPr>
              <a:t>:</a:t>
            </a:r>
            <a:endParaRPr sz="4300">
              <a:latin typeface="Arial"/>
              <a:cs typeface="Arial"/>
            </a:endParaRPr>
          </a:p>
          <a:p>
            <a:pPr marL="12700" marR="81884">
              <a:lnSpc>
                <a:spcPct val="95825"/>
              </a:lnSpc>
            </a:pPr>
            <a:r>
              <a:rPr dirty="0" smtClean="0" sz="2800" spc="-138" b="1">
                <a:latin typeface="Arial"/>
                <a:cs typeface="Arial"/>
              </a:rPr>
              <a:t>4</a:t>
            </a:r>
            <a:r>
              <a:rPr dirty="0" smtClean="0" sz="2800" spc="0" b="1">
                <a:latin typeface="Arial"/>
                <a:cs typeface="Arial"/>
              </a:rPr>
              <a:t>.</a:t>
            </a:r>
            <a:r>
              <a:rPr dirty="0" smtClean="0" sz="2800" spc="-290" b="1">
                <a:latin typeface="Arial"/>
                <a:cs typeface="Arial"/>
              </a:rPr>
              <a:t> </a:t>
            </a:r>
            <a:r>
              <a:rPr dirty="0" smtClean="0" sz="2800" spc="-143" b="1">
                <a:latin typeface="Arial"/>
                <a:cs typeface="Arial"/>
              </a:rPr>
              <a:t>I</a:t>
            </a:r>
            <a:r>
              <a:rPr dirty="0" smtClean="0" sz="2800" spc="-148" b="1">
                <a:latin typeface="Arial"/>
                <a:cs typeface="Arial"/>
              </a:rPr>
              <a:t>n</a:t>
            </a:r>
            <a:r>
              <a:rPr dirty="0" smtClean="0" sz="2800" spc="-138" b="1">
                <a:latin typeface="Arial"/>
                <a:cs typeface="Arial"/>
              </a:rPr>
              <a:t>terfac</a:t>
            </a:r>
            <a:r>
              <a:rPr dirty="0" smtClean="0" sz="2800" spc="-148" b="1">
                <a:latin typeface="Arial"/>
                <a:cs typeface="Arial"/>
              </a:rPr>
              <a:t>e</a:t>
            </a:r>
            <a:r>
              <a:rPr dirty="0" smtClean="0" sz="2800" spc="-153" b="1">
                <a:latin typeface="Arial"/>
                <a:cs typeface="Arial"/>
              </a:rPr>
              <a:t>/</a:t>
            </a:r>
            <a:r>
              <a:rPr dirty="0" smtClean="0" sz="2800" spc="-143" b="1">
                <a:latin typeface="Arial"/>
                <a:cs typeface="Arial"/>
              </a:rPr>
              <a:t>C</a:t>
            </a:r>
            <a:r>
              <a:rPr dirty="0" smtClean="0" sz="2800" spc="-143" b="1">
                <a:latin typeface="Arial"/>
                <a:cs typeface="Arial"/>
              </a:rPr>
              <a:t>l</a:t>
            </a:r>
            <a:r>
              <a:rPr dirty="0" smtClean="0" sz="2800" spc="-138" b="1">
                <a:latin typeface="Arial"/>
                <a:cs typeface="Arial"/>
              </a:rPr>
              <a:t>a</a:t>
            </a:r>
            <a:r>
              <a:rPr dirty="0" smtClean="0" sz="2800" spc="-148" b="1">
                <a:latin typeface="Arial"/>
                <a:cs typeface="Arial"/>
              </a:rPr>
              <a:t>s</a:t>
            </a:r>
            <a:r>
              <a:rPr dirty="0" smtClean="0" sz="2800" spc="0" b="1">
                <a:latin typeface="Arial"/>
                <a:cs typeface="Arial"/>
              </a:rPr>
              <a:t>s</a:t>
            </a:r>
            <a:r>
              <a:rPr dirty="0" smtClean="0" sz="2800" spc="-302" b="1">
                <a:latin typeface="Arial"/>
                <a:cs typeface="Arial"/>
              </a:rPr>
              <a:t> </a:t>
            </a:r>
            <a:r>
              <a:rPr dirty="0" smtClean="0" sz="2800" spc="-144" b="1">
                <a:latin typeface="Arial"/>
                <a:cs typeface="Arial"/>
              </a:rPr>
              <a:t>D</a:t>
            </a:r>
            <a:r>
              <a:rPr dirty="0" smtClean="0" sz="2800" spc="-139" b="1">
                <a:latin typeface="Arial"/>
                <a:cs typeface="Arial"/>
              </a:rPr>
              <a:t>ef</a:t>
            </a:r>
            <a:r>
              <a:rPr dirty="0" smtClean="0" sz="2800" spc="-144" b="1">
                <a:latin typeface="Arial"/>
                <a:cs typeface="Arial"/>
              </a:rPr>
              <a:t>i</a:t>
            </a:r>
            <a:r>
              <a:rPr dirty="0" smtClean="0" sz="2800" spc="-150" b="1">
                <a:latin typeface="Arial"/>
                <a:cs typeface="Arial"/>
              </a:rPr>
              <a:t>n</a:t>
            </a:r>
            <a:r>
              <a:rPr dirty="0" smtClean="0" sz="2800" spc="-144" b="1">
                <a:latin typeface="Arial"/>
                <a:cs typeface="Arial"/>
              </a:rPr>
              <a:t>i</a:t>
            </a:r>
            <a:r>
              <a:rPr dirty="0" smtClean="0" sz="2800" spc="-139" b="1">
                <a:latin typeface="Arial"/>
                <a:cs typeface="Arial"/>
              </a:rPr>
              <a:t>t</a:t>
            </a:r>
            <a:r>
              <a:rPr dirty="0" smtClean="0" sz="2800" spc="-144" b="1">
                <a:latin typeface="Arial"/>
                <a:cs typeface="Arial"/>
              </a:rPr>
              <a:t>i</a:t>
            </a:r>
            <a:r>
              <a:rPr dirty="0" smtClean="0" sz="2800" spc="-150" b="1">
                <a:latin typeface="Arial"/>
                <a:cs typeface="Arial"/>
              </a:rPr>
              <a:t>on</a:t>
            </a:r>
            <a:r>
              <a:rPr dirty="0" smtClean="0" sz="2800" spc="0" b="1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90978" y="1666350"/>
            <a:ext cx="3747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69" sz="3600" spc="-4" b="1">
                <a:solidFill>
                  <a:srgbClr val="006FC0"/>
                </a:solidFill>
                <a:latin typeface="Arial Black"/>
                <a:cs typeface="Arial Black"/>
              </a:rPr>
              <a:t>4.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2216562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0052" y="2216562"/>
            <a:ext cx="4173448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7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4">
                <a:latin typeface="Arial"/>
                <a:cs typeface="Arial"/>
              </a:rPr>
              <a:t>g</a:t>
            </a:r>
            <a:r>
              <a:rPr dirty="0" smtClean="0" sz="2400" spc="0">
                <a:latin typeface="Arial"/>
                <a:cs typeface="Arial"/>
              </a:rPr>
              <a:t>le</a:t>
            </a:r>
            <a:r>
              <a:rPr dirty="0" smtClean="0" sz="2400" spc="20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urce</a:t>
            </a:r>
            <a:r>
              <a:rPr dirty="0" smtClean="0" sz="2400" spc="21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‘</a:t>
            </a:r>
            <a:r>
              <a:rPr dirty="0" smtClean="0" sz="2400" spc="9">
                <a:latin typeface="Arial"/>
                <a:cs typeface="Arial"/>
              </a:rPr>
              <a:t>.</a:t>
            </a:r>
            <a:r>
              <a:rPr dirty="0" smtClean="0" sz="2400" spc="4">
                <a:latin typeface="Arial"/>
                <a:cs typeface="Arial"/>
              </a:rPr>
              <a:t>j</a:t>
            </a:r>
            <a:r>
              <a:rPr dirty="0" smtClean="0" sz="2400" spc="0">
                <a:latin typeface="Arial"/>
                <a:cs typeface="Arial"/>
              </a:rPr>
              <a:t>ava’</a:t>
            </a:r>
            <a:r>
              <a:rPr dirty="0" smtClean="0" sz="2400" spc="1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file</a:t>
            </a:r>
            <a:r>
              <a:rPr dirty="0" smtClean="0" sz="2400" spc="20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-4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fin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tio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3023" y="2216562"/>
            <a:ext cx="24792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h</a:t>
            </a:r>
            <a:r>
              <a:rPr dirty="0" smtClean="0" sz="2400" spc="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ve</a:t>
            </a:r>
            <a:r>
              <a:rPr dirty="0" smtClean="0" sz="2400" spc="2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any</a:t>
            </a:r>
            <a:r>
              <a:rPr dirty="0" smtClean="0" sz="2400" spc="20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number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02830" y="2216562"/>
            <a:ext cx="16030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20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t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4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540" y="2948336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0052" y="2948336"/>
            <a:ext cx="44267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0332" y="2948336"/>
            <a:ext cx="12397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te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face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07310" y="2948336"/>
            <a:ext cx="5624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96539" y="2948336"/>
            <a:ext cx="7319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have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4551" y="2948336"/>
            <a:ext cx="6289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on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10455" y="2948336"/>
            <a:ext cx="108823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ethod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5337" y="2948336"/>
            <a:ext cx="17155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de</a:t>
            </a:r>
            <a:r>
              <a:rPr dirty="0" smtClean="0" sz="2400" spc="4">
                <a:latin typeface="Arial"/>
                <a:cs typeface="Arial"/>
              </a:rPr>
              <a:t>c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arations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8233" y="2948336"/>
            <a:ext cx="10367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without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052" y="3314096"/>
            <a:ext cx="228854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impl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menta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59" y="6660591"/>
            <a:ext cx="324736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(CS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1</a:t>
            </a:r>
            <a:r>
              <a:rPr dirty="0" smtClean="0" baseline="2275" sz="1800" spc="4" b="1">
                <a:latin typeface="Calibri"/>
                <a:cs typeface="Calibri"/>
              </a:rPr>
              <a:t>3</a:t>
            </a:r>
            <a:r>
              <a:rPr dirty="0" smtClean="0" baseline="2275" sz="1800" spc="0" b="1">
                <a:latin typeface="Calibri"/>
                <a:cs typeface="Calibri"/>
              </a:rPr>
              <a:t>0</a:t>
            </a:r>
            <a:r>
              <a:rPr dirty="0" smtClean="0" baseline="2275" sz="1800" spc="4" b="1">
                <a:latin typeface="Calibri"/>
                <a:cs typeface="Calibri"/>
              </a:rPr>
              <a:t>4</a:t>
            </a:r>
            <a:r>
              <a:rPr dirty="0" smtClean="0" baseline="2275" sz="1800" spc="0" b="1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8522" y="3664457"/>
            <a:ext cx="3383279" cy="286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"/>
              </a:spcBef>
            </a:pPr>
            <a:endParaRPr sz="700"/>
          </a:p>
          <a:p>
            <a:pPr marL="299719" marR="510829">
              <a:lnSpc>
                <a:spcPct val="100041"/>
              </a:lnSpc>
              <a:spcBef>
                <a:spcPts val="100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r>
              <a:rPr dirty="0" smtClean="0" sz="1600" spc="-2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me:</a:t>
            </a:r>
            <a:r>
              <a:rPr dirty="0" smtClean="0" sz="1600" spc="-2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Sample1.ja</a:t>
            </a: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inte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fa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26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 marL="299719">
              <a:lnSpc>
                <a:spcPct val="95825"/>
              </a:lnSpc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99719">
              <a:lnSpc>
                <a:spcPct val="95825"/>
              </a:lnSpc>
              <a:spcBef>
                <a:spcPts val="80"/>
              </a:spcBef>
            </a:pP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600" spc="1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60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erface</a:t>
            </a:r>
            <a:r>
              <a:rPr dirty="0" smtClean="0" sz="1600" spc="-41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 marL="29971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dirty="0" smtClean="0" sz="16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29971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99719">
              <a:lnSpc>
                <a:spcPct val="95825"/>
              </a:lnSpc>
              <a:spcBef>
                <a:spcPts val="80"/>
              </a:spcBef>
            </a:pP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600" spc="1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60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ss</a:t>
            </a: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29971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inte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fa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-66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  <a:p>
            <a:pPr marL="299719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99719">
              <a:lnSpc>
                <a:spcPct val="95825"/>
              </a:lnSpc>
              <a:spcBef>
                <a:spcPts val="80"/>
              </a:spcBef>
            </a:pP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600" spc="1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60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erface</a:t>
            </a:r>
            <a:r>
              <a:rPr dirty="0" smtClean="0" sz="1600" spc="-66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002" y="3664457"/>
            <a:ext cx="3383279" cy="286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"/>
              </a:spcBef>
            </a:pPr>
            <a:endParaRPr sz="700"/>
          </a:p>
          <a:p>
            <a:pPr marL="299161" marR="625076">
              <a:lnSpc>
                <a:spcPct val="100041"/>
              </a:lnSpc>
              <a:spcBef>
                <a:spcPts val="100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//</a:t>
            </a:r>
            <a:r>
              <a:rPr dirty="0" smtClean="0" sz="160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r>
              <a:rPr dirty="0" smtClean="0" sz="1600" spc="-7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Name:</a:t>
            </a:r>
            <a:r>
              <a:rPr dirty="0" smtClean="0" sz="1600" spc="-28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Sample.ja</a:t>
            </a:r>
            <a:r>
              <a:rPr dirty="0" smtClean="0" sz="1600" spc="-34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dirty="0" smtClean="0" sz="1600" spc="-8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299161">
              <a:lnSpc>
                <a:spcPct val="95825"/>
              </a:lnSpc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99161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16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60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dirty="0" smtClean="0" sz="1600" spc="-8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299161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dirty="0" smtClean="0" sz="16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299161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99161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16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60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dirty="0" smtClean="0" sz="1600" spc="-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299161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dirty="0" smtClean="0" sz="16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  <a:p>
            <a:pPr marL="299161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99161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}//</a:t>
            </a:r>
            <a:r>
              <a:rPr dirty="0" smtClean="0" sz="1600" spc="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End</a:t>
            </a:r>
            <a:r>
              <a:rPr dirty="0" smtClean="0" sz="1600" spc="-3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-4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600" spc="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dirty="0" smtClean="0" sz="1600" spc="-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60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2478" y="1558289"/>
            <a:ext cx="2880360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1342" marR="613588" indent="-178308">
              <a:lnSpc>
                <a:spcPts val="2160"/>
              </a:lnSpc>
              <a:spcBef>
                <a:spcPts val="158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smtClean="0" sz="1800" spc="-34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ace</a:t>
            </a:r>
            <a:r>
              <a:rPr dirty="0" smtClean="0" sz="1800" spc="-34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fin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&gt;&gt;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062478" y="1558289"/>
            <a:ext cx="2880360" cy="576072"/>
          </a:xfrm>
          <a:custGeom>
            <a:avLst/>
            <a:gdLst/>
            <a:ahLst/>
            <a:cxnLst/>
            <a:rect l="l" t="t" r="r" b="b"/>
            <a:pathLst>
              <a:path w="2880360" h="576072">
                <a:moveTo>
                  <a:pt x="0" y="576072"/>
                </a:moveTo>
                <a:lnTo>
                  <a:pt x="2880360" y="576072"/>
                </a:lnTo>
                <a:lnTo>
                  <a:pt x="28803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062478" y="1558289"/>
            <a:ext cx="2880360" cy="576072"/>
          </a:xfrm>
          <a:custGeom>
            <a:avLst/>
            <a:gdLst/>
            <a:ahLst/>
            <a:cxnLst/>
            <a:rect l="l" t="t" r="r" b="b"/>
            <a:pathLst>
              <a:path w="2880360" h="576072">
                <a:moveTo>
                  <a:pt x="0" y="576072"/>
                </a:moveTo>
                <a:lnTo>
                  <a:pt x="2880360" y="576072"/>
                </a:lnTo>
                <a:lnTo>
                  <a:pt x="28803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3540" y="154551"/>
            <a:ext cx="6064656" cy="9925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dirty="0" smtClean="0" sz="4300" spc="-144" b="1">
                <a:latin typeface="Arial"/>
                <a:cs typeface="Arial"/>
              </a:rPr>
              <a:t>Jav</a:t>
            </a:r>
            <a:r>
              <a:rPr dirty="0" smtClean="0" sz="4300" spc="0" b="1">
                <a:latin typeface="Arial"/>
                <a:cs typeface="Arial"/>
              </a:rPr>
              <a:t>a</a:t>
            </a:r>
            <a:r>
              <a:rPr dirty="0" smtClean="0" sz="4300" spc="-415" b="1">
                <a:latin typeface="Arial"/>
                <a:cs typeface="Arial"/>
              </a:rPr>
              <a:t> </a:t>
            </a:r>
            <a:r>
              <a:rPr dirty="0" smtClean="0" sz="4300" spc="-139" b="1">
                <a:latin typeface="Arial"/>
                <a:cs typeface="Arial"/>
              </a:rPr>
              <a:t>P</a:t>
            </a:r>
            <a:r>
              <a:rPr dirty="0" smtClean="0" sz="4300" spc="-144" b="1">
                <a:latin typeface="Arial"/>
                <a:cs typeface="Arial"/>
              </a:rPr>
              <a:t>r</a:t>
            </a:r>
            <a:r>
              <a:rPr dirty="0" smtClean="0" sz="4300" spc="-139" b="1">
                <a:latin typeface="Arial"/>
                <a:cs typeface="Arial"/>
              </a:rPr>
              <a:t>og</a:t>
            </a:r>
            <a:r>
              <a:rPr dirty="0" smtClean="0" sz="4300" spc="-144" b="1">
                <a:latin typeface="Arial"/>
                <a:cs typeface="Arial"/>
              </a:rPr>
              <a:t>ra</a:t>
            </a:r>
            <a:r>
              <a:rPr dirty="0" smtClean="0" sz="4300" spc="0" b="1">
                <a:latin typeface="Arial"/>
                <a:cs typeface="Arial"/>
              </a:rPr>
              <a:t>m</a:t>
            </a:r>
            <a:r>
              <a:rPr dirty="0" smtClean="0" sz="4300" spc="-420" b="1">
                <a:latin typeface="Arial"/>
                <a:cs typeface="Arial"/>
              </a:rPr>
              <a:t> </a:t>
            </a:r>
            <a:r>
              <a:rPr dirty="0" smtClean="0" sz="4300" spc="-139" b="1">
                <a:latin typeface="Arial"/>
                <a:cs typeface="Arial"/>
              </a:rPr>
              <a:t>S</a:t>
            </a:r>
            <a:r>
              <a:rPr dirty="0" smtClean="0" sz="4300" spc="-144" b="1">
                <a:latin typeface="Arial"/>
                <a:cs typeface="Arial"/>
              </a:rPr>
              <a:t>tr</a:t>
            </a:r>
            <a:r>
              <a:rPr dirty="0" smtClean="0" sz="4300" spc="-139" b="1">
                <a:latin typeface="Arial"/>
                <a:cs typeface="Arial"/>
              </a:rPr>
              <a:t>u</a:t>
            </a:r>
            <a:r>
              <a:rPr dirty="0" smtClean="0" sz="4300" spc="-144" b="1">
                <a:latin typeface="Arial"/>
                <a:cs typeface="Arial"/>
              </a:rPr>
              <a:t>ct</a:t>
            </a:r>
            <a:r>
              <a:rPr dirty="0" smtClean="0" sz="4300" spc="-139" b="1">
                <a:latin typeface="Arial"/>
                <a:cs typeface="Arial"/>
              </a:rPr>
              <a:t>u</a:t>
            </a:r>
            <a:r>
              <a:rPr dirty="0" smtClean="0" sz="4300" spc="-144" b="1">
                <a:latin typeface="Arial"/>
                <a:cs typeface="Arial"/>
              </a:rPr>
              <a:t>re</a:t>
            </a:r>
            <a:r>
              <a:rPr dirty="0" smtClean="0" sz="4300" spc="0" b="1">
                <a:latin typeface="Arial"/>
                <a:cs typeface="Arial"/>
              </a:rPr>
              <a:t>:</a:t>
            </a:r>
            <a:endParaRPr sz="4300">
              <a:latin typeface="Arial"/>
              <a:cs typeface="Arial"/>
            </a:endParaRPr>
          </a:p>
          <a:p>
            <a:pPr marL="12700" marR="81884">
              <a:lnSpc>
                <a:spcPct val="95825"/>
              </a:lnSpc>
            </a:pPr>
            <a:r>
              <a:rPr dirty="0" smtClean="0" sz="2800" spc="-138" b="1">
                <a:latin typeface="Arial"/>
                <a:cs typeface="Arial"/>
              </a:rPr>
              <a:t>5</a:t>
            </a:r>
            <a:r>
              <a:rPr dirty="0" smtClean="0" sz="2800" spc="0" b="1">
                <a:latin typeface="Arial"/>
                <a:cs typeface="Arial"/>
              </a:rPr>
              <a:t>.</a:t>
            </a:r>
            <a:r>
              <a:rPr dirty="0" smtClean="0" sz="2800" spc="-290" b="1">
                <a:latin typeface="Arial"/>
                <a:cs typeface="Arial"/>
              </a:rPr>
              <a:t> </a:t>
            </a:r>
            <a:r>
              <a:rPr dirty="0" smtClean="0" sz="2800" spc="-143" b="1">
                <a:latin typeface="Arial"/>
                <a:cs typeface="Arial"/>
              </a:rPr>
              <a:t>m</a:t>
            </a:r>
            <a:r>
              <a:rPr dirty="0" smtClean="0" sz="2800" spc="-138" b="1">
                <a:latin typeface="Arial"/>
                <a:cs typeface="Arial"/>
              </a:rPr>
              <a:t>a</a:t>
            </a:r>
            <a:r>
              <a:rPr dirty="0" smtClean="0" sz="2800" spc="-143" b="1">
                <a:latin typeface="Arial"/>
                <a:cs typeface="Arial"/>
              </a:rPr>
              <a:t>i</a:t>
            </a:r>
            <a:r>
              <a:rPr dirty="0" smtClean="0" sz="2800" spc="-148" b="1">
                <a:latin typeface="Arial"/>
                <a:cs typeface="Arial"/>
              </a:rPr>
              <a:t>n</a:t>
            </a:r>
            <a:r>
              <a:rPr dirty="0" smtClean="0" sz="2800" spc="-138" b="1">
                <a:latin typeface="Arial"/>
                <a:cs typeface="Arial"/>
              </a:rPr>
              <a:t>(</a:t>
            </a:r>
            <a:r>
              <a:rPr dirty="0" smtClean="0" sz="2800" spc="0" b="1">
                <a:latin typeface="Arial"/>
                <a:cs typeface="Arial"/>
              </a:rPr>
              <a:t>)</a:t>
            </a:r>
            <a:r>
              <a:rPr dirty="0" smtClean="0" sz="2800" spc="-289" b="1">
                <a:latin typeface="Arial"/>
                <a:cs typeface="Arial"/>
              </a:rPr>
              <a:t> </a:t>
            </a:r>
            <a:r>
              <a:rPr dirty="0" smtClean="0" sz="2800" spc="-143" b="1">
                <a:latin typeface="Arial"/>
                <a:cs typeface="Arial"/>
              </a:rPr>
              <a:t>m</a:t>
            </a:r>
            <a:r>
              <a:rPr dirty="0" smtClean="0" sz="2800" spc="-138" b="1">
                <a:latin typeface="Arial"/>
                <a:cs typeface="Arial"/>
              </a:rPr>
              <a:t>et</a:t>
            </a:r>
            <a:r>
              <a:rPr dirty="0" smtClean="0" sz="2800" spc="-148" b="1">
                <a:latin typeface="Arial"/>
                <a:cs typeface="Arial"/>
              </a:rPr>
              <a:t>ho</a:t>
            </a:r>
            <a:r>
              <a:rPr dirty="0" smtClean="0" sz="2800" spc="0" b="1">
                <a:latin typeface="Arial"/>
                <a:cs typeface="Arial"/>
              </a:rPr>
              <a:t>d</a:t>
            </a:r>
            <a:r>
              <a:rPr dirty="0" smtClean="0" sz="2800" spc="-248" b="1">
                <a:latin typeface="Arial"/>
                <a:cs typeface="Arial"/>
              </a:rPr>
              <a:t> </a:t>
            </a:r>
            <a:r>
              <a:rPr dirty="0" smtClean="0" sz="2800" spc="-139" b="1">
                <a:latin typeface="Arial"/>
                <a:cs typeface="Arial"/>
              </a:rPr>
              <a:t>c</a:t>
            </a:r>
            <a:r>
              <a:rPr dirty="0" smtClean="0" sz="2800" spc="-144" b="1">
                <a:latin typeface="Arial"/>
                <a:cs typeface="Arial"/>
              </a:rPr>
              <a:t>l</a:t>
            </a:r>
            <a:r>
              <a:rPr dirty="0" smtClean="0" sz="2800" spc="-139" b="1">
                <a:latin typeface="Arial"/>
                <a:cs typeface="Arial"/>
              </a:rPr>
              <a:t>as</a:t>
            </a:r>
            <a:r>
              <a:rPr dirty="0" smtClean="0" sz="2800" spc="0" b="1">
                <a:latin typeface="Arial"/>
                <a:cs typeface="Arial"/>
              </a:rPr>
              <a:t>s</a:t>
            </a:r>
            <a:r>
              <a:rPr dirty="0" smtClean="0" sz="2800" spc="-314" b="1">
                <a:latin typeface="Arial"/>
                <a:cs typeface="Arial"/>
              </a:rPr>
              <a:t> </a:t>
            </a:r>
            <a:r>
              <a:rPr dirty="0" smtClean="0" sz="2800" spc="0" b="1">
                <a:latin typeface="Arial"/>
                <a:cs typeface="Arial"/>
              </a:rPr>
              <a:t>/</a:t>
            </a:r>
            <a:r>
              <a:rPr dirty="0" smtClean="0" sz="2800" spc="-304" b="1">
                <a:latin typeface="Arial"/>
                <a:cs typeface="Arial"/>
              </a:rPr>
              <a:t> </a:t>
            </a:r>
            <a:r>
              <a:rPr dirty="0" smtClean="0" sz="2800" spc="-144" b="1">
                <a:latin typeface="Arial"/>
                <a:cs typeface="Arial"/>
              </a:rPr>
              <a:t>D</a:t>
            </a:r>
            <a:r>
              <a:rPr dirty="0" smtClean="0" sz="2800" spc="-139" b="1">
                <a:latin typeface="Arial"/>
                <a:cs typeface="Arial"/>
              </a:rPr>
              <a:t>r</a:t>
            </a:r>
            <a:r>
              <a:rPr dirty="0" smtClean="0" sz="2800" spc="-144" b="1">
                <a:latin typeface="Arial"/>
                <a:cs typeface="Arial"/>
              </a:rPr>
              <a:t>i</a:t>
            </a:r>
            <a:r>
              <a:rPr dirty="0" smtClean="0" sz="2800" spc="-139" b="1">
                <a:latin typeface="Arial"/>
                <a:cs typeface="Arial"/>
              </a:rPr>
              <a:t>ve</a:t>
            </a:r>
            <a:r>
              <a:rPr dirty="0" smtClean="0" sz="2800" spc="0" b="1">
                <a:latin typeface="Arial"/>
                <a:cs typeface="Arial"/>
              </a:rPr>
              <a:t>r</a:t>
            </a:r>
            <a:r>
              <a:rPr dirty="0" smtClean="0" sz="2800" spc="-329" b="1">
                <a:latin typeface="Arial"/>
                <a:cs typeface="Arial"/>
              </a:rPr>
              <a:t> </a:t>
            </a:r>
            <a:r>
              <a:rPr dirty="0" smtClean="0" sz="2800" spc="-139" b="1">
                <a:latin typeface="Arial"/>
                <a:cs typeface="Arial"/>
              </a:rPr>
              <a:t>c</a:t>
            </a:r>
            <a:r>
              <a:rPr dirty="0" smtClean="0" sz="2800" spc="-144" b="1">
                <a:latin typeface="Arial"/>
                <a:cs typeface="Arial"/>
              </a:rPr>
              <a:t>l</a:t>
            </a:r>
            <a:r>
              <a:rPr dirty="0" smtClean="0" sz="2800" spc="-139" b="1">
                <a:latin typeface="Arial"/>
                <a:cs typeface="Arial"/>
              </a:rPr>
              <a:t>as</a:t>
            </a:r>
            <a:r>
              <a:rPr dirty="0" smtClean="0" sz="2800" spc="0" b="1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90978" y="1666350"/>
            <a:ext cx="374700" cy="330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69" sz="3600" spc="-4" b="1">
                <a:solidFill>
                  <a:srgbClr val="006FC0"/>
                </a:solidFill>
                <a:latin typeface="Arial Black"/>
                <a:cs typeface="Arial Black"/>
              </a:rPr>
              <a:t>5.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540" y="243258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0052" y="2432589"/>
            <a:ext cx="156123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40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order</a:t>
            </a:r>
            <a:r>
              <a:rPr dirty="0" smtClean="0" sz="2400" spc="379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46122" y="2432589"/>
            <a:ext cx="4051833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467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ecute</a:t>
            </a:r>
            <a:r>
              <a:rPr dirty="0" smtClean="0" sz="2400" spc="40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39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source</a:t>
            </a:r>
            <a:r>
              <a:rPr dirty="0" smtClean="0" sz="2400" spc="399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‘</a:t>
            </a:r>
            <a:r>
              <a:rPr dirty="0" smtClean="0" sz="2400" spc="4">
                <a:latin typeface="Arial"/>
                <a:cs typeface="Arial"/>
              </a:rPr>
              <a:t>.</a:t>
            </a:r>
            <a:r>
              <a:rPr dirty="0" smtClean="0" sz="2400" spc="0">
                <a:latin typeface="Arial"/>
                <a:cs typeface="Arial"/>
              </a:rPr>
              <a:t>java’</a:t>
            </a:r>
            <a:r>
              <a:rPr dirty="0" smtClean="0" sz="2400" spc="30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fil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me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hod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th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foll</a:t>
            </a:r>
            <a:r>
              <a:rPr dirty="0" smtClean="0" sz="2400" spc="-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w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ng</a:t>
            </a:r>
            <a:r>
              <a:rPr dirty="0" smtClean="0" sz="2400" spc="3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syntax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63081" y="2432589"/>
            <a:ext cx="2223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1117" y="2432589"/>
            <a:ext cx="7304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mu</a:t>
            </a:r>
            <a:r>
              <a:rPr dirty="0" smtClean="0" sz="2400" spc="-9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5502" y="2432589"/>
            <a:ext cx="7319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have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41030" y="2432589"/>
            <a:ext cx="7645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052" y="2798349"/>
            <a:ext cx="61183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w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6670" y="2798349"/>
            <a:ext cx="9346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main()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4607" y="3471672"/>
            <a:ext cx="682117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9261" y="4020312"/>
            <a:ext cx="3653790" cy="1077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5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lic</a:t>
            </a:r>
            <a:r>
              <a:rPr dirty="0" smtClean="0" baseline="3034" sz="2700" spc="-3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tic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-9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oid</a:t>
            </a:r>
            <a:r>
              <a:rPr dirty="0" smtClean="0" baseline="3034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mai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(Stri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g[]</a:t>
            </a:r>
            <a:r>
              <a:rPr dirty="0" smtClean="0" baseline="3034" sz="2700" spc="-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3034" sz="2700" spc="-2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gs)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  <a:spcBef>
                <a:spcPts val="11"/>
              </a:spcBef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160"/>
              </a:lnSpc>
            </a:pP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mtClean="0" baseline="1517" sz="2700" spc="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Dri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dirty="0" smtClean="0" baseline="1517" sz="27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main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thod</a:t>
            </a:r>
            <a:r>
              <a:rPr dirty="0" smtClean="0" baseline="1517" sz="2700" spc="-2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marR="34335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}//</a:t>
            </a:r>
            <a:r>
              <a:rPr dirty="0" smtClean="0" baseline="1517" sz="2700" spc="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mai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dirty="0" smtClean="0" baseline="1517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4607" y="5392166"/>
            <a:ext cx="166624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}//</a:t>
            </a:r>
            <a:r>
              <a:rPr dirty="0" smtClean="0" baseline="3034" sz="2700" spc="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dirty="0" smtClean="0" baseline="3034" sz="2700" spc="-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mtClean="0" baseline="3034" sz="2700" spc="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cla</a:t>
            </a:r>
            <a:r>
              <a:rPr dirty="0" smtClean="0" baseline="3034" sz="2700" spc="4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3034" sz="2700" spc="-1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459" y="6660591"/>
            <a:ext cx="324736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(CS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1</a:t>
            </a:r>
            <a:r>
              <a:rPr dirty="0" smtClean="0" baseline="2275" sz="1800" spc="4" b="1">
                <a:latin typeface="Calibri"/>
                <a:cs typeface="Calibri"/>
              </a:rPr>
              <a:t>3</a:t>
            </a:r>
            <a:r>
              <a:rPr dirty="0" smtClean="0" baseline="2275" sz="1800" spc="0" b="1">
                <a:latin typeface="Calibri"/>
                <a:cs typeface="Calibri"/>
              </a:rPr>
              <a:t>0</a:t>
            </a:r>
            <a:r>
              <a:rPr dirty="0" smtClean="0" baseline="2275" sz="1800" spc="4" b="1">
                <a:latin typeface="Calibri"/>
                <a:cs typeface="Calibri"/>
              </a:rPr>
              <a:t>4</a:t>
            </a:r>
            <a:r>
              <a:rPr dirty="0" smtClean="0" baseline="2275" sz="1800" spc="0" b="1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62478" y="1558289"/>
            <a:ext cx="2880360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46"/>
              </a:spcBef>
            </a:pPr>
            <a:endParaRPr sz="1100"/>
          </a:p>
          <a:p>
            <a:pPr marL="244601">
              <a:lnSpc>
                <a:spcPct val="101725"/>
              </a:lnSpc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main()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thod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&gt;&gt;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254252" y="2912618"/>
            <a:ext cx="67056" cy="0"/>
          </a:xfrm>
          <a:custGeom>
            <a:avLst/>
            <a:gdLst/>
            <a:ahLst/>
            <a:cxnLst/>
            <a:rect l="l" t="t" r="r" b="b"/>
            <a:pathLst>
              <a:path w="67056" h="0">
                <a:moveTo>
                  <a:pt x="0" y="0"/>
                </a:moveTo>
                <a:lnTo>
                  <a:pt x="67056" y="0"/>
                </a:lnTo>
              </a:path>
            </a:pathLst>
          </a:custGeom>
          <a:ln w="1650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321308" y="2912618"/>
            <a:ext cx="7289292" cy="0"/>
          </a:xfrm>
          <a:custGeom>
            <a:avLst/>
            <a:gdLst/>
            <a:ahLst/>
            <a:cxnLst/>
            <a:rect l="l" t="t" r="r" b="b"/>
            <a:pathLst>
              <a:path w="7289292" h="0">
                <a:moveTo>
                  <a:pt x="0" y="0"/>
                </a:moveTo>
                <a:lnTo>
                  <a:pt x="7289292" y="0"/>
                </a:lnTo>
              </a:path>
            </a:pathLst>
          </a:custGeom>
          <a:ln w="16509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8610600" y="2912618"/>
            <a:ext cx="67055" cy="0"/>
          </a:xfrm>
          <a:custGeom>
            <a:avLst/>
            <a:gdLst/>
            <a:ahLst/>
            <a:cxnLst/>
            <a:rect l="l" t="t" r="r" b="b"/>
            <a:pathLst>
              <a:path w="67055" h="0">
                <a:moveTo>
                  <a:pt x="0" y="0"/>
                </a:moveTo>
                <a:lnTo>
                  <a:pt x="67055" y="0"/>
                </a:lnTo>
              </a:path>
            </a:pathLst>
          </a:custGeom>
          <a:ln w="1650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3540" y="236845"/>
            <a:ext cx="3926712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og</a:t>
            </a:r>
            <a:r>
              <a:rPr dirty="0" smtClean="0" sz="3600" spc="-154" b="1">
                <a:latin typeface="Arial"/>
                <a:cs typeface="Arial"/>
              </a:rPr>
              <a:t>ramm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En</a:t>
            </a:r>
            <a:r>
              <a:rPr dirty="0" smtClean="0" sz="3600" spc="-154" b="1">
                <a:latin typeface="Arial"/>
                <a:cs typeface="Arial"/>
              </a:rPr>
              <a:t>v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on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440" y="1577371"/>
            <a:ext cx="4641596" cy="69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Java</a:t>
            </a:r>
            <a:r>
              <a:rPr dirty="0" smtClean="0" sz="2400" spc="-59">
                <a:latin typeface="Arial"/>
                <a:cs typeface="Arial"/>
              </a:rPr>
              <a:t>’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Progra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Env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ron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ent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compo</a:t>
            </a:r>
            <a:r>
              <a:rPr dirty="0" smtClean="0" sz="2400" spc="-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3479" y="1577371"/>
            <a:ext cx="186700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has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two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9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4352" y="2360565"/>
            <a:ext cx="27628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1856" y="2360565"/>
            <a:ext cx="7480613" cy="574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J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va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</a:t>
            </a:r>
            <a:r>
              <a:rPr dirty="0" smtClean="0" sz="2000" spc="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velopment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Kit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</a:t>
            </a:r>
            <a:r>
              <a:rPr dirty="0" smtClean="0" sz="2000" spc="9">
                <a:latin typeface="Arial"/>
                <a:cs typeface="Arial"/>
              </a:rPr>
              <a:t>J</a:t>
            </a:r>
            <a:r>
              <a:rPr dirty="0" smtClean="0" sz="2000" spc="0">
                <a:latin typeface="Arial"/>
                <a:cs typeface="Arial"/>
              </a:rPr>
              <a:t>DK)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67"/>
              </a:spcBef>
            </a:pPr>
            <a:r>
              <a:rPr dirty="0" smtClean="0" sz="1600" spc="-4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600" spc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http</a:t>
            </a:r>
            <a:r>
              <a:rPr dirty="0" smtClean="0" sz="1600" spc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://</a:t>
            </a:r>
            <a:r>
              <a:rPr dirty="0" smtClean="0" sz="1600" spc="-14">
                <a:solidFill>
                  <a:srgbClr val="0000FF"/>
                </a:solidFill>
                <a:latin typeface="Arial"/>
                <a:cs typeface="Arial"/>
                <a:hlinkClick r:id="rId3"/>
              </a:rPr>
              <a:t>w</a:t>
            </a:r>
            <a:r>
              <a:rPr dirty="0" smtClean="0" sz="1600" spc="-14">
                <a:solidFill>
                  <a:srgbClr val="0000FF"/>
                </a:solidFill>
                <a:latin typeface="Arial"/>
                <a:cs typeface="Arial"/>
                <a:hlinkClick r:id="rId3"/>
              </a:rPr>
              <a:t>w</a:t>
            </a:r>
            <a:r>
              <a:rPr dirty="0" smtClean="0" sz="1600" spc="-84">
                <a:solidFill>
                  <a:srgbClr val="0000FF"/>
                </a:solidFill>
                <a:latin typeface="Arial"/>
                <a:cs typeface="Arial"/>
                <a:hlinkClick r:id="rId3"/>
              </a:rPr>
              <a:t>w</a:t>
            </a:r>
            <a:r>
              <a:rPr dirty="0" smtClean="0" sz="1600" spc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.</a:t>
            </a:r>
            <a:r>
              <a:rPr dirty="0" smtClean="0" sz="1600" spc="9">
                <a:solidFill>
                  <a:srgbClr val="0000FF"/>
                </a:solidFill>
                <a:latin typeface="Arial"/>
                <a:cs typeface="Arial"/>
                <a:hlinkClick r:id="rId3"/>
              </a:rPr>
              <a:t>o</a:t>
            </a:r>
            <a:r>
              <a:rPr dirty="0" smtClean="0" sz="1600" spc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rac</a:t>
            </a:r>
            <a:r>
              <a:rPr dirty="0" smtClean="0" sz="1600" spc="9">
                <a:solidFill>
                  <a:srgbClr val="0000FF"/>
                </a:solidFill>
                <a:latin typeface="Arial"/>
                <a:cs typeface="Arial"/>
                <a:hlinkClick r:id="rId3"/>
              </a:rPr>
              <a:t>l</a:t>
            </a:r>
            <a:r>
              <a:rPr dirty="0" smtClean="0" sz="1600" spc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e.</a:t>
            </a:r>
            <a:r>
              <a:rPr dirty="0" smtClean="0" sz="1600" spc="4">
                <a:solidFill>
                  <a:srgbClr val="0000FF"/>
                </a:solidFill>
                <a:latin typeface="Arial"/>
                <a:cs typeface="Arial"/>
                <a:hlinkClick r:id="rId3"/>
              </a:rPr>
              <a:t>c</a:t>
            </a:r>
            <a:r>
              <a:rPr dirty="0" smtClean="0" sz="1600" spc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om/te</a:t>
            </a:r>
            <a:r>
              <a:rPr dirty="0" smtClean="0" sz="1600" spc="9">
                <a:solidFill>
                  <a:srgbClr val="0000FF"/>
                </a:solidFill>
                <a:latin typeface="Arial"/>
                <a:cs typeface="Arial"/>
                <a:hlinkClick r:id="rId3"/>
              </a:rPr>
              <a:t>c</a:t>
            </a:r>
            <a:r>
              <a:rPr dirty="0" smtClean="0" sz="1600" spc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hne</a:t>
            </a:r>
            <a:r>
              <a:rPr dirty="0" smtClean="0" sz="1600" spc="14">
                <a:solidFill>
                  <a:srgbClr val="0000FF"/>
                </a:solidFill>
                <a:latin typeface="Arial"/>
                <a:cs typeface="Arial"/>
                <a:hlinkClick r:id="rId3"/>
              </a:rPr>
              <a:t>t</a:t>
            </a:r>
            <a:r>
              <a:rPr dirty="0" smtClean="0" sz="1600" spc="-14">
                <a:solidFill>
                  <a:srgbClr val="0000FF"/>
                </a:solidFill>
                <a:latin typeface="Arial"/>
                <a:cs typeface="Arial"/>
                <a:hlinkClick r:id="rId3"/>
              </a:rPr>
              <a:t>w</a:t>
            </a:r>
            <a:r>
              <a:rPr dirty="0" smtClean="0" sz="1600" spc="9">
                <a:solidFill>
                  <a:srgbClr val="0000FF"/>
                </a:solidFill>
                <a:latin typeface="Arial"/>
                <a:cs typeface="Arial"/>
                <a:hlinkClick r:id="rId3"/>
              </a:rPr>
              <a:t>o</a:t>
            </a:r>
            <a:r>
              <a:rPr dirty="0" smtClean="0" sz="1600" spc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rk/</a:t>
            </a:r>
            <a:r>
              <a:rPr dirty="0" smtClean="0" sz="1600" spc="4">
                <a:solidFill>
                  <a:srgbClr val="0000FF"/>
                </a:solidFill>
                <a:latin typeface="Arial"/>
                <a:cs typeface="Arial"/>
                <a:hlinkClick r:id="rId3"/>
              </a:rPr>
              <a:t>j</a:t>
            </a:r>
            <a:r>
              <a:rPr dirty="0" smtClean="0" sz="1600" spc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a</a:t>
            </a:r>
            <a:r>
              <a:rPr dirty="0" smtClean="0" sz="1600" spc="4">
                <a:solidFill>
                  <a:srgbClr val="0000FF"/>
                </a:solidFill>
                <a:latin typeface="Arial"/>
                <a:cs typeface="Arial"/>
                <a:hlinkClick r:id="rId3"/>
              </a:rPr>
              <a:t>v</a:t>
            </a:r>
            <a:r>
              <a:rPr dirty="0" smtClean="0" sz="1600" spc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a/</a:t>
            </a:r>
            <a:r>
              <a:rPr dirty="0" smtClean="0" sz="1600" spc="4">
                <a:solidFill>
                  <a:srgbClr val="0000FF"/>
                </a:solidFill>
                <a:latin typeface="Arial"/>
                <a:cs typeface="Arial"/>
                <a:hlinkClick r:id="rId3"/>
              </a:rPr>
              <a:t>j</a:t>
            </a:r>
            <a:r>
              <a:rPr dirty="0" smtClean="0" sz="1600" spc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a</a:t>
            </a:r>
            <a:r>
              <a:rPr dirty="0" smtClean="0" sz="1600" spc="4">
                <a:solidFill>
                  <a:srgbClr val="0000FF"/>
                </a:solidFill>
                <a:latin typeface="Arial"/>
                <a:cs typeface="Arial"/>
                <a:hlinkClick r:id="rId3"/>
              </a:rPr>
              <a:t>v</a:t>
            </a:r>
            <a:r>
              <a:rPr dirty="0" smtClean="0" sz="1600" spc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a</a:t>
            </a:r>
            <a:r>
              <a:rPr dirty="0" smtClean="0" sz="1600" spc="4">
                <a:solidFill>
                  <a:srgbClr val="0000FF"/>
                </a:solidFill>
                <a:latin typeface="Arial"/>
                <a:cs typeface="Arial"/>
                <a:hlinkClick r:id="rId3"/>
              </a:rPr>
              <a:t>s</a:t>
            </a:r>
            <a:r>
              <a:rPr dirty="0" smtClean="0" sz="1600" spc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e/do</a:t>
            </a:r>
            <a:r>
              <a:rPr dirty="0" smtClean="0" sz="1600" spc="-9">
                <a:solidFill>
                  <a:srgbClr val="0000FF"/>
                </a:solidFill>
                <a:latin typeface="Arial"/>
                <a:cs typeface="Arial"/>
                <a:hlinkClick r:id="rId3"/>
              </a:rPr>
              <a:t>w</a:t>
            </a:r>
            <a:r>
              <a:rPr dirty="0" smtClean="0" sz="1600" spc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n</a:t>
            </a:r>
            <a:r>
              <a:rPr dirty="0" smtClean="0" sz="1600" spc="4">
                <a:solidFill>
                  <a:srgbClr val="0000FF"/>
                </a:solidFill>
                <a:latin typeface="Arial"/>
                <a:cs typeface="Arial"/>
                <a:hlinkClick r:id="rId3"/>
              </a:rPr>
              <a:t>l</a:t>
            </a:r>
            <a:r>
              <a:rPr dirty="0" smtClean="0" sz="1600" spc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oad</a:t>
            </a:r>
            <a:r>
              <a:rPr dirty="0" smtClean="0" sz="1600" spc="4">
                <a:solidFill>
                  <a:srgbClr val="0000FF"/>
                </a:solidFill>
                <a:latin typeface="Arial"/>
                <a:cs typeface="Arial"/>
                <a:hlinkClick r:id="rId3"/>
              </a:rPr>
              <a:t>s</a:t>
            </a:r>
            <a:r>
              <a:rPr dirty="0" smtClean="0" sz="1600" spc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/</a:t>
            </a:r>
            <a:r>
              <a:rPr dirty="0" smtClean="0" sz="1600" spc="4">
                <a:solidFill>
                  <a:srgbClr val="0000FF"/>
                </a:solidFill>
                <a:latin typeface="Arial"/>
                <a:cs typeface="Arial"/>
                <a:hlinkClick r:id="rId3"/>
              </a:rPr>
              <a:t>i</a:t>
            </a:r>
            <a:r>
              <a:rPr dirty="0" smtClean="0" sz="1600" spc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nde</a:t>
            </a:r>
            <a:r>
              <a:rPr dirty="0" smtClean="0" sz="1600" spc="25">
                <a:solidFill>
                  <a:srgbClr val="0000FF"/>
                </a:solidFill>
                <a:latin typeface="Arial"/>
                <a:cs typeface="Arial"/>
                <a:hlinkClick r:id="rId3"/>
              </a:rPr>
              <a:t>x</a:t>
            </a:r>
            <a:r>
              <a:rPr dirty="0" smtClean="0" sz="1600" spc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-</a:t>
            </a:r>
            <a:r>
              <a:rPr dirty="0" smtClean="0" sz="1600" spc="4">
                <a:solidFill>
                  <a:srgbClr val="0000FF"/>
                </a:solidFill>
                <a:latin typeface="Arial"/>
                <a:cs typeface="Arial"/>
                <a:hlinkClick r:id="rId3"/>
              </a:rPr>
              <a:t>js</a:t>
            </a:r>
            <a:r>
              <a:rPr dirty="0" smtClean="0" sz="1600" spc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p</a:t>
            </a:r>
            <a:r>
              <a:rPr dirty="0" smtClean="0" sz="1600" spc="-4">
                <a:solidFill>
                  <a:srgbClr val="0000FF"/>
                </a:solidFill>
                <a:latin typeface="Arial"/>
                <a:cs typeface="Arial"/>
                <a:hlinkClick r:id="rId3"/>
              </a:rPr>
              <a:t>-</a:t>
            </a:r>
            <a:r>
              <a:rPr dirty="0" smtClean="0" sz="1600" spc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138363.htm</a:t>
            </a:r>
            <a:r>
              <a:rPr dirty="0" smtClean="0" sz="1600" spc="4">
                <a:solidFill>
                  <a:srgbClr val="0000FF"/>
                </a:solidFill>
                <a:latin typeface="Arial"/>
                <a:cs typeface="Arial"/>
                <a:hlinkClick r:id="rId3"/>
              </a:rPr>
              <a:t>l</a:t>
            </a:r>
            <a:r>
              <a:rPr dirty="0" smtClean="0" sz="1600" spc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3944" y="3031125"/>
            <a:ext cx="6785518" cy="103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054">
              <a:lnSpc>
                <a:spcPts val="2325"/>
              </a:lnSpc>
              <a:spcBef>
                <a:spcPts val="116"/>
              </a:spcBef>
            </a:pPr>
            <a:r>
              <a:rPr dirty="0" smtClean="0" baseline="4413" sz="3000" spc="0">
                <a:latin typeface="Courier New"/>
                <a:cs typeface="Courier New"/>
              </a:rPr>
              <a:t>o</a:t>
            </a:r>
            <a:r>
              <a:rPr dirty="0" smtClean="0" baseline="4413" sz="3000" spc="0">
                <a:latin typeface="Courier New"/>
                <a:cs typeface="Courier New"/>
              </a:rPr>
              <a:t> </a:t>
            </a:r>
            <a:r>
              <a:rPr dirty="0" smtClean="0" baseline="4413" sz="3000" spc="0">
                <a:latin typeface="Courier New"/>
                <a:cs typeface="Courier New"/>
              </a:rPr>
              <a:t> </a:t>
            </a:r>
            <a:r>
              <a:rPr dirty="0" smtClean="0" baseline="4348" sz="3000" spc="0">
                <a:latin typeface="Arial"/>
                <a:cs typeface="Arial"/>
              </a:rPr>
              <a:t>C</a:t>
            </a:r>
            <a:r>
              <a:rPr dirty="0" smtClean="0" baseline="4348" sz="3000" spc="4">
                <a:latin typeface="Arial"/>
                <a:cs typeface="Arial"/>
              </a:rPr>
              <a:t>o</a:t>
            </a:r>
            <a:r>
              <a:rPr dirty="0" smtClean="0" baseline="4348" sz="3000" spc="0">
                <a:latin typeface="Arial"/>
                <a:cs typeface="Arial"/>
              </a:rPr>
              <a:t>ntains</a:t>
            </a:r>
            <a:r>
              <a:rPr dirty="0" smtClean="0" baseline="4348" sz="3000" spc="-19">
                <a:latin typeface="Arial"/>
                <a:cs typeface="Arial"/>
              </a:rPr>
              <a:t> </a:t>
            </a:r>
            <a:r>
              <a:rPr dirty="0" smtClean="0" baseline="4348" sz="3000" spc="0">
                <a:latin typeface="Arial"/>
                <a:cs typeface="Arial"/>
              </a:rPr>
              <a:t>J</a:t>
            </a:r>
            <a:r>
              <a:rPr dirty="0" smtClean="0" baseline="4348" sz="3000" spc="4">
                <a:latin typeface="Arial"/>
                <a:cs typeface="Arial"/>
              </a:rPr>
              <a:t>a</a:t>
            </a:r>
            <a:r>
              <a:rPr dirty="0" smtClean="0" baseline="4348" sz="3000" spc="0">
                <a:latin typeface="Arial"/>
                <a:cs typeface="Arial"/>
              </a:rPr>
              <a:t>va</a:t>
            </a:r>
            <a:r>
              <a:rPr dirty="0" smtClean="0" baseline="4348" sz="3000" spc="-19">
                <a:latin typeface="Arial"/>
                <a:cs typeface="Arial"/>
              </a:rPr>
              <a:t> </a:t>
            </a:r>
            <a:r>
              <a:rPr dirty="0" smtClean="0" baseline="4348" sz="3000" spc="0">
                <a:latin typeface="Arial"/>
                <a:cs typeface="Arial"/>
              </a:rPr>
              <a:t>C</a:t>
            </a:r>
            <a:r>
              <a:rPr dirty="0" smtClean="0" baseline="4348" sz="3000" spc="4">
                <a:latin typeface="Arial"/>
                <a:cs typeface="Arial"/>
              </a:rPr>
              <a:t>o</a:t>
            </a:r>
            <a:r>
              <a:rPr dirty="0" smtClean="0" baseline="4348" sz="3000" spc="0">
                <a:latin typeface="Arial"/>
                <a:cs typeface="Arial"/>
              </a:rPr>
              <a:t>mpiler</a:t>
            </a:r>
            <a:r>
              <a:rPr dirty="0" smtClean="0" baseline="4348" sz="3000" spc="-9">
                <a:latin typeface="Arial"/>
                <a:cs typeface="Arial"/>
              </a:rPr>
              <a:t> </a:t>
            </a:r>
            <a:r>
              <a:rPr dirty="0" smtClean="0" baseline="4348" sz="3000" spc="0">
                <a:latin typeface="Arial"/>
                <a:cs typeface="Arial"/>
              </a:rPr>
              <a:t>For</a:t>
            </a:r>
            <a:r>
              <a:rPr dirty="0" smtClean="0" baseline="4348" sz="3000" spc="-19">
                <a:latin typeface="Arial"/>
                <a:cs typeface="Arial"/>
              </a:rPr>
              <a:t> </a:t>
            </a:r>
            <a:r>
              <a:rPr dirty="0" smtClean="0" baseline="4348" sz="3000" spc="0">
                <a:latin typeface="Arial"/>
                <a:cs typeface="Arial"/>
              </a:rPr>
              <a:t>C</a:t>
            </a:r>
            <a:r>
              <a:rPr dirty="0" smtClean="0" baseline="4348" sz="3000" spc="4">
                <a:latin typeface="Arial"/>
                <a:cs typeface="Arial"/>
              </a:rPr>
              <a:t>o</a:t>
            </a:r>
            <a:r>
              <a:rPr dirty="0" smtClean="0" baseline="4348" sz="3000" spc="0">
                <a:latin typeface="Arial"/>
                <a:cs typeface="Arial"/>
              </a:rPr>
              <a:t>mpiling</a:t>
            </a:r>
            <a:r>
              <a:rPr dirty="0" smtClean="0" baseline="4348" sz="3000" spc="0">
                <a:latin typeface="Arial"/>
                <a:cs typeface="Arial"/>
              </a:rPr>
              <a:t> </a:t>
            </a:r>
            <a:r>
              <a:rPr dirty="0" smtClean="0" baseline="4348" sz="3000" spc="0">
                <a:latin typeface="Arial"/>
                <a:cs typeface="Arial"/>
              </a:rPr>
              <a:t>a</a:t>
            </a:r>
            <a:r>
              <a:rPr dirty="0" smtClean="0" baseline="4348" sz="3000" spc="0">
                <a:latin typeface="Arial"/>
                <a:cs typeface="Arial"/>
              </a:rPr>
              <a:t> </a:t>
            </a:r>
            <a:r>
              <a:rPr dirty="0" smtClean="0" baseline="4348" sz="3000" spc="0">
                <a:latin typeface="Arial"/>
                <a:cs typeface="Arial"/>
              </a:rPr>
              <a:t>J</a:t>
            </a:r>
            <a:r>
              <a:rPr dirty="0" smtClean="0" baseline="4348" sz="3000" spc="4">
                <a:latin typeface="Arial"/>
                <a:cs typeface="Arial"/>
              </a:rPr>
              <a:t>a</a:t>
            </a:r>
            <a:r>
              <a:rPr dirty="0" smtClean="0" baseline="4348" sz="3000" spc="0">
                <a:latin typeface="Arial"/>
                <a:cs typeface="Arial"/>
              </a:rPr>
              <a:t>va</a:t>
            </a:r>
            <a:r>
              <a:rPr dirty="0" smtClean="0" baseline="4348" sz="3000" spc="-29">
                <a:latin typeface="Arial"/>
                <a:cs typeface="Arial"/>
              </a:rPr>
              <a:t> </a:t>
            </a:r>
            <a:r>
              <a:rPr dirty="0" smtClean="0" baseline="4348" sz="3000" spc="0">
                <a:latin typeface="Arial"/>
                <a:cs typeface="Arial"/>
              </a:rPr>
              <a:t>Prog</a:t>
            </a:r>
            <a:r>
              <a:rPr dirty="0" smtClean="0" baseline="4348" sz="3000" spc="4">
                <a:latin typeface="Arial"/>
                <a:cs typeface="Arial"/>
              </a:rPr>
              <a:t>r</a:t>
            </a:r>
            <a:r>
              <a:rPr dirty="0" smtClean="0" baseline="4348" sz="3000" spc="0">
                <a:latin typeface="Arial"/>
                <a:cs typeface="Arial"/>
              </a:rPr>
              <a:t>am</a:t>
            </a:r>
            <a:endParaRPr sz="2000">
              <a:latin typeface="Arial"/>
              <a:cs typeface="Arial"/>
            </a:endParaRPr>
          </a:p>
          <a:p>
            <a:pPr marL="70612" marR="41054">
              <a:lnSpc>
                <a:spcPct val="95825"/>
              </a:lnSpc>
              <a:spcBef>
                <a:spcPts val="283"/>
              </a:spcBef>
            </a:pPr>
            <a:r>
              <a:rPr dirty="0" smtClean="0" sz="2000" spc="0">
                <a:latin typeface="Arial"/>
                <a:cs typeface="Arial"/>
              </a:rPr>
              <a:t>Java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Runti</a:t>
            </a:r>
            <a:r>
              <a:rPr dirty="0" smtClean="0" sz="2000" spc="-4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-4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n</a:t>
            </a:r>
            <a:r>
              <a:rPr dirty="0" smtClean="0" sz="2000" spc="-4">
                <a:latin typeface="Arial"/>
                <a:cs typeface="Arial"/>
              </a:rPr>
              <a:t>v</a:t>
            </a:r>
            <a:r>
              <a:rPr dirty="0" smtClean="0" sz="2000" spc="0">
                <a:latin typeface="Arial"/>
                <a:cs typeface="Arial"/>
              </a:rPr>
              <a:t>ironment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(</a:t>
            </a:r>
            <a:r>
              <a:rPr dirty="0" smtClean="0" sz="2000" spc="4">
                <a:latin typeface="Arial"/>
                <a:cs typeface="Arial"/>
              </a:rPr>
              <a:t>J</a:t>
            </a:r>
            <a:r>
              <a:rPr dirty="0" smtClean="0" sz="2000" spc="0">
                <a:latin typeface="Arial"/>
                <a:cs typeface="Arial"/>
              </a:rPr>
              <a:t>RE)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83"/>
              </a:spcBef>
            </a:pPr>
            <a:r>
              <a:rPr dirty="0" smtClean="0" sz="2000" spc="0">
                <a:latin typeface="Courier New"/>
                <a:cs typeface="Courier New"/>
              </a:rPr>
              <a:t>o</a:t>
            </a:r>
            <a:r>
              <a:rPr dirty="0" smtClean="0" sz="2000" spc="0">
                <a:latin typeface="Courier New"/>
                <a:cs typeface="Courier New"/>
              </a:rPr>
              <a:t> </a:t>
            </a:r>
            <a:r>
              <a:rPr dirty="0" smtClean="0" sz="2000" spc="0">
                <a:latin typeface="Courier New"/>
                <a:cs typeface="Courier New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C</a:t>
            </a:r>
            <a:r>
              <a:rPr dirty="0" smtClean="0" sz="2000" spc="4">
                <a:latin typeface="Arial"/>
                <a:cs typeface="Arial"/>
              </a:rPr>
              <a:t>o</a:t>
            </a:r>
            <a:r>
              <a:rPr dirty="0" smtClean="0" sz="2000" spc="0">
                <a:latin typeface="Arial"/>
                <a:cs typeface="Arial"/>
              </a:rPr>
              <a:t>ntains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J</a:t>
            </a:r>
            <a:r>
              <a:rPr dirty="0" smtClean="0" sz="2000" spc="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va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In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eter</a:t>
            </a:r>
            <a:r>
              <a:rPr dirty="0" smtClean="0" sz="2000" spc="-4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for</a:t>
            </a:r>
            <a:r>
              <a:rPr dirty="0" smtClean="0" sz="2000" spc="-2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9">
                <a:latin typeface="Arial"/>
                <a:cs typeface="Arial"/>
              </a:rPr>
              <a:t>x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uting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Java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Prog</a:t>
            </a:r>
            <a:r>
              <a:rPr dirty="0" smtClean="0" sz="2000" spc="4">
                <a:latin typeface="Arial"/>
                <a:cs typeface="Arial"/>
              </a:rPr>
              <a:t>r</a:t>
            </a:r>
            <a:r>
              <a:rPr dirty="0" smtClean="0" sz="2000" spc="0">
                <a:latin typeface="Arial"/>
                <a:cs typeface="Arial"/>
              </a:rPr>
              <a:t>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352" y="3396638"/>
            <a:ext cx="27624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2.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415051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4150518"/>
            <a:ext cx="7033056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13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wo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Famous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pen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Source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In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egrated</a:t>
            </a:r>
            <a:r>
              <a:rPr dirty="0" smtClean="0" sz="2400" spc="-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Dev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pment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Env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ron</a:t>
            </a:r>
            <a:r>
              <a:rPr dirty="0" smtClean="0" sz="2400" spc="4">
                <a:latin typeface="Arial"/>
                <a:cs typeface="Arial"/>
              </a:rPr>
              <a:t>m</a:t>
            </a:r>
            <a:r>
              <a:rPr dirty="0" smtClean="0" sz="2400" spc="0">
                <a:latin typeface="Arial"/>
                <a:cs typeface="Arial"/>
              </a:rPr>
              <a:t>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352" y="4933211"/>
            <a:ext cx="27624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1856" y="4933211"/>
            <a:ext cx="4904945" cy="9509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Net</a:t>
            </a:r>
            <a:r>
              <a:rPr dirty="0" smtClean="0" sz="2000" spc="-9">
                <a:latin typeface="Arial"/>
                <a:cs typeface="Arial"/>
              </a:rPr>
              <a:t>B</a:t>
            </a:r>
            <a:r>
              <a:rPr dirty="0" smtClean="0" sz="2000" spc="0">
                <a:latin typeface="Arial"/>
                <a:cs typeface="Arial"/>
              </a:rPr>
              <a:t>eans</a:t>
            </a:r>
            <a:r>
              <a:rPr dirty="0" smtClean="0" sz="2000" spc="-19">
                <a:latin typeface="Arial"/>
                <a:cs typeface="Arial"/>
              </a:rPr>
              <a:t> </a:t>
            </a:r>
            <a:r>
              <a:rPr dirty="0" smtClean="0" sz="2000" spc="4">
                <a:latin typeface="Arial"/>
                <a:cs typeface="Arial"/>
              </a:rPr>
              <a:t>(</a:t>
            </a:r>
            <a:r>
              <a:rPr dirty="0" smtClean="0" sz="2000" spc="0">
                <a:latin typeface="Arial"/>
                <a:cs typeface="Arial"/>
              </a:rPr>
              <a:t>Ora</a:t>
            </a:r>
            <a:r>
              <a:rPr dirty="0" smtClean="0" sz="2000" spc="4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le</a:t>
            </a:r>
            <a:r>
              <a:rPr dirty="0" smtClean="0" sz="2000" spc="-39">
                <a:latin typeface="Arial"/>
                <a:cs typeface="Arial"/>
              </a:rPr>
              <a:t>’</a:t>
            </a:r>
            <a:r>
              <a:rPr dirty="0" smtClean="0" sz="2000" spc="0">
                <a:latin typeface="Arial"/>
                <a:cs typeface="Arial"/>
              </a:rPr>
              <a:t>s</a:t>
            </a:r>
            <a:r>
              <a:rPr dirty="0" smtClean="0" sz="2000" spc="-29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IDE</a:t>
            </a:r>
            <a:r>
              <a:rPr dirty="0" smtClean="0" sz="2000" spc="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dirty="0" smtClean="0" sz="2000" spc="0">
                <a:latin typeface="Arial"/>
                <a:cs typeface="Arial"/>
              </a:rPr>
              <a:t>ht</a:t>
            </a:r>
            <a:r>
              <a:rPr dirty="0" smtClean="0" sz="2000" spc="-9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p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:</a:t>
            </a:r>
            <a:r>
              <a:rPr dirty="0" smtClean="0" sz="2000" spc="-9">
                <a:latin typeface="Arial"/>
                <a:cs typeface="Arial"/>
              </a:rPr>
              <a:t>/</a:t>
            </a:r>
            <a:r>
              <a:rPr dirty="0" smtClean="0" sz="2000" spc="0">
                <a:latin typeface="Arial"/>
                <a:cs typeface="Arial"/>
              </a:rPr>
              <a:t>/ne</a:t>
            </a:r>
            <a:r>
              <a:rPr dirty="0" smtClean="0" sz="2000" spc="-4">
                <a:latin typeface="Arial"/>
                <a:cs typeface="Arial"/>
              </a:rPr>
              <a:t>t</a:t>
            </a:r>
            <a:r>
              <a:rPr dirty="0" smtClean="0" sz="2000" spc="0">
                <a:latin typeface="Arial"/>
                <a:cs typeface="Arial"/>
              </a:rPr>
              <a:t>be</a:t>
            </a:r>
            <a:r>
              <a:rPr dirty="0" smtClean="0" sz="2000" spc="-4">
                <a:latin typeface="Arial"/>
                <a:cs typeface="Arial"/>
              </a:rPr>
              <a:t>a</a:t>
            </a:r>
            <a:r>
              <a:rPr dirty="0" smtClean="0" sz="2000" spc="0">
                <a:latin typeface="Arial"/>
                <a:cs typeface="Arial"/>
              </a:rPr>
              <a:t>ns</a:t>
            </a:r>
            <a:r>
              <a:rPr dirty="0" smtClean="0" sz="2000" spc="-9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org</a:t>
            </a:r>
            <a:r>
              <a:rPr dirty="0" smtClean="0" sz="2000" spc="-9">
                <a:latin typeface="Arial"/>
                <a:cs typeface="Arial"/>
              </a:rPr>
              <a:t>/</a:t>
            </a:r>
            <a:r>
              <a:rPr dirty="0" smtClean="0" sz="2000" spc="-9">
                <a:latin typeface="Arial"/>
                <a:cs typeface="Arial"/>
              </a:rPr>
              <a:t>d</a:t>
            </a:r>
            <a:r>
              <a:rPr dirty="0" smtClean="0" sz="2000" spc="0">
                <a:latin typeface="Arial"/>
                <a:cs typeface="Arial"/>
              </a:rPr>
              <a:t>o</a:t>
            </a:r>
            <a:r>
              <a:rPr dirty="0" smtClean="0" sz="2000" spc="4">
                <a:latin typeface="Arial"/>
                <a:cs typeface="Arial"/>
              </a:rPr>
              <a:t>w</a:t>
            </a:r>
            <a:r>
              <a:rPr dirty="0" smtClean="0" sz="2000" spc="0">
                <a:latin typeface="Arial"/>
                <a:cs typeface="Arial"/>
              </a:rPr>
              <a:t>nloads</a:t>
            </a:r>
            <a:r>
              <a:rPr dirty="0" smtClean="0" sz="2000" spc="-14">
                <a:latin typeface="Arial"/>
                <a:cs typeface="Arial"/>
              </a:rPr>
              <a:t>/</a:t>
            </a:r>
            <a:r>
              <a:rPr dirty="0" smtClean="0" sz="2000" spc="0">
                <a:latin typeface="Arial"/>
                <a:cs typeface="Arial"/>
              </a:rPr>
              <a:t>index</a:t>
            </a:r>
            <a:r>
              <a:rPr dirty="0" smtClean="0" sz="2000" spc="-4">
                <a:latin typeface="Arial"/>
                <a:cs typeface="Arial"/>
              </a:rPr>
              <a:t>.</a:t>
            </a:r>
            <a:r>
              <a:rPr dirty="0" smtClean="0" sz="2000" spc="0">
                <a:latin typeface="Arial"/>
                <a:cs typeface="Arial"/>
              </a:rPr>
              <a:t>ht</a:t>
            </a:r>
            <a:r>
              <a:rPr dirty="0" smtClean="0" sz="2000" spc="-14">
                <a:latin typeface="Arial"/>
                <a:cs typeface="Arial"/>
              </a:rPr>
              <a:t>m</a:t>
            </a:r>
            <a:r>
              <a:rPr dirty="0" smtClean="0" sz="2000" spc="0">
                <a:latin typeface="Arial"/>
                <a:cs typeface="Arial"/>
              </a:rPr>
              <a:t>l)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580"/>
              </a:spcBef>
            </a:pPr>
            <a:r>
              <a:rPr dirty="0" smtClean="0" sz="2000" spc="0">
                <a:latin typeface="Arial"/>
                <a:cs typeface="Arial"/>
              </a:rPr>
              <a:t>Eclip</a:t>
            </a:r>
            <a:r>
              <a:rPr dirty="0" smtClean="0" sz="2000" spc="4">
                <a:latin typeface="Arial"/>
                <a:cs typeface="Arial"/>
              </a:rPr>
              <a:t>s</a:t>
            </a:r>
            <a:r>
              <a:rPr dirty="0" smtClean="0" sz="2000" spc="0">
                <a:latin typeface="Arial"/>
                <a:cs typeface="Arial"/>
              </a:rPr>
              <a:t>e</a:t>
            </a:r>
            <a:r>
              <a:rPr dirty="0" smtClean="0" sz="2000" spc="-14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  <a:hlinkClick r:id="rId2"/>
              </a:rPr>
              <a:t>(</a:t>
            </a:r>
            <a:r>
              <a:rPr dirty="0" smtClean="0" sz="2000" spc="4">
                <a:latin typeface="Arial"/>
                <a:cs typeface="Arial"/>
                <a:hlinkClick r:id="rId2"/>
              </a:rPr>
              <a:t>h</a:t>
            </a:r>
            <a:r>
              <a:rPr dirty="0" smtClean="0" sz="2000" spc="0">
                <a:latin typeface="Arial"/>
                <a:cs typeface="Arial"/>
                <a:hlinkClick r:id="rId2"/>
              </a:rPr>
              <a:t>t</a:t>
            </a:r>
            <a:r>
              <a:rPr dirty="0" smtClean="0" sz="2000" spc="-9">
                <a:latin typeface="Arial"/>
                <a:cs typeface="Arial"/>
                <a:hlinkClick r:id="rId2"/>
              </a:rPr>
              <a:t>t</a:t>
            </a:r>
            <a:r>
              <a:rPr dirty="0" smtClean="0" sz="2000" spc="0">
                <a:latin typeface="Arial"/>
                <a:cs typeface="Arial"/>
                <a:hlinkClick r:id="rId2"/>
              </a:rPr>
              <a:t>p:</a:t>
            </a:r>
            <a:r>
              <a:rPr dirty="0" smtClean="0" sz="2000" spc="-9">
                <a:latin typeface="Arial"/>
                <a:cs typeface="Arial"/>
                <a:hlinkClick r:id="rId2"/>
              </a:rPr>
              <a:t>/</a:t>
            </a:r>
            <a:r>
              <a:rPr dirty="0" smtClean="0" sz="2000" spc="0">
                <a:latin typeface="Arial"/>
                <a:cs typeface="Arial"/>
                <a:hlinkClick r:id="rId2"/>
              </a:rPr>
              <a:t>/eclip</a:t>
            </a:r>
            <a:r>
              <a:rPr dirty="0" smtClean="0" sz="2000" spc="4">
                <a:latin typeface="Arial"/>
                <a:cs typeface="Arial"/>
                <a:hlinkClick r:id="rId2"/>
              </a:rPr>
              <a:t>s</a:t>
            </a:r>
            <a:r>
              <a:rPr dirty="0" smtClean="0" sz="2000" spc="0">
                <a:latin typeface="Arial"/>
                <a:cs typeface="Arial"/>
                <a:hlinkClick r:id="rId2"/>
              </a:rPr>
              <a:t>e.o</a:t>
            </a:r>
            <a:r>
              <a:rPr dirty="0" smtClean="0" sz="2000" spc="-9">
                <a:latin typeface="Arial"/>
                <a:cs typeface="Arial"/>
              </a:rPr>
              <a:t>r</a:t>
            </a:r>
            <a:r>
              <a:rPr dirty="0" smtClean="0" sz="2000" spc="-9">
                <a:latin typeface="Arial"/>
                <a:cs typeface="Arial"/>
              </a:rPr>
              <a:t>g</a:t>
            </a:r>
            <a:r>
              <a:rPr dirty="0" smtClean="0" sz="2000" spc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4352" y="5604272"/>
            <a:ext cx="27628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dirty="0" smtClean="0" sz="2000" spc="0">
                <a:latin typeface="Arial"/>
                <a:cs typeface="Arial"/>
              </a:rPr>
              <a:t>2.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324736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(CS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1</a:t>
            </a:r>
            <a:r>
              <a:rPr dirty="0" smtClean="0" baseline="2275" sz="1800" spc="4" b="1">
                <a:latin typeface="Calibri"/>
                <a:cs typeface="Calibri"/>
              </a:rPr>
              <a:t>3</a:t>
            </a:r>
            <a:r>
              <a:rPr dirty="0" smtClean="0" baseline="2275" sz="1800" spc="0" b="1">
                <a:latin typeface="Calibri"/>
                <a:cs typeface="Calibri"/>
              </a:rPr>
              <a:t>0</a:t>
            </a:r>
            <a:r>
              <a:rPr dirty="0" smtClean="0" baseline="2275" sz="1800" spc="4" b="1">
                <a:latin typeface="Calibri"/>
                <a:cs typeface="Calibri"/>
              </a:rPr>
              <a:t>4</a:t>
            </a:r>
            <a:r>
              <a:rPr dirty="0" smtClean="0" baseline="2275" sz="1800" spc="0" b="1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549146" y="1629917"/>
            <a:ext cx="3528060" cy="576072"/>
          </a:xfrm>
          <a:custGeom>
            <a:avLst/>
            <a:gdLst/>
            <a:ahLst/>
            <a:cxnLst/>
            <a:rect l="l" t="t" r="r" b="b"/>
            <a:pathLst>
              <a:path w="3528060" h="576072">
                <a:moveTo>
                  <a:pt x="0" y="576072"/>
                </a:moveTo>
                <a:lnTo>
                  <a:pt x="3528060" y="576072"/>
                </a:lnTo>
                <a:lnTo>
                  <a:pt x="35280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549146" y="1629917"/>
            <a:ext cx="3528060" cy="576072"/>
          </a:xfrm>
          <a:custGeom>
            <a:avLst/>
            <a:gdLst/>
            <a:ahLst/>
            <a:cxnLst/>
            <a:rect l="l" t="t" r="r" b="b"/>
            <a:pathLst>
              <a:path w="3528060" h="576072">
                <a:moveTo>
                  <a:pt x="0" y="576072"/>
                </a:moveTo>
                <a:lnTo>
                  <a:pt x="3528060" y="576072"/>
                </a:lnTo>
                <a:lnTo>
                  <a:pt x="35280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070098" y="2205990"/>
            <a:ext cx="484631" cy="576072"/>
          </a:xfrm>
          <a:custGeom>
            <a:avLst/>
            <a:gdLst/>
            <a:ahLst/>
            <a:cxnLst/>
            <a:rect l="l" t="t" r="r" b="b"/>
            <a:pathLst>
              <a:path w="484631" h="576072">
                <a:moveTo>
                  <a:pt x="242315" y="576072"/>
                </a:moveTo>
                <a:lnTo>
                  <a:pt x="484631" y="333756"/>
                </a:lnTo>
                <a:lnTo>
                  <a:pt x="363474" y="333756"/>
                </a:lnTo>
                <a:lnTo>
                  <a:pt x="363474" y="0"/>
                </a:lnTo>
                <a:lnTo>
                  <a:pt x="121157" y="0"/>
                </a:lnTo>
                <a:lnTo>
                  <a:pt x="121157" y="333756"/>
                </a:lnTo>
                <a:lnTo>
                  <a:pt x="0" y="333756"/>
                </a:lnTo>
                <a:lnTo>
                  <a:pt x="242315" y="57607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070098" y="2205990"/>
            <a:ext cx="484631" cy="576072"/>
          </a:xfrm>
          <a:custGeom>
            <a:avLst/>
            <a:gdLst/>
            <a:ahLst/>
            <a:cxnLst/>
            <a:rect l="l" t="t" r="r" b="b"/>
            <a:pathLst>
              <a:path w="484631" h="576072">
                <a:moveTo>
                  <a:pt x="0" y="333756"/>
                </a:moveTo>
                <a:lnTo>
                  <a:pt x="121157" y="333756"/>
                </a:lnTo>
                <a:lnTo>
                  <a:pt x="121157" y="0"/>
                </a:lnTo>
                <a:lnTo>
                  <a:pt x="363474" y="0"/>
                </a:lnTo>
                <a:lnTo>
                  <a:pt x="363474" y="333756"/>
                </a:lnTo>
                <a:lnTo>
                  <a:pt x="484631" y="333756"/>
                </a:lnTo>
                <a:lnTo>
                  <a:pt x="242315" y="576072"/>
                </a:lnTo>
                <a:lnTo>
                  <a:pt x="0" y="3337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549146" y="2809493"/>
            <a:ext cx="3528060" cy="576072"/>
          </a:xfrm>
          <a:custGeom>
            <a:avLst/>
            <a:gdLst/>
            <a:ahLst/>
            <a:cxnLst/>
            <a:rect l="l" t="t" r="r" b="b"/>
            <a:pathLst>
              <a:path w="3528060" h="576072">
                <a:moveTo>
                  <a:pt x="0" y="576072"/>
                </a:moveTo>
                <a:lnTo>
                  <a:pt x="3528060" y="576072"/>
                </a:lnTo>
                <a:lnTo>
                  <a:pt x="35280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549146" y="2809493"/>
            <a:ext cx="3528060" cy="576072"/>
          </a:xfrm>
          <a:custGeom>
            <a:avLst/>
            <a:gdLst/>
            <a:ahLst/>
            <a:cxnLst/>
            <a:rect l="l" t="t" r="r" b="b"/>
            <a:pathLst>
              <a:path w="3528060" h="576072">
                <a:moveTo>
                  <a:pt x="0" y="576072"/>
                </a:moveTo>
                <a:lnTo>
                  <a:pt x="3528060" y="576072"/>
                </a:lnTo>
                <a:lnTo>
                  <a:pt x="35280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070098" y="3412998"/>
            <a:ext cx="484631" cy="576071"/>
          </a:xfrm>
          <a:custGeom>
            <a:avLst/>
            <a:gdLst/>
            <a:ahLst/>
            <a:cxnLst/>
            <a:rect l="l" t="t" r="r" b="b"/>
            <a:pathLst>
              <a:path w="484631" h="576072">
                <a:moveTo>
                  <a:pt x="242315" y="576071"/>
                </a:moveTo>
                <a:lnTo>
                  <a:pt x="484631" y="333756"/>
                </a:lnTo>
                <a:lnTo>
                  <a:pt x="363474" y="333756"/>
                </a:lnTo>
                <a:lnTo>
                  <a:pt x="363474" y="0"/>
                </a:lnTo>
                <a:lnTo>
                  <a:pt x="121157" y="0"/>
                </a:lnTo>
                <a:lnTo>
                  <a:pt x="121157" y="333756"/>
                </a:lnTo>
                <a:lnTo>
                  <a:pt x="0" y="333756"/>
                </a:lnTo>
                <a:lnTo>
                  <a:pt x="242315" y="57607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070098" y="3412998"/>
            <a:ext cx="484631" cy="576071"/>
          </a:xfrm>
          <a:custGeom>
            <a:avLst/>
            <a:gdLst/>
            <a:ahLst/>
            <a:cxnLst/>
            <a:rect l="l" t="t" r="r" b="b"/>
            <a:pathLst>
              <a:path w="484631" h="576072">
                <a:moveTo>
                  <a:pt x="0" y="333756"/>
                </a:moveTo>
                <a:lnTo>
                  <a:pt x="121157" y="333756"/>
                </a:lnTo>
                <a:lnTo>
                  <a:pt x="121157" y="0"/>
                </a:lnTo>
                <a:lnTo>
                  <a:pt x="363474" y="0"/>
                </a:lnTo>
                <a:lnTo>
                  <a:pt x="363474" y="333756"/>
                </a:lnTo>
                <a:lnTo>
                  <a:pt x="484631" y="333756"/>
                </a:lnTo>
                <a:lnTo>
                  <a:pt x="242315" y="576071"/>
                </a:lnTo>
                <a:lnTo>
                  <a:pt x="0" y="3337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178558" y="4016502"/>
            <a:ext cx="2304288" cy="914400"/>
          </a:xfrm>
          <a:custGeom>
            <a:avLst/>
            <a:gdLst/>
            <a:ahLst/>
            <a:cxnLst/>
            <a:rect l="l" t="t" r="r" b="b"/>
            <a:pathLst>
              <a:path w="2304288" h="914400">
                <a:moveTo>
                  <a:pt x="0" y="457200"/>
                </a:moveTo>
                <a:lnTo>
                  <a:pt x="3819" y="494693"/>
                </a:lnTo>
                <a:lnTo>
                  <a:pt x="15080" y="531353"/>
                </a:lnTo>
                <a:lnTo>
                  <a:pt x="33486" y="567061"/>
                </a:lnTo>
                <a:lnTo>
                  <a:pt x="58741" y="601699"/>
                </a:lnTo>
                <a:lnTo>
                  <a:pt x="90547" y="635150"/>
                </a:lnTo>
                <a:lnTo>
                  <a:pt x="128608" y="667297"/>
                </a:lnTo>
                <a:lnTo>
                  <a:pt x="172627" y="698020"/>
                </a:lnTo>
                <a:lnTo>
                  <a:pt x="222308" y="727204"/>
                </a:lnTo>
                <a:lnTo>
                  <a:pt x="277355" y="754729"/>
                </a:lnTo>
                <a:lnTo>
                  <a:pt x="337470" y="780478"/>
                </a:lnTo>
                <a:lnTo>
                  <a:pt x="402358" y="804334"/>
                </a:lnTo>
                <a:lnTo>
                  <a:pt x="471720" y="826178"/>
                </a:lnTo>
                <a:lnTo>
                  <a:pt x="545262" y="845894"/>
                </a:lnTo>
                <a:lnTo>
                  <a:pt x="622685" y="863362"/>
                </a:lnTo>
                <a:lnTo>
                  <a:pt x="703695" y="878466"/>
                </a:lnTo>
                <a:lnTo>
                  <a:pt x="787993" y="891088"/>
                </a:lnTo>
                <a:lnTo>
                  <a:pt x="875283" y="901110"/>
                </a:lnTo>
                <a:lnTo>
                  <a:pt x="965270" y="908415"/>
                </a:lnTo>
                <a:lnTo>
                  <a:pt x="1057655" y="912884"/>
                </a:lnTo>
                <a:lnTo>
                  <a:pt x="1152144" y="914400"/>
                </a:lnTo>
                <a:lnTo>
                  <a:pt x="1246632" y="912884"/>
                </a:lnTo>
                <a:lnTo>
                  <a:pt x="1339017" y="908415"/>
                </a:lnTo>
                <a:lnTo>
                  <a:pt x="1429004" y="901110"/>
                </a:lnTo>
                <a:lnTo>
                  <a:pt x="1516294" y="891088"/>
                </a:lnTo>
                <a:lnTo>
                  <a:pt x="1600592" y="878466"/>
                </a:lnTo>
                <a:lnTo>
                  <a:pt x="1681602" y="863362"/>
                </a:lnTo>
                <a:lnTo>
                  <a:pt x="1759025" y="845894"/>
                </a:lnTo>
                <a:lnTo>
                  <a:pt x="1832567" y="826178"/>
                </a:lnTo>
                <a:lnTo>
                  <a:pt x="1901929" y="804334"/>
                </a:lnTo>
                <a:lnTo>
                  <a:pt x="1966817" y="780478"/>
                </a:lnTo>
                <a:lnTo>
                  <a:pt x="2026932" y="754729"/>
                </a:lnTo>
                <a:lnTo>
                  <a:pt x="2081979" y="727204"/>
                </a:lnTo>
                <a:lnTo>
                  <a:pt x="2131660" y="698020"/>
                </a:lnTo>
                <a:lnTo>
                  <a:pt x="2175679" y="667297"/>
                </a:lnTo>
                <a:lnTo>
                  <a:pt x="2213740" y="635150"/>
                </a:lnTo>
                <a:lnTo>
                  <a:pt x="2245546" y="601699"/>
                </a:lnTo>
                <a:lnTo>
                  <a:pt x="2270801" y="567061"/>
                </a:lnTo>
                <a:lnTo>
                  <a:pt x="2289207" y="531353"/>
                </a:lnTo>
                <a:lnTo>
                  <a:pt x="2300468" y="494693"/>
                </a:lnTo>
                <a:lnTo>
                  <a:pt x="2304288" y="457200"/>
                </a:lnTo>
                <a:lnTo>
                  <a:pt x="2300468" y="419706"/>
                </a:lnTo>
                <a:lnTo>
                  <a:pt x="2289207" y="383046"/>
                </a:lnTo>
                <a:lnTo>
                  <a:pt x="2270801" y="347338"/>
                </a:lnTo>
                <a:lnTo>
                  <a:pt x="2245546" y="312700"/>
                </a:lnTo>
                <a:lnTo>
                  <a:pt x="2213740" y="279249"/>
                </a:lnTo>
                <a:lnTo>
                  <a:pt x="2175679" y="247102"/>
                </a:lnTo>
                <a:lnTo>
                  <a:pt x="2131660" y="216379"/>
                </a:lnTo>
                <a:lnTo>
                  <a:pt x="2081979" y="187195"/>
                </a:lnTo>
                <a:lnTo>
                  <a:pt x="2026932" y="159670"/>
                </a:lnTo>
                <a:lnTo>
                  <a:pt x="1966817" y="133921"/>
                </a:lnTo>
                <a:lnTo>
                  <a:pt x="1901929" y="110065"/>
                </a:lnTo>
                <a:lnTo>
                  <a:pt x="1832567" y="88221"/>
                </a:lnTo>
                <a:lnTo>
                  <a:pt x="1759025" y="68505"/>
                </a:lnTo>
                <a:lnTo>
                  <a:pt x="1681602" y="51037"/>
                </a:lnTo>
                <a:lnTo>
                  <a:pt x="1600592" y="35933"/>
                </a:lnTo>
                <a:lnTo>
                  <a:pt x="1516294" y="23311"/>
                </a:lnTo>
                <a:lnTo>
                  <a:pt x="1429004" y="13289"/>
                </a:lnTo>
                <a:lnTo>
                  <a:pt x="1339017" y="5984"/>
                </a:lnTo>
                <a:lnTo>
                  <a:pt x="1246632" y="1515"/>
                </a:lnTo>
                <a:lnTo>
                  <a:pt x="1152144" y="0"/>
                </a:lnTo>
                <a:lnTo>
                  <a:pt x="1057655" y="1515"/>
                </a:lnTo>
                <a:lnTo>
                  <a:pt x="965270" y="5984"/>
                </a:lnTo>
                <a:lnTo>
                  <a:pt x="875283" y="13289"/>
                </a:lnTo>
                <a:lnTo>
                  <a:pt x="787993" y="23311"/>
                </a:lnTo>
                <a:lnTo>
                  <a:pt x="703695" y="35933"/>
                </a:lnTo>
                <a:lnTo>
                  <a:pt x="622685" y="51037"/>
                </a:lnTo>
                <a:lnTo>
                  <a:pt x="545262" y="68505"/>
                </a:lnTo>
                <a:lnTo>
                  <a:pt x="471720" y="88221"/>
                </a:lnTo>
                <a:lnTo>
                  <a:pt x="402358" y="110065"/>
                </a:lnTo>
                <a:lnTo>
                  <a:pt x="337470" y="133921"/>
                </a:lnTo>
                <a:lnTo>
                  <a:pt x="277355" y="159670"/>
                </a:lnTo>
                <a:lnTo>
                  <a:pt x="222308" y="187195"/>
                </a:lnTo>
                <a:lnTo>
                  <a:pt x="172627" y="216379"/>
                </a:lnTo>
                <a:lnTo>
                  <a:pt x="128608" y="247102"/>
                </a:lnTo>
                <a:lnTo>
                  <a:pt x="90547" y="279249"/>
                </a:lnTo>
                <a:lnTo>
                  <a:pt x="58741" y="312700"/>
                </a:lnTo>
                <a:lnTo>
                  <a:pt x="33486" y="347338"/>
                </a:lnTo>
                <a:lnTo>
                  <a:pt x="15080" y="383046"/>
                </a:lnTo>
                <a:lnTo>
                  <a:pt x="3819" y="419706"/>
                </a:lnTo>
                <a:lnTo>
                  <a:pt x="0" y="4572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2178558" y="4016502"/>
            <a:ext cx="2304288" cy="914400"/>
          </a:xfrm>
          <a:custGeom>
            <a:avLst/>
            <a:gdLst/>
            <a:ahLst/>
            <a:cxnLst/>
            <a:rect l="l" t="t" r="r" b="b"/>
            <a:pathLst>
              <a:path w="2304288" h="914400">
                <a:moveTo>
                  <a:pt x="0" y="457200"/>
                </a:moveTo>
                <a:lnTo>
                  <a:pt x="15080" y="383046"/>
                </a:lnTo>
                <a:lnTo>
                  <a:pt x="33486" y="347338"/>
                </a:lnTo>
                <a:lnTo>
                  <a:pt x="58741" y="312700"/>
                </a:lnTo>
                <a:lnTo>
                  <a:pt x="90547" y="279249"/>
                </a:lnTo>
                <a:lnTo>
                  <a:pt x="128608" y="247102"/>
                </a:lnTo>
                <a:lnTo>
                  <a:pt x="172627" y="216379"/>
                </a:lnTo>
                <a:lnTo>
                  <a:pt x="222308" y="187195"/>
                </a:lnTo>
                <a:lnTo>
                  <a:pt x="277355" y="159670"/>
                </a:lnTo>
                <a:lnTo>
                  <a:pt x="337470" y="133921"/>
                </a:lnTo>
                <a:lnTo>
                  <a:pt x="402358" y="110065"/>
                </a:lnTo>
                <a:lnTo>
                  <a:pt x="471720" y="88221"/>
                </a:lnTo>
                <a:lnTo>
                  <a:pt x="545262" y="68505"/>
                </a:lnTo>
                <a:lnTo>
                  <a:pt x="622685" y="51037"/>
                </a:lnTo>
                <a:lnTo>
                  <a:pt x="703695" y="35933"/>
                </a:lnTo>
                <a:lnTo>
                  <a:pt x="787993" y="23311"/>
                </a:lnTo>
                <a:lnTo>
                  <a:pt x="875283" y="13289"/>
                </a:lnTo>
                <a:lnTo>
                  <a:pt x="965270" y="5984"/>
                </a:lnTo>
                <a:lnTo>
                  <a:pt x="1057655" y="1515"/>
                </a:lnTo>
                <a:lnTo>
                  <a:pt x="1152144" y="0"/>
                </a:lnTo>
                <a:lnTo>
                  <a:pt x="1246632" y="1515"/>
                </a:lnTo>
                <a:lnTo>
                  <a:pt x="1339017" y="5984"/>
                </a:lnTo>
                <a:lnTo>
                  <a:pt x="1429004" y="13289"/>
                </a:lnTo>
                <a:lnTo>
                  <a:pt x="1516294" y="23311"/>
                </a:lnTo>
                <a:lnTo>
                  <a:pt x="1600592" y="35933"/>
                </a:lnTo>
                <a:lnTo>
                  <a:pt x="1681602" y="51037"/>
                </a:lnTo>
                <a:lnTo>
                  <a:pt x="1759025" y="68505"/>
                </a:lnTo>
                <a:lnTo>
                  <a:pt x="1832567" y="88221"/>
                </a:lnTo>
                <a:lnTo>
                  <a:pt x="1901929" y="110065"/>
                </a:lnTo>
                <a:lnTo>
                  <a:pt x="1966817" y="133921"/>
                </a:lnTo>
                <a:lnTo>
                  <a:pt x="2026932" y="159670"/>
                </a:lnTo>
                <a:lnTo>
                  <a:pt x="2081979" y="187195"/>
                </a:lnTo>
                <a:lnTo>
                  <a:pt x="2131660" y="216379"/>
                </a:lnTo>
                <a:lnTo>
                  <a:pt x="2175679" y="247102"/>
                </a:lnTo>
                <a:lnTo>
                  <a:pt x="2213740" y="279249"/>
                </a:lnTo>
                <a:lnTo>
                  <a:pt x="2245546" y="312700"/>
                </a:lnTo>
                <a:lnTo>
                  <a:pt x="2270801" y="347338"/>
                </a:lnTo>
                <a:lnTo>
                  <a:pt x="2289207" y="383046"/>
                </a:lnTo>
                <a:lnTo>
                  <a:pt x="2300468" y="419706"/>
                </a:lnTo>
                <a:lnTo>
                  <a:pt x="2304288" y="457200"/>
                </a:lnTo>
                <a:lnTo>
                  <a:pt x="2300468" y="494693"/>
                </a:lnTo>
                <a:lnTo>
                  <a:pt x="2289207" y="531353"/>
                </a:lnTo>
                <a:lnTo>
                  <a:pt x="2270801" y="567061"/>
                </a:lnTo>
                <a:lnTo>
                  <a:pt x="2245546" y="601699"/>
                </a:lnTo>
                <a:lnTo>
                  <a:pt x="2213740" y="635150"/>
                </a:lnTo>
                <a:lnTo>
                  <a:pt x="2175679" y="667297"/>
                </a:lnTo>
                <a:lnTo>
                  <a:pt x="2131660" y="698020"/>
                </a:lnTo>
                <a:lnTo>
                  <a:pt x="2081979" y="727204"/>
                </a:lnTo>
                <a:lnTo>
                  <a:pt x="2026932" y="754729"/>
                </a:lnTo>
                <a:lnTo>
                  <a:pt x="1966817" y="780478"/>
                </a:lnTo>
                <a:lnTo>
                  <a:pt x="1901929" y="804334"/>
                </a:lnTo>
                <a:lnTo>
                  <a:pt x="1832567" y="826178"/>
                </a:lnTo>
                <a:lnTo>
                  <a:pt x="1759025" y="845894"/>
                </a:lnTo>
                <a:lnTo>
                  <a:pt x="1681602" y="863362"/>
                </a:lnTo>
                <a:lnTo>
                  <a:pt x="1600592" y="878466"/>
                </a:lnTo>
                <a:lnTo>
                  <a:pt x="1516294" y="891088"/>
                </a:lnTo>
                <a:lnTo>
                  <a:pt x="1429004" y="901110"/>
                </a:lnTo>
                <a:lnTo>
                  <a:pt x="1339017" y="908415"/>
                </a:lnTo>
                <a:lnTo>
                  <a:pt x="1246632" y="912884"/>
                </a:lnTo>
                <a:lnTo>
                  <a:pt x="1152144" y="914400"/>
                </a:lnTo>
                <a:lnTo>
                  <a:pt x="1057655" y="912884"/>
                </a:lnTo>
                <a:lnTo>
                  <a:pt x="965270" y="908415"/>
                </a:lnTo>
                <a:lnTo>
                  <a:pt x="875283" y="901110"/>
                </a:lnTo>
                <a:lnTo>
                  <a:pt x="787993" y="891088"/>
                </a:lnTo>
                <a:lnTo>
                  <a:pt x="703695" y="878466"/>
                </a:lnTo>
                <a:lnTo>
                  <a:pt x="622685" y="863362"/>
                </a:lnTo>
                <a:lnTo>
                  <a:pt x="545262" y="845894"/>
                </a:lnTo>
                <a:lnTo>
                  <a:pt x="471720" y="826178"/>
                </a:lnTo>
                <a:lnTo>
                  <a:pt x="402358" y="804334"/>
                </a:lnTo>
                <a:lnTo>
                  <a:pt x="337470" y="780478"/>
                </a:lnTo>
                <a:lnTo>
                  <a:pt x="277355" y="754729"/>
                </a:lnTo>
                <a:lnTo>
                  <a:pt x="222308" y="727204"/>
                </a:lnTo>
                <a:lnTo>
                  <a:pt x="172627" y="698020"/>
                </a:lnTo>
                <a:lnTo>
                  <a:pt x="128608" y="667297"/>
                </a:lnTo>
                <a:lnTo>
                  <a:pt x="90547" y="635150"/>
                </a:lnTo>
                <a:lnTo>
                  <a:pt x="58741" y="601699"/>
                </a:lnTo>
                <a:lnTo>
                  <a:pt x="33486" y="567061"/>
                </a:lnTo>
                <a:lnTo>
                  <a:pt x="15080" y="531353"/>
                </a:lnTo>
                <a:lnTo>
                  <a:pt x="3819" y="494693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070098" y="4930902"/>
            <a:ext cx="484631" cy="576072"/>
          </a:xfrm>
          <a:custGeom>
            <a:avLst/>
            <a:gdLst/>
            <a:ahLst/>
            <a:cxnLst/>
            <a:rect l="l" t="t" r="r" b="b"/>
            <a:pathLst>
              <a:path w="484631" h="576072">
                <a:moveTo>
                  <a:pt x="242315" y="576072"/>
                </a:moveTo>
                <a:lnTo>
                  <a:pt x="484631" y="333756"/>
                </a:lnTo>
                <a:lnTo>
                  <a:pt x="363474" y="333756"/>
                </a:lnTo>
                <a:lnTo>
                  <a:pt x="363474" y="0"/>
                </a:lnTo>
                <a:lnTo>
                  <a:pt x="121157" y="0"/>
                </a:lnTo>
                <a:lnTo>
                  <a:pt x="121157" y="333756"/>
                </a:lnTo>
                <a:lnTo>
                  <a:pt x="0" y="333756"/>
                </a:lnTo>
                <a:lnTo>
                  <a:pt x="242315" y="57607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3070098" y="4930902"/>
            <a:ext cx="484631" cy="576072"/>
          </a:xfrm>
          <a:custGeom>
            <a:avLst/>
            <a:gdLst/>
            <a:ahLst/>
            <a:cxnLst/>
            <a:rect l="l" t="t" r="r" b="b"/>
            <a:pathLst>
              <a:path w="484631" h="576072">
                <a:moveTo>
                  <a:pt x="0" y="333756"/>
                </a:moveTo>
                <a:lnTo>
                  <a:pt x="121157" y="333756"/>
                </a:lnTo>
                <a:lnTo>
                  <a:pt x="121157" y="0"/>
                </a:lnTo>
                <a:lnTo>
                  <a:pt x="363474" y="0"/>
                </a:lnTo>
                <a:lnTo>
                  <a:pt x="363474" y="333756"/>
                </a:lnTo>
                <a:lnTo>
                  <a:pt x="484631" y="333756"/>
                </a:lnTo>
                <a:lnTo>
                  <a:pt x="242315" y="576072"/>
                </a:lnTo>
                <a:lnTo>
                  <a:pt x="0" y="3337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549146" y="5534406"/>
            <a:ext cx="3528060" cy="576072"/>
          </a:xfrm>
          <a:custGeom>
            <a:avLst/>
            <a:gdLst/>
            <a:ahLst/>
            <a:cxnLst/>
            <a:rect l="l" t="t" r="r" b="b"/>
            <a:pathLst>
              <a:path w="3528060" h="576072">
                <a:moveTo>
                  <a:pt x="0" y="576072"/>
                </a:moveTo>
                <a:lnTo>
                  <a:pt x="3528060" y="576072"/>
                </a:lnTo>
                <a:lnTo>
                  <a:pt x="35280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549146" y="5534406"/>
            <a:ext cx="3528060" cy="576072"/>
          </a:xfrm>
          <a:custGeom>
            <a:avLst/>
            <a:gdLst/>
            <a:ahLst/>
            <a:cxnLst/>
            <a:rect l="l" t="t" r="r" b="b"/>
            <a:pathLst>
              <a:path w="3528060" h="576072">
                <a:moveTo>
                  <a:pt x="0" y="576072"/>
                </a:moveTo>
                <a:lnTo>
                  <a:pt x="3528060" y="576072"/>
                </a:lnTo>
                <a:lnTo>
                  <a:pt x="352806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3540" y="236845"/>
            <a:ext cx="5696229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79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0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pili</a:t>
            </a:r>
            <a:r>
              <a:rPr dirty="0" smtClean="0" sz="3600" spc="-150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4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d</a:t>
            </a:r>
            <a:r>
              <a:rPr dirty="0" smtClean="0" sz="3600" spc="-28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xec</a:t>
            </a:r>
            <a:r>
              <a:rPr dirty="0" smtClean="0" sz="3600" spc="-159" b="1">
                <a:latin typeface="Arial"/>
                <a:cs typeface="Arial"/>
              </a:rPr>
              <a:t>u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0" b="1">
                <a:latin typeface="Arial"/>
                <a:cs typeface="Arial"/>
              </a:rPr>
              <a:t>g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3640"/>
              </a:lnSpc>
            </a:pPr>
            <a:r>
              <a:rPr dirty="0" smtClean="0" sz="3600" spc="-154" b="1">
                <a:latin typeface="Arial"/>
                <a:cs typeface="Arial"/>
              </a:rPr>
              <a:t>Jav</a:t>
            </a:r>
            <a:r>
              <a:rPr dirty="0" smtClean="0" sz="3600" spc="0" b="1">
                <a:latin typeface="Arial"/>
                <a:cs typeface="Arial"/>
              </a:rPr>
              <a:t>a</a:t>
            </a:r>
            <a:r>
              <a:rPr dirty="0" smtClean="0" sz="3600" spc="-300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9" b="1">
                <a:latin typeface="Arial"/>
                <a:cs typeface="Arial"/>
              </a:rPr>
              <a:t>og</a:t>
            </a:r>
            <a:r>
              <a:rPr dirty="0" smtClean="0" sz="3600" spc="-150" b="1">
                <a:latin typeface="Arial"/>
                <a:cs typeface="Arial"/>
              </a:rPr>
              <a:t>r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0" b="1">
                <a:latin typeface="Arial"/>
                <a:cs typeface="Arial"/>
              </a:rPr>
              <a:t>m</a:t>
            </a:r>
            <a:r>
              <a:rPr dirty="0" smtClean="0" sz="3600" spc="0" b="1">
                <a:latin typeface="Arial"/>
                <a:cs typeface="Arial"/>
              </a:rPr>
              <a:t> </a:t>
            </a:r>
            <a:r>
              <a:rPr dirty="0" smtClean="0" baseline="1207" sz="3600" spc="-150" b="1" u="heavy">
                <a:latin typeface="Arial"/>
                <a:cs typeface="Arial"/>
              </a:rPr>
              <a:t>(</a:t>
            </a:r>
            <a:r>
              <a:rPr dirty="0" smtClean="0" baseline="1207" sz="3600" spc="-159" b="1" u="heavy">
                <a:latin typeface="Arial"/>
                <a:cs typeface="Arial"/>
              </a:rPr>
              <a:t>C</a:t>
            </a:r>
            <a:r>
              <a:rPr dirty="0" smtClean="0" baseline="1207" sz="3600" spc="-159" b="1" u="heavy">
                <a:latin typeface="Arial"/>
                <a:cs typeface="Arial"/>
              </a:rPr>
              <a:t>o</a:t>
            </a:r>
            <a:r>
              <a:rPr dirty="0" smtClean="0" baseline="1207" sz="3600" spc="-154" b="1" u="heavy">
                <a:latin typeface="Arial"/>
                <a:cs typeface="Arial"/>
              </a:rPr>
              <a:t>m</a:t>
            </a:r>
            <a:r>
              <a:rPr dirty="0" smtClean="0" baseline="1207" sz="3600" spc="-154" b="1" u="heavy">
                <a:latin typeface="Arial"/>
                <a:cs typeface="Arial"/>
              </a:rPr>
              <a:t>m</a:t>
            </a:r>
            <a:r>
              <a:rPr dirty="0" smtClean="0" baseline="1207" sz="3600" spc="-159" b="1" u="heavy">
                <a:latin typeface="Arial"/>
                <a:cs typeface="Arial"/>
              </a:rPr>
              <a:t>a</a:t>
            </a:r>
            <a:r>
              <a:rPr dirty="0" smtClean="0" baseline="1207" sz="3600" spc="-159" b="1" u="heavy">
                <a:latin typeface="Arial"/>
                <a:cs typeface="Arial"/>
              </a:rPr>
              <a:t>n</a:t>
            </a:r>
            <a:r>
              <a:rPr dirty="0" smtClean="0" baseline="1207" sz="3600" spc="0" b="1" u="heavy">
                <a:latin typeface="Arial"/>
                <a:cs typeface="Arial"/>
              </a:rPr>
              <a:t>d</a:t>
            </a:r>
            <a:r>
              <a:rPr dirty="0" smtClean="0" baseline="1207" sz="3600" spc="-249" b="1" u="heavy">
                <a:latin typeface="Arial"/>
                <a:cs typeface="Arial"/>
              </a:rPr>
              <a:t> </a:t>
            </a:r>
            <a:r>
              <a:rPr dirty="0" smtClean="0" baseline="1207" sz="3600" spc="-150" b="1" u="heavy">
                <a:latin typeface="Arial"/>
                <a:cs typeface="Arial"/>
              </a:rPr>
              <a:t>I</a:t>
            </a:r>
            <a:r>
              <a:rPr dirty="0" smtClean="0" baseline="1207" sz="3600" spc="-159" b="1" u="heavy">
                <a:latin typeface="Arial"/>
                <a:cs typeface="Arial"/>
              </a:rPr>
              <a:t>n</a:t>
            </a:r>
            <a:r>
              <a:rPr dirty="0" smtClean="0" baseline="1207" sz="3600" spc="-150" b="1" u="heavy">
                <a:latin typeface="Arial"/>
                <a:cs typeface="Arial"/>
              </a:rPr>
              <a:t>t</a:t>
            </a:r>
            <a:r>
              <a:rPr dirty="0" smtClean="0" baseline="1207" sz="3600" spc="-159" b="1" u="heavy">
                <a:latin typeface="Arial"/>
                <a:cs typeface="Arial"/>
              </a:rPr>
              <a:t>e</a:t>
            </a:r>
            <a:r>
              <a:rPr dirty="0" smtClean="0" baseline="1207" sz="3600" spc="-154" b="1" u="heavy">
                <a:latin typeface="Arial"/>
                <a:cs typeface="Arial"/>
              </a:rPr>
              <a:t>r</a:t>
            </a:r>
            <a:r>
              <a:rPr dirty="0" smtClean="0" baseline="1207" sz="3600" spc="-150" b="1" u="heavy">
                <a:latin typeface="Arial"/>
                <a:cs typeface="Arial"/>
              </a:rPr>
              <a:t>f</a:t>
            </a:r>
            <a:r>
              <a:rPr dirty="0" smtClean="0" baseline="1207" sz="3600" spc="-159" b="1" u="heavy">
                <a:latin typeface="Arial"/>
                <a:cs typeface="Arial"/>
              </a:rPr>
              <a:t>a</a:t>
            </a:r>
            <a:r>
              <a:rPr dirty="0" smtClean="0" baseline="1207" sz="3600" spc="-159" b="1" u="heavy">
                <a:latin typeface="Arial"/>
                <a:cs typeface="Arial"/>
              </a:rPr>
              <a:t>c</a:t>
            </a:r>
            <a:r>
              <a:rPr dirty="0" smtClean="0" baseline="1207" sz="3600" spc="-159" b="1" u="heavy">
                <a:latin typeface="Arial"/>
                <a:cs typeface="Arial"/>
              </a:rPr>
              <a:t>e</a:t>
            </a:r>
            <a:r>
              <a:rPr dirty="0" smtClean="0" baseline="1207" sz="3600" spc="0" b="1" u="heavy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03773" y="1807464"/>
            <a:ext cx="131745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&lt;</a:t>
            </a:r>
            <a:r>
              <a:rPr dirty="0" smtClean="0" baseline="3034" sz="2700" spc="4">
                <a:latin typeface="Calibri"/>
                <a:cs typeface="Calibri"/>
              </a:rPr>
              <a:t>&lt;</a:t>
            </a:r>
            <a:r>
              <a:rPr dirty="0" smtClean="0" baseline="3034" sz="2700" spc="0">
                <a:latin typeface="Calibri"/>
                <a:cs typeface="Calibri"/>
              </a:rPr>
              <a:t>.j</a:t>
            </a:r>
            <a:r>
              <a:rPr dirty="0" smtClean="0" baseline="3034" sz="2700" spc="-19">
                <a:latin typeface="Calibri"/>
                <a:cs typeface="Calibri"/>
              </a:rPr>
              <a:t>a</a:t>
            </a:r>
            <a:r>
              <a:rPr dirty="0" smtClean="0" baseline="3034" sz="2700" spc="-19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-1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Fi</a:t>
            </a:r>
            <a:r>
              <a:rPr dirty="0" smtClean="0" baseline="3034" sz="2700" spc="-9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4">
                <a:latin typeface="Calibri"/>
                <a:cs typeface="Calibri"/>
              </a:rPr>
              <a:t>&gt;</a:t>
            </a:r>
            <a:r>
              <a:rPr dirty="0" smtClean="0" baseline="3034" sz="2700" spc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3773" y="2916936"/>
            <a:ext cx="14635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&lt;</a:t>
            </a:r>
            <a:r>
              <a:rPr dirty="0" smtClean="0" baseline="3034" sz="2700" spc="4">
                <a:latin typeface="Calibri"/>
                <a:cs typeface="Calibri"/>
              </a:rPr>
              <a:t>&lt;</a:t>
            </a:r>
            <a:r>
              <a:rPr dirty="0" smtClean="0" baseline="3034" sz="2700" spc="0">
                <a:latin typeface="Calibri"/>
                <a:cs typeface="Calibri"/>
              </a:rPr>
              <a:t>j</a:t>
            </a:r>
            <a:r>
              <a:rPr dirty="0" smtClean="0" baseline="3034" sz="2700" spc="-19">
                <a:latin typeface="Calibri"/>
                <a:cs typeface="Calibri"/>
              </a:rPr>
              <a:t>a</a:t>
            </a:r>
            <a:r>
              <a:rPr dirty="0" smtClean="0" baseline="3034" sz="2700" spc="-19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ac</a:t>
            </a:r>
            <a:r>
              <a:rPr dirty="0" smtClean="0" baseline="3034" sz="2700" spc="-1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.j</a:t>
            </a:r>
            <a:r>
              <a:rPr dirty="0" smtClean="0" baseline="3034" sz="2700" spc="-19">
                <a:latin typeface="Calibri"/>
                <a:cs typeface="Calibri"/>
              </a:rPr>
              <a:t>a</a:t>
            </a:r>
            <a:r>
              <a:rPr dirty="0" smtClean="0" baseline="3034" sz="2700" spc="-19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a&gt;&gt;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45435" y="4366031"/>
            <a:ext cx="1002708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mtClean="0" baseline="3034" sz="2700" spc="9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mtClean="0" baseline="3034" sz="27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baseline="3034" sz="27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3034" sz="2700" spc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3773" y="4364736"/>
            <a:ext cx="138420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&lt;</a:t>
            </a:r>
            <a:r>
              <a:rPr dirty="0" smtClean="0" baseline="3034" sz="2700" spc="4">
                <a:latin typeface="Calibri"/>
                <a:cs typeface="Calibri"/>
              </a:rPr>
              <a:t>&lt;</a:t>
            </a:r>
            <a:r>
              <a:rPr dirty="0" smtClean="0" baseline="3034" sz="2700" spc="0">
                <a:latin typeface="Calibri"/>
                <a:cs typeface="Calibri"/>
              </a:rPr>
              <a:t>.c</a:t>
            </a:r>
            <a:r>
              <a:rPr dirty="0" smtClean="0" baseline="3034" sz="2700" spc="-9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4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r>
              <a:rPr dirty="0" smtClean="0" baseline="3034" sz="2700" spc="-4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Fi</a:t>
            </a:r>
            <a:r>
              <a:rPr dirty="0" smtClean="0" baseline="3034" sz="2700" spc="-9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e</a:t>
            </a:r>
            <a:r>
              <a:rPr dirty="0" smtClean="0" baseline="3034" sz="2700" spc="4">
                <a:latin typeface="Calibri"/>
                <a:cs typeface="Calibri"/>
              </a:rPr>
              <a:t>&gt;</a:t>
            </a:r>
            <a:r>
              <a:rPr dirty="0" smtClean="0" baseline="3034" sz="2700" spc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3773" y="5713730"/>
            <a:ext cx="19926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dirty="0" smtClean="0" baseline="3034" sz="2700" spc="0">
                <a:latin typeface="Calibri"/>
                <a:cs typeface="Calibri"/>
              </a:rPr>
              <a:t>&lt;</a:t>
            </a:r>
            <a:r>
              <a:rPr dirty="0" smtClean="0" baseline="3034" sz="2700" spc="4">
                <a:latin typeface="Calibri"/>
                <a:cs typeface="Calibri"/>
              </a:rPr>
              <a:t>&lt;</a:t>
            </a:r>
            <a:r>
              <a:rPr dirty="0" smtClean="0" baseline="3034" sz="2700" spc="0">
                <a:latin typeface="Calibri"/>
                <a:cs typeface="Calibri"/>
              </a:rPr>
              <a:t>j</a:t>
            </a:r>
            <a:r>
              <a:rPr dirty="0" smtClean="0" baseline="3034" sz="2700" spc="-19">
                <a:latin typeface="Calibri"/>
                <a:cs typeface="Calibri"/>
              </a:rPr>
              <a:t>a</a:t>
            </a:r>
            <a:r>
              <a:rPr dirty="0" smtClean="0" baseline="3034" sz="2700" spc="-19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-9">
                <a:latin typeface="Calibri"/>
                <a:cs typeface="Calibri"/>
              </a:rPr>
              <a:t> </a:t>
            </a:r>
            <a:r>
              <a:rPr dirty="0" smtClean="0" baseline="3034" sz="2700" spc="0">
                <a:latin typeface="Calibri"/>
                <a:cs typeface="Calibri"/>
              </a:rPr>
              <a:t>dr</a:t>
            </a:r>
            <a:r>
              <a:rPr dirty="0" smtClean="0" baseline="3034" sz="2700" spc="-4">
                <a:latin typeface="Calibri"/>
                <a:cs typeface="Calibri"/>
              </a:rPr>
              <a:t>i</a:t>
            </a:r>
            <a:r>
              <a:rPr dirty="0" smtClean="0" baseline="3034" sz="2700" spc="-9">
                <a:latin typeface="Calibri"/>
                <a:cs typeface="Calibri"/>
              </a:rPr>
              <a:t>v</a:t>
            </a:r>
            <a:r>
              <a:rPr dirty="0" smtClean="0" baseline="3034" sz="2700" spc="0">
                <a:latin typeface="Calibri"/>
                <a:cs typeface="Calibri"/>
              </a:rPr>
              <a:t>er-</a:t>
            </a:r>
            <a:r>
              <a:rPr dirty="0" smtClean="0" baseline="3034" sz="2700" spc="-4">
                <a:latin typeface="Calibri"/>
                <a:cs typeface="Calibri"/>
              </a:rPr>
              <a:t>c</a:t>
            </a:r>
            <a:r>
              <a:rPr dirty="0" smtClean="0" baseline="3034" sz="2700" spc="-4">
                <a:latin typeface="Calibri"/>
                <a:cs typeface="Calibri"/>
              </a:rPr>
              <a:t>l</a:t>
            </a:r>
            <a:r>
              <a:rPr dirty="0" smtClean="0" baseline="3034" sz="2700" spc="0">
                <a:latin typeface="Calibri"/>
                <a:cs typeface="Calibri"/>
              </a:rPr>
              <a:t>a</a:t>
            </a:r>
            <a:r>
              <a:rPr dirty="0" smtClean="0" baseline="3034" sz="2700" spc="4">
                <a:latin typeface="Calibri"/>
                <a:cs typeface="Calibri"/>
              </a:rPr>
              <a:t>s</a:t>
            </a:r>
            <a:r>
              <a:rPr dirty="0" smtClean="0" baseline="3034" sz="2700" spc="0">
                <a:latin typeface="Calibri"/>
                <a:cs typeface="Calibri"/>
              </a:rPr>
              <a:t>s</a:t>
            </a:r>
            <a:r>
              <a:rPr dirty="0" smtClean="0" baseline="3034" sz="2700" spc="4">
                <a:latin typeface="Calibri"/>
                <a:cs typeface="Calibri"/>
              </a:rPr>
              <a:t>&gt;</a:t>
            </a:r>
            <a:r>
              <a:rPr dirty="0" smtClean="0" baseline="3034" sz="2700" spc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6660591"/>
            <a:ext cx="324736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0" b="1">
                <a:latin typeface="Calibri"/>
                <a:cs typeface="Calibri"/>
              </a:rPr>
              <a:t>(CS</a:t>
            </a:r>
            <a:r>
              <a:rPr dirty="0" smtClean="0" baseline="2275" sz="1800" spc="0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1</a:t>
            </a:r>
            <a:r>
              <a:rPr dirty="0" smtClean="0" baseline="2275" sz="1800" spc="4" b="1">
                <a:latin typeface="Calibri"/>
                <a:cs typeface="Calibri"/>
              </a:rPr>
              <a:t>3</a:t>
            </a:r>
            <a:r>
              <a:rPr dirty="0" smtClean="0" baseline="2275" sz="1800" spc="0" b="1">
                <a:latin typeface="Calibri"/>
                <a:cs typeface="Calibri"/>
              </a:rPr>
              <a:t>0</a:t>
            </a:r>
            <a:r>
              <a:rPr dirty="0" smtClean="0" baseline="2275" sz="1800" spc="4" b="1">
                <a:latin typeface="Calibri"/>
                <a:cs typeface="Calibri"/>
              </a:rPr>
              <a:t>4</a:t>
            </a:r>
            <a:r>
              <a:rPr dirty="0" smtClean="0" baseline="2275" sz="1800" spc="0" b="1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146" y="5534406"/>
            <a:ext cx="3528060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870">
              <a:lnSpc>
                <a:spcPct val="101725"/>
              </a:lnSpc>
              <a:spcBef>
                <a:spcPts val="80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ep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3: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5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ecu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-84">
                <a:solidFill>
                  <a:srgbClr val="FFFFFF"/>
                </a:solidFill>
                <a:latin typeface="Calibri"/>
                <a:cs typeface="Calibri"/>
              </a:rPr>
              <a:t>‘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s’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  <a:p>
            <a:pPr marL="101346">
              <a:lnSpc>
                <a:spcPts val="2160"/>
              </a:lnSpc>
              <a:spcBef>
                <a:spcPts val="108"/>
              </a:spcBef>
            </a:pP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mtClean="0" baseline="1517" sz="2700" spc="4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dirty="0" smtClean="0" baseline="1517" sz="2700" spc="-1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1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&lt;Dr</a:t>
            </a:r>
            <a:r>
              <a:rPr dirty="0" smtClean="0" baseline="1517" sz="2700" spc="-9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-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er-C</a:t>
            </a:r>
            <a:r>
              <a:rPr dirty="0" smtClean="0" baseline="1517" sz="27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4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s&gt;</a:t>
            </a:r>
            <a:r>
              <a:rPr dirty="0" smtClean="0" baseline="1517" sz="2700" spc="-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&gt;&gt;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Comm</a:t>
            </a:r>
            <a:r>
              <a:rPr dirty="0" smtClean="0" baseline="1517" sz="2700" spc="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146" y="2809493"/>
            <a:ext cx="3528060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83970" marR="221196" indent="-1024128">
              <a:lnSpc>
                <a:spcPts val="2160"/>
              </a:lnSpc>
              <a:spcBef>
                <a:spcPts val="163"/>
              </a:spcBef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ep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2: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Compi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ac&gt;&gt;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Comma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146" y="1629917"/>
            <a:ext cx="3528060" cy="576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48"/>
              </a:spcBef>
            </a:pPr>
            <a:endParaRPr sz="1100"/>
          </a:p>
          <a:p>
            <a:pPr marL="279653">
              <a:lnSpc>
                <a:spcPct val="101725"/>
              </a:lnSpc>
            </a:pP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ep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1:</a:t>
            </a:r>
            <a:r>
              <a:rPr dirty="0" smtClean="0" sz="1800" spc="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Sou</a:t>
            </a:r>
            <a:r>
              <a:rPr dirty="0" smtClean="0" sz="1800" spc="-2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800" spc="-4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4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19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dirty="0" smtClean="0" sz="1800" spc="-9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51247" y="938022"/>
            <a:ext cx="5303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06C5B9-3CDC-4E0C-AAAD-BF76F055D2FA}"/>
</file>

<file path=customXml/itemProps2.xml><?xml version="1.0" encoding="utf-8"?>
<ds:datastoreItem xmlns:ds="http://schemas.openxmlformats.org/officeDocument/2006/customXml" ds:itemID="{1396D55B-3850-43A6-A82D-FA5907835164}"/>
</file>

<file path=customXml/itemProps3.xml><?xml version="1.0" encoding="utf-8"?>
<ds:datastoreItem xmlns:ds="http://schemas.openxmlformats.org/officeDocument/2006/customXml" ds:itemID="{E86CEEE9-189C-45C1-B483-95CD65E31ED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