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viewProps" Target="viewProps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theme" Target="theme/theme1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ustomXml" Target="../customXml/item3.xml"/><Relationship Id="rId5" Type="http://schemas.openxmlformats.org/officeDocument/2006/relationships/tableStyles" Target="tableStyles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ustomXml" Target="../customXml/item2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

</file>

<file path=ppt/slides/_rels/slide1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

</file>

<file path=ppt/slides/_rels/slide1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

</file>

<file path=ppt/slides/_rels/slide1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

</file>

<file path=ppt/slides/_rels/slide1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

</file>

<file path=ppt/slides/_rels/slide1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

</file>

<file path=ppt/slides/_rels/slide1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

</file>

<file path=ppt/slides/_rels/slide1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

</file>

<file path=ppt/slides/_rels/slide1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

</file>

<file path=ppt/slides/_rels/slide2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

</file>

<file path=ppt/slides/_rels/slide2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

</file>

<file path=ppt/slides/_rels/slide2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

</file>

<file path=ppt/slides/_rels/slide2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

</file>

<file path=ppt/slides/_rels/slide2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3540" y="465946"/>
            <a:ext cx="143311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opi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1591920"/>
            <a:ext cx="229006" cy="2774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61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928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28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931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440" y="1591920"/>
            <a:ext cx="6853951" cy="2774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Ja</a:t>
            </a:r>
            <a:r>
              <a:rPr dirty="0" smtClean="0" sz="3200" spc="4">
                <a:latin typeface="Arial"/>
                <a:cs typeface="Arial"/>
              </a:rPr>
              <a:t>v</a:t>
            </a:r>
            <a:r>
              <a:rPr dirty="0" smtClean="0" sz="3200" spc="0">
                <a:latin typeface="Arial"/>
                <a:cs typeface="Arial"/>
              </a:rPr>
              <a:t>a</a:t>
            </a:r>
            <a:r>
              <a:rPr dirty="0" smtClean="0" sz="3200" spc="-74">
                <a:latin typeface="Arial"/>
                <a:cs typeface="Arial"/>
              </a:rPr>
              <a:t> </a:t>
            </a:r>
            <a:r>
              <a:rPr dirty="0" smtClean="0" sz="3200" spc="-179">
                <a:latin typeface="Arial"/>
                <a:cs typeface="Arial"/>
              </a:rPr>
              <a:t>T</a:t>
            </a:r>
            <a:r>
              <a:rPr dirty="0" smtClean="0" sz="3200" spc="0">
                <a:latin typeface="Arial"/>
                <a:cs typeface="Arial"/>
              </a:rPr>
              <a:t>ype</a:t>
            </a:r>
            <a:r>
              <a:rPr dirty="0" smtClean="0" sz="3200" spc="-9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Sy</a:t>
            </a:r>
            <a:r>
              <a:rPr dirty="0" smtClean="0" sz="3200" spc="9">
                <a:latin typeface="Arial"/>
                <a:cs typeface="Arial"/>
              </a:rPr>
              <a:t>s</a:t>
            </a:r>
            <a:r>
              <a:rPr dirty="0" smtClean="0" sz="3200" spc="0">
                <a:latin typeface="Arial"/>
                <a:cs typeface="Arial"/>
              </a:rPr>
              <a:t>tem</a:t>
            </a:r>
            <a:r>
              <a:rPr dirty="0" smtClean="0" sz="3200" spc="-34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(Only</a:t>
            </a:r>
            <a:r>
              <a:rPr dirty="0" smtClean="0" sz="3200" spc="-19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In</a:t>
            </a:r>
            <a:r>
              <a:rPr dirty="0" smtClean="0" sz="3200" spc="-9">
                <a:latin typeface="Arial"/>
                <a:cs typeface="Arial"/>
              </a:rPr>
              <a:t>t</a:t>
            </a:r>
            <a:r>
              <a:rPr dirty="0" smtClean="0" sz="3200" spc="0">
                <a:latin typeface="Arial"/>
                <a:cs typeface="Arial"/>
              </a:rPr>
              <a:t>rod</a:t>
            </a:r>
            <a:r>
              <a:rPr dirty="0" smtClean="0" sz="3200" spc="-14">
                <a:latin typeface="Arial"/>
                <a:cs typeface="Arial"/>
              </a:rPr>
              <a:t>u</a:t>
            </a:r>
            <a:r>
              <a:rPr dirty="0" smtClean="0" sz="3200" spc="0">
                <a:latin typeface="Arial"/>
                <a:cs typeface="Arial"/>
              </a:rPr>
              <a:t>ction)</a:t>
            </a:r>
            <a:endParaRPr sz="3200">
              <a:latin typeface="Arial"/>
              <a:cs typeface="Arial"/>
            </a:endParaRPr>
          </a:p>
          <a:p>
            <a:pPr marL="12700" marR="2127112">
              <a:lnSpc>
                <a:spcPts val="3679"/>
              </a:lnSpc>
              <a:spcBef>
                <a:spcPts val="761"/>
              </a:spcBef>
            </a:pPr>
            <a:r>
              <a:rPr dirty="0" smtClean="0" sz="3200" spc="0">
                <a:latin typeface="Arial"/>
                <a:cs typeface="Arial"/>
              </a:rPr>
              <a:t>Primit</a:t>
            </a:r>
            <a:r>
              <a:rPr dirty="0" smtClean="0" sz="3200" spc="-14">
                <a:latin typeface="Arial"/>
                <a:cs typeface="Arial"/>
              </a:rPr>
              <a:t>i</a:t>
            </a:r>
            <a:r>
              <a:rPr dirty="0" smtClean="0" sz="3200" spc="0">
                <a:latin typeface="Arial"/>
                <a:cs typeface="Arial"/>
              </a:rPr>
              <a:t>ve</a:t>
            </a:r>
            <a:r>
              <a:rPr dirty="0" smtClean="0" sz="3200" spc="-54">
                <a:latin typeface="Arial"/>
                <a:cs typeface="Arial"/>
              </a:rPr>
              <a:t> </a:t>
            </a:r>
            <a:r>
              <a:rPr dirty="0" smtClean="0" sz="3200" spc="-179">
                <a:latin typeface="Arial"/>
                <a:cs typeface="Arial"/>
              </a:rPr>
              <a:t>T</a:t>
            </a:r>
            <a:r>
              <a:rPr dirty="0" smtClean="0" sz="3200" spc="0">
                <a:latin typeface="Arial"/>
                <a:cs typeface="Arial"/>
              </a:rPr>
              <a:t>ypes</a:t>
            </a:r>
            <a:r>
              <a:rPr dirty="0" smtClean="0" sz="3200" spc="-14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in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9">
                <a:latin typeface="Arial"/>
                <a:cs typeface="Arial"/>
              </a:rPr>
              <a:t>J</a:t>
            </a:r>
            <a:r>
              <a:rPr dirty="0" smtClean="0" sz="3200" spc="0">
                <a:latin typeface="Arial"/>
                <a:cs typeface="Arial"/>
              </a:rPr>
              <a:t>ava</a:t>
            </a:r>
            <a:r>
              <a:rPr dirty="0" smtClean="0" sz="3200" spc="0">
                <a:latin typeface="Arial"/>
                <a:cs typeface="Arial"/>
              </a:rPr>
              <a:t> </a:t>
            </a:r>
            <a:endParaRPr sz="3200">
              <a:latin typeface="Arial"/>
              <a:cs typeface="Arial"/>
            </a:endParaRPr>
          </a:p>
          <a:p>
            <a:pPr marL="12700" marR="2127112">
              <a:lnSpc>
                <a:spcPts val="3679"/>
              </a:lnSpc>
              <a:spcBef>
                <a:spcPts val="927"/>
              </a:spcBef>
            </a:pPr>
            <a:r>
              <a:rPr dirty="0" smtClean="0" sz="3200" spc="0">
                <a:latin typeface="Arial"/>
                <a:cs typeface="Arial"/>
              </a:rPr>
              <a:t>What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is</a:t>
            </a:r>
            <a:r>
              <a:rPr dirty="0" smtClean="0" sz="3200" spc="-54">
                <a:latin typeface="Arial"/>
                <a:cs typeface="Arial"/>
              </a:rPr>
              <a:t> </a:t>
            </a:r>
            <a:r>
              <a:rPr dirty="0" smtClean="0" sz="3200" spc="-179">
                <a:latin typeface="Arial"/>
                <a:cs typeface="Arial"/>
              </a:rPr>
              <a:t>T</a:t>
            </a:r>
            <a:r>
              <a:rPr dirty="0" smtClean="0" sz="3200" spc="0">
                <a:latin typeface="Arial"/>
                <a:cs typeface="Arial"/>
              </a:rPr>
              <a:t>ype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Promot</a:t>
            </a:r>
            <a:r>
              <a:rPr dirty="0" smtClean="0" sz="3200" spc="-14">
                <a:latin typeface="Arial"/>
                <a:cs typeface="Arial"/>
              </a:rPr>
              <a:t>i</a:t>
            </a:r>
            <a:r>
              <a:rPr dirty="0" smtClean="0" sz="3200" spc="0">
                <a:latin typeface="Arial"/>
                <a:cs typeface="Arial"/>
              </a:rPr>
              <a:t>on</a:t>
            </a:r>
            <a:r>
              <a:rPr dirty="0" smtClean="0" sz="3200" spc="-14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?</a:t>
            </a:r>
            <a:r>
              <a:rPr dirty="0" smtClean="0" sz="3200" spc="0">
                <a:latin typeface="Arial"/>
                <a:cs typeface="Arial"/>
              </a:rPr>
              <a:t> </a:t>
            </a:r>
            <a:endParaRPr sz="3200">
              <a:latin typeface="Arial"/>
              <a:cs typeface="Arial"/>
            </a:endParaRPr>
          </a:p>
          <a:p>
            <a:pPr marL="12700" marR="2127112">
              <a:lnSpc>
                <a:spcPts val="3679"/>
              </a:lnSpc>
              <a:spcBef>
                <a:spcPts val="927"/>
              </a:spcBef>
            </a:pPr>
            <a:r>
              <a:rPr dirty="0" smtClean="0" sz="3200" spc="0">
                <a:latin typeface="Arial"/>
                <a:cs typeface="Arial"/>
              </a:rPr>
              <a:t>What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is</a:t>
            </a:r>
            <a:r>
              <a:rPr dirty="0" smtClean="0" sz="3200" spc="-59">
                <a:latin typeface="Arial"/>
                <a:cs typeface="Arial"/>
              </a:rPr>
              <a:t> </a:t>
            </a:r>
            <a:r>
              <a:rPr dirty="0" smtClean="0" sz="3200" spc="-179">
                <a:latin typeface="Arial"/>
                <a:cs typeface="Arial"/>
              </a:rPr>
              <a:t>T</a:t>
            </a:r>
            <a:r>
              <a:rPr dirty="0" smtClean="0" sz="3200" spc="0">
                <a:latin typeface="Arial"/>
                <a:cs typeface="Arial"/>
              </a:rPr>
              <a:t>ype</a:t>
            </a:r>
            <a:r>
              <a:rPr dirty="0" smtClean="0" sz="3200" spc="-9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Casting</a:t>
            </a:r>
            <a:r>
              <a:rPr dirty="0" smtClean="0" sz="3200" spc="-19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  <a:p>
            <a:pPr marL="12700" marR="61081">
              <a:lnSpc>
                <a:spcPct val="95825"/>
              </a:lnSpc>
              <a:spcBef>
                <a:spcPts val="957"/>
              </a:spcBef>
            </a:pPr>
            <a:r>
              <a:rPr dirty="0" smtClean="0" sz="3200" spc="0">
                <a:latin typeface="Arial"/>
                <a:cs typeface="Arial"/>
              </a:rPr>
              <a:t>U</a:t>
            </a:r>
            <a:r>
              <a:rPr dirty="0" smtClean="0" sz="3200" spc="9">
                <a:latin typeface="Arial"/>
                <a:cs typeface="Arial"/>
              </a:rPr>
              <a:t>s</a:t>
            </a:r>
            <a:r>
              <a:rPr dirty="0" smtClean="0" sz="3200" spc="0">
                <a:latin typeface="Arial"/>
                <a:cs typeface="Arial"/>
              </a:rPr>
              <a:t>e</a:t>
            </a:r>
            <a:r>
              <a:rPr dirty="0" smtClean="0" sz="3200" spc="-14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of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Sy</a:t>
            </a:r>
            <a:r>
              <a:rPr dirty="0" smtClean="0" sz="3200" spc="4">
                <a:latin typeface="Arial"/>
                <a:cs typeface="Arial"/>
              </a:rPr>
              <a:t>s</a:t>
            </a:r>
            <a:r>
              <a:rPr dirty="0" smtClean="0" sz="3200" spc="0">
                <a:latin typeface="Arial"/>
                <a:cs typeface="Arial"/>
              </a:rPr>
              <a:t>te</a:t>
            </a:r>
            <a:r>
              <a:rPr dirty="0" smtClean="0" sz="3200" spc="-14">
                <a:latin typeface="Arial"/>
                <a:cs typeface="Arial"/>
              </a:rPr>
              <a:t>m</a:t>
            </a:r>
            <a:r>
              <a:rPr dirty="0" smtClean="0" sz="3200" spc="0">
                <a:latin typeface="Arial"/>
                <a:cs typeface="Arial"/>
              </a:rPr>
              <a:t>.o</a:t>
            </a:r>
            <a:r>
              <a:rPr dirty="0" smtClean="0" sz="3200" spc="-14">
                <a:latin typeface="Arial"/>
                <a:cs typeface="Arial"/>
              </a:rPr>
              <a:t>u</a:t>
            </a:r>
            <a:r>
              <a:rPr dirty="0" smtClean="0" sz="3200" spc="0">
                <a:latin typeface="Arial"/>
                <a:cs typeface="Arial"/>
              </a:rPr>
              <a:t>t.</a:t>
            </a:r>
            <a:r>
              <a:rPr dirty="0" smtClean="0" sz="3200" spc="-9">
                <a:latin typeface="Arial"/>
                <a:cs typeface="Arial"/>
              </a:rPr>
              <a:t>p</a:t>
            </a:r>
            <a:r>
              <a:rPr dirty="0" smtClean="0" sz="3200" spc="0">
                <a:latin typeface="Arial"/>
                <a:cs typeface="Arial"/>
              </a:rPr>
              <a:t>rin</a:t>
            </a:r>
            <a:r>
              <a:rPr dirty="0" smtClean="0" sz="3200" spc="-9">
                <a:latin typeface="Arial"/>
                <a:cs typeface="Arial"/>
              </a:rPr>
              <a:t>t</a:t>
            </a:r>
            <a:r>
              <a:rPr dirty="0" smtClean="0" sz="3200" spc="0">
                <a:latin typeface="Arial"/>
                <a:cs typeface="Arial"/>
              </a:rPr>
              <a:t>ln()</a:t>
            </a:r>
            <a:r>
              <a:rPr dirty="0" smtClean="0" sz="3200" spc="-29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a</a:t>
            </a:r>
            <a:r>
              <a:rPr dirty="0" smtClean="0" sz="3200" spc="-9">
                <a:latin typeface="Arial"/>
                <a:cs typeface="Arial"/>
              </a:rPr>
              <a:t>n</a:t>
            </a:r>
            <a:r>
              <a:rPr dirty="0" smtClean="0" sz="3200" spc="0">
                <a:latin typeface="Arial"/>
                <a:cs typeface="Arial"/>
              </a:rPr>
              <a:t>d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40" y="4421346"/>
            <a:ext cx="3293295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S</a:t>
            </a:r>
            <a:r>
              <a:rPr dirty="0" smtClean="0" sz="3200" spc="4">
                <a:latin typeface="Arial"/>
                <a:cs typeface="Arial"/>
              </a:rPr>
              <a:t>y</a:t>
            </a:r>
            <a:r>
              <a:rPr dirty="0" smtClean="0" sz="3200" spc="0">
                <a:latin typeface="Arial"/>
                <a:cs typeface="Arial"/>
              </a:rPr>
              <a:t>stem.ou</a:t>
            </a:r>
            <a:r>
              <a:rPr dirty="0" smtClean="0" sz="3200" spc="-14">
                <a:latin typeface="Arial"/>
                <a:cs typeface="Arial"/>
              </a:rPr>
              <a:t>t</a:t>
            </a:r>
            <a:r>
              <a:rPr dirty="0" smtClean="0" sz="3200" spc="0">
                <a:latin typeface="Arial"/>
                <a:cs typeface="Arial"/>
              </a:rPr>
              <a:t>.pri</a:t>
            </a:r>
            <a:r>
              <a:rPr dirty="0" smtClean="0" sz="3200" spc="-9">
                <a:latin typeface="Arial"/>
                <a:cs typeface="Arial"/>
              </a:rPr>
              <a:t>n</a:t>
            </a:r>
            <a:r>
              <a:rPr dirty="0" smtClean="0" sz="3200" spc="-14">
                <a:latin typeface="Arial"/>
                <a:cs typeface="Arial"/>
              </a:rPr>
              <a:t>t</a:t>
            </a:r>
            <a:r>
              <a:rPr dirty="0" smtClean="0" sz="3200" spc="0">
                <a:latin typeface="Arial"/>
                <a:cs typeface="Arial"/>
              </a:rPr>
              <a:t>()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1944" y="4421346"/>
            <a:ext cx="2074181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stat</a:t>
            </a:r>
            <a:r>
              <a:rPr dirty="0" smtClean="0" sz="3200" spc="-9">
                <a:latin typeface="Arial"/>
                <a:cs typeface="Arial"/>
              </a:rPr>
              <a:t>e</a:t>
            </a:r>
            <a:r>
              <a:rPr dirty="0" smtClean="0" sz="3200" spc="0">
                <a:latin typeface="Arial"/>
                <a:cs typeface="Arial"/>
              </a:rPr>
              <a:t>m</a:t>
            </a:r>
            <a:r>
              <a:rPr dirty="0" smtClean="0" sz="3200" spc="-9">
                <a:latin typeface="Arial"/>
                <a:cs typeface="Arial"/>
              </a:rPr>
              <a:t>e</a:t>
            </a:r>
            <a:r>
              <a:rPr dirty="0" smtClean="0" sz="3200" spc="0">
                <a:latin typeface="Arial"/>
                <a:cs typeface="Arial"/>
              </a:rPr>
              <a:t>nts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328595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r>
              <a:rPr dirty="0" smtClean="0" baseline="2275" sz="1800" spc="-9" b="1">
                <a:latin typeface="Calibri"/>
                <a:cs typeface="Calibri"/>
              </a:rPr>
              <a:t> </a:t>
            </a:r>
            <a:r>
              <a:rPr dirty="0" smtClean="0" baseline="2275" sz="1800" spc="-4" b="1">
                <a:latin typeface="Calibri"/>
                <a:cs typeface="Calibri"/>
              </a:rPr>
              <a:t>[</a:t>
            </a:r>
            <a:r>
              <a:rPr dirty="0" smtClean="0" baseline="2275" sz="1800" spc="0" b="1">
                <a:latin typeface="Calibri"/>
                <a:cs typeface="Calibri"/>
              </a:rPr>
              <a:t>CS</a:t>
            </a:r>
            <a:r>
              <a:rPr dirty="0" smtClean="0" baseline="2275" sz="1800" spc="14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1</a:t>
            </a:r>
            <a:r>
              <a:rPr dirty="0" smtClean="0" baseline="2275" sz="1800" spc="4" b="1">
                <a:latin typeface="Calibri"/>
                <a:cs typeface="Calibri"/>
              </a:rPr>
              <a:t>3</a:t>
            </a:r>
            <a:r>
              <a:rPr dirty="0" smtClean="0" baseline="2275" sz="1800" spc="0" b="1">
                <a:latin typeface="Calibri"/>
                <a:cs typeface="Calibri"/>
              </a:rPr>
              <a:t>0</a:t>
            </a:r>
            <a:r>
              <a:rPr dirty="0" smtClean="0" baseline="2275" sz="1800" spc="4" b="1">
                <a:latin typeface="Calibri"/>
                <a:cs typeface="Calibri"/>
              </a:rPr>
              <a:t>4</a:t>
            </a:r>
            <a:r>
              <a:rPr dirty="0" smtClean="0" baseline="2275" sz="1800" spc="0" b="1">
                <a:latin typeface="Calibri"/>
                <a:cs typeface="Calibri"/>
              </a:rPr>
              <a:t>]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5859018" y="4450842"/>
            <a:ext cx="1530096" cy="484631"/>
          </a:xfrm>
          <a:custGeom>
            <a:avLst/>
            <a:gdLst/>
            <a:ahLst/>
            <a:cxnLst/>
            <a:rect l="l" t="t" r="r" b="b"/>
            <a:pathLst>
              <a:path w="1530096" h="484631">
                <a:moveTo>
                  <a:pt x="1287780" y="363473"/>
                </a:moveTo>
                <a:lnTo>
                  <a:pt x="1287780" y="484631"/>
                </a:lnTo>
                <a:lnTo>
                  <a:pt x="1530096" y="242315"/>
                </a:lnTo>
                <a:lnTo>
                  <a:pt x="1287780" y="0"/>
                </a:lnTo>
                <a:lnTo>
                  <a:pt x="1287780" y="121157"/>
                </a:lnTo>
                <a:lnTo>
                  <a:pt x="0" y="121157"/>
                </a:lnTo>
                <a:lnTo>
                  <a:pt x="0" y="363473"/>
                </a:lnTo>
                <a:lnTo>
                  <a:pt x="1287780" y="36347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859018" y="4450842"/>
            <a:ext cx="1530096" cy="484631"/>
          </a:xfrm>
          <a:custGeom>
            <a:avLst/>
            <a:gdLst/>
            <a:ahLst/>
            <a:cxnLst/>
            <a:rect l="l" t="t" r="r" b="b"/>
            <a:pathLst>
              <a:path w="1530096" h="484631">
                <a:moveTo>
                  <a:pt x="0" y="121157"/>
                </a:moveTo>
                <a:lnTo>
                  <a:pt x="1287780" y="121157"/>
                </a:lnTo>
                <a:lnTo>
                  <a:pt x="1287780" y="0"/>
                </a:lnTo>
                <a:lnTo>
                  <a:pt x="1530096" y="242315"/>
                </a:lnTo>
                <a:lnTo>
                  <a:pt x="1287780" y="484631"/>
                </a:lnTo>
                <a:lnTo>
                  <a:pt x="1287780" y="363473"/>
                </a:lnTo>
                <a:lnTo>
                  <a:pt x="0" y="363473"/>
                </a:lnTo>
                <a:lnTo>
                  <a:pt x="0" y="12115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565398" y="3717798"/>
            <a:ext cx="3823716" cy="484631"/>
          </a:xfrm>
          <a:custGeom>
            <a:avLst/>
            <a:gdLst/>
            <a:ahLst/>
            <a:cxnLst/>
            <a:rect l="l" t="t" r="r" b="b"/>
            <a:pathLst>
              <a:path w="3823716" h="484631">
                <a:moveTo>
                  <a:pt x="3581400" y="363474"/>
                </a:moveTo>
                <a:lnTo>
                  <a:pt x="3581400" y="484631"/>
                </a:lnTo>
                <a:lnTo>
                  <a:pt x="3823716" y="242315"/>
                </a:lnTo>
                <a:lnTo>
                  <a:pt x="3581400" y="0"/>
                </a:lnTo>
                <a:lnTo>
                  <a:pt x="3581400" y="121157"/>
                </a:lnTo>
                <a:lnTo>
                  <a:pt x="0" y="121157"/>
                </a:lnTo>
                <a:lnTo>
                  <a:pt x="0" y="363474"/>
                </a:lnTo>
                <a:lnTo>
                  <a:pt x="3581400" y="36347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565398" y="3717798"/>
            <a:ext cx="3823716" cy="484631"/>
          </a:xfrm>
          <a:custGeom>
            <a:avLst/>
            <a:gdLst/>
            <a:ahLst/>
            <a:cxnLst/>
            <a:rect l="l" t="t" r="r" b="b"/>
            <a:pathLst>
              <a:path w="3823716" h="484631">
                <a:moveTo>
                  <a:pt x="0" y="121157"/>
                </a:moveTo>
                <a:lnTo>
                  <a:pt x="3581400" y="121157"/>
                </a:lnTo>
                <a:lnTo>
                  <a:pt x="3581400" y="0"/>
                </a:lnTo>
                <a:lnTo>
                  <a:pt x="3823716" y="242315"/>
                </a:lnTo>
                <a:lnTo>
                  <a:pt x="3581400" y="484631"/>
                </a:lnTo>
                <a:lnTo>
                  <a:pt x="3581400" y="363474"/>
                </a:lnTo>
                <a:lnTo>
                  <a:pt x="0" y="363474"/>
                </a:lnTo>
                <a:lnTo>
                  <a:pt x="0" y="12115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565398" y="5170170"/>
            <a:ext cx="3820668" cy="484632"/>
          </a:xfrm>
          <a:custGeom>
            <a:avLst/>
            <a:gdLst/>
            <a:ahLst/>
            <a:cxnLst/>
            <a:rect l="l" t="t" r="r" b="b"/>
            <a:pathLst>
              <a:path w="3820668" h="484632">
                <a:moveTo>
                  <a:pt x="3578352" y="363473"/>
                </a:moveTo>
                <a:lnTo>
                  <a:pt x="3578352" y="484631"/>
                </a:lnTo>
                <a:lnTo>
                  <a:pt x="3820668" y="242315"/>
                </a:lnTo>
                <a:lnTo>
                  <a:pt x="3578352" y="0"/>
                </a:lnTo>
                <a:lnTo>
                  <a:pt x="3578352" y="121157"/>
                </a:lnTo>
                <a:lnTo>
                  <a:pt x="0" y="121157"/>
                </a:lnTo>
                <a:lnTo>
                  <a:pt x="0" y="363473"/>
                </a:lnTo>
                <a:lnTo>
                  <a:pt x="3578352" y="36347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565398" y="5170170"/>
            <a:ext cx="3820668" cy="484632"/>
          </a:xfrm>
          <a:custGeom>
            <a:avLst/>
            <a:gdLst/>
            <a:ahLst/>
            <a:cxnLst/>
            <a:rect l="l" t="t" r="r" b="b"/>
            <a:pathLst>
              <a:path w="3820668" h="484632">
                <a:moveTo>
                  <a:pt x="0" y="121157"/>
                </a:moveTo>
                <a:lnTo>
                  <a:pt x="3578352" y="121157"/>
                </a:lnTo>
                <a:lnTo>
                  <a:pt x="3578352" y="0"/>
                </a:lnTo>
                <a:lnTo>
                  <a:pt x="3820668" y="242315"/>
                </a:lnTo>
                <a:lnTo>
                  <a:pt x="3578352" y="484631"/>
                </a:lnTo>
                <a:lnTo>
                  <a:pt x="3578352" y="363473"/>
                </a:lnTo>
                <a:lnTo>
                  <a:pt x="0" y="363473"/>
                </a:lnTo>
                <a:lnTo>
                  <a:pt x="0" y="12115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83540" y="465946"/>
            <a:ext cx="532526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Jav</a:t>
            </a:r>
            <a:r>
              <a:rPr dirty="0" smtClean="0" sz="3600" spc="0" b="1">
                <a:latin typeface="Arial"/>
                <a:cs typeface="Arial"/>
              </a:rPr>
              <a:t>a</a:t>
            </a:r>
            <a:r>
              <a:rPr dirty="0" smtClean="0" sz="3600" spc="-300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v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39" b="1">
                <a:latin typeface="Arial"/>
                <a:cs typeface="Arial"/>
              </a:rPr>
              <a:t> </a:t>
            </a: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es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75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f</a:t>
            </a:r>
            <a:r>
              <a:rPr dirty="0" smtClean="0" sz="3600" spc="-159" b="1">
                <a:latin typeface="Arial"/>
                <a:cs typeface="Arial"/>
              </a:rPr>
              <a:t>lo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6334" y="1577371"/>
            <a:ext cx="177800" cy="16471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70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9234" y="1577371"/>
            <a:ext cx="8018170" cy="120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Used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for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sto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g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real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va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ues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(Numbers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th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action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parts)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570"/>
              </a:spcBef>
            </a:pPr>
            <a:r>
              <a:rPr dirty="0" smtClean="0" sz="2400" spc="0">
                <a:latin typeface="Arial"/>
                <a:cs typeface="Arial"/>
              </a:rPr>
              <a:t>Me</a:t>
            </a: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ory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9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eq</a:t>
            </a:r>
            <a:r>
              <a:rPr dirty="0" smtClean="0" sz="2400" spc="-4">
                <a:latin typeface="Arial"/>
                <a:cs typeface="Arial"/>
              </a:rPr>
              <a:t>u</a:t>
            </a:r>
            <a:r>
              <a:rPr dirty="0" smtClean="0" sz="2400" spc="0">
                <a:latin typeface="Arial"/>
                <a:cs typeface="Arial"/>
              </a:rPr>
              <a:t>irement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: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32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bits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(4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Bytes)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-184">
                <a:latin typeface="Arial"/>
                <a:cs typeface="Arial"/>
              </a:rPr>
              <a:t>V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ue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ng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: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+3.40282</a:t>
            </a:r>
            <a:r>
              <a:rPr dirty="0" smtClean="0" sz="2400" spc="-9">
                <a:latin typeface="Arial"/>
                <a:cs typeface="Arial"/>
              </a:rPr>
              <a:t>3</a:t>
            </a:r>
            <a:r>
              <a:rPr dirty="0" smtClean="0" sz="2400" spc="0">
                <a:latin typeface="Arial"/>
                <a:cs typeface="Arial"/>
              </a:rPr>
              <a:t>47</a:t>
            </a:r>
            <a:r>
              <a:rPr dirty="0" smtClean="0" sz="2400" spc="-9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+38</a:t>
            </a:r>
            <a:r>
              <a:rPr dirty="0" smtClean="0" sz="2400" spc="-259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34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-</a:t>
            </a:r>
            <a:r>
              <a:rPr dirty="0" smtClean="0" sz="2400" spc="0">
                <a:latin typeface="Arial"/>
                <a:cs typeface="Arial"/>
              </a:rPr>
              <a:t>3.4028</a:t>
            </a:r>
            <a:r>
              <a:rPr dirty="0" smtClean="0" sz="2400" spc="-9">
                <a:latin typeface="Arial"/>
                <a:cs typeface="Arial"/>
              </a:rPr>
              <a:t>2</a:t>
            </a:r>
            <a:r>
              <a:rPr dirty="0" smtClean="0" sz="2400" spc="0">
                <a:latin typeface="Arial"/>
                <a:cs typeface="Arial"/>
              </a:rPr>
              <a:t>34</a:t>
            </a:r>
            <a:r>
              <a:rPr dirty="0" smtClean="0" sz="2400" spc="-4">
                <a:latin typeface="Arial"/>
                <a:cs typeface="Arial"/>
              </a:rPr>
              <a:t>7</a:t>
            </a:r>
            <a:r>
              <a:rPr dirty="0" smtClean="0" sz="2400" spc="0">
                <a:latin typeface="Arial"/>
                <a:cs typeface="Arial"/>
              </a:rPr>
              <a:t>E+38F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9234" y="2894361"/>
            <a:ext cx="140766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Precis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on: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52345" y="2894361"/>
            <a:ext cx="376407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7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Si</a:t>
            </a:r>
            <a:r>
              <a:rPr dirty="0" smtClean="0" sz="2400" spc="-9">
                <a:latin typeface="Arial"/>
                <a:cs typeface="Arial"/>
              </a:rPr>
              <a:t>g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ficant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cimal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g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56792" y="3806348"/>
            <a:ext cx="64719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float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71446" y="3806348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7056" y="3806348"/>
            <a:ext cx="2491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0403" y="3806348"/>
            <a:ext cx="66365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.3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21651" y="3829843"/>
            <a:ext cx="69626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val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6792" y="4537868"/>
            <a:ext cx="64719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float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71446" y="4537868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7666" y="4537868"/>
            <a:ext cx="2491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0403" y="4537868"/>
            <a:ext cx="303499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.45677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7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77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7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7755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5f;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4699" y="4563776"/>
            <a:ext cx="69626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val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1651" y="5265451"/>
            <a:ext cx="105288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4">
                <a:latin typeface="Arial"/>
                <a:cs typeface="Arial"/>
              </a:rPr>
              <a:t>-</a:t>
            </a:r>
            <a:r>
              <a:rPr dirty="0" smtClean="0" sz="2400" spc="0">
                <a:latin typeface="Arial"/>
                <a:cs typeface="Arial"/>
              </a:rPr>
              <a:t>val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6792" y="5269642"/>
            <a:ext cx="64719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float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1446" y="5269642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7666" y="5269642"/>
            <a:ext cx="2491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0403" y="5269642"/>
            <a:ext cx="74808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0.5;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328547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-4" b="1">
                <a:latin typeface="Calibri"/>
                <a:cs typeface="Calibri"/>
              </a:rPr>
              <a:t>[</a:t>
            </a:r>
            <a:r>
              <a:rPr dirty="0" smtClean="0" baseline="2275" sz="1800" spc="0" b="1">
                <a:latin typeface="Calibri"/>
                <a:cs typeface="Calibri"/>
              </a:rPr>
              <a:t>CS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4" b="1">
                <a:latin typeface="Calibri"/>
                <a:cs typeface="Calibri"/>
              </a:rPr>
              <a:t>1</a:t>
            </a:r>
            <a:r>
              <a:rPr dirty="0" smtClean="0" baseline="2275" sz="1800" spc="0" b="1">
                <a:latin typeface="Calibri"/>
                <a:cs typeface="Calibri"/>
              </a:rPr>
              <a:t>3</a:t>
            </a:r>
            <a:r>
              <a:rPr dirty="0" smtClean="0" baseline="2275" sz="1800" spc="4" b="1">
                <a:latin typeface="Calibri"/>
                <a:cs typeface="Calibri"/>
              </a:rPr>
              <a:t>0</a:t>
            </a:r>
            <a:r>
              <a:rPr dirty="0" smtClean="0" baseline="2275" sz="1800" spc="0" b="1">
                <a:latin typeface="Calibri"/>
                <a:cs typeface="Calibri"/>
              </a:rPr>
              <a:t>4]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732270" y="5083302"/>
            <a:ext cx="656844" cy="484632"/>
          </a:xfrm>
          <a:custGeom>
            <a:avLst/>
            <a:gdLst/>
            <a:ahLst/>
            <a:cxnLst/>
            <a:rect l="l" t="t" r="r" b="b"/>
            <a:pathLst>
              <a:path w="656844" h="484632">
                <a:moveTo>
                  <a:pt x="414527" y="363474"/>
                </a:moveTo>
                <a:lnTo>
                  <a:pt x="414527" y="484632"/>
                </a:lnTo>
                <a:lnTo>
                  <a:pt x="656844" y="242316"/>
                </a:lnTo>
                <a:lnTo>
                  <a:pt x="414527" y="0"/>
                </a:lnTo>
                <a:lnTo>
                  <a:pt x="414527" y="121158"/>
                </a:lnTo>
                <a:lnTo>
                  <a:pt x="0" y="121158"/>
                </a:lnTo>
                <a:lnTo>
                  <a:pt x="0" y="363474"/>
                </a:lnTo>
                <a:lnTo>
                  <a:pt x="414527" y="36347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732270" y="5083302"/>
            <a:ext cx="656844" cy="484632"/>
          </a:xfrm>
          <a:custGeom>
            <a:avLst/>
            <a:gdLst/>
            <a:ahLst/>
            <a:cxnLst/>
            <a:rect l="l" t="t" r="r" b="b"/>
            <a:pathLst>
              <a:path w="656844" h="484632">
                <a:moveTo>
                  <a:pt x="0" y="121158"/>
                </a:moveTo>
                <a:lnTo>
                  <a:pt x="414527" y="121158"/>
                </a:lnTo>
                <a:lnTo>
                  <a:pt x="414527" y="0"/>
                </a:lnTo>
                <a:lnTo>
                  <a:pt x="656844" y="242316"/>
                </a:lnTo>
                <a:lnTo>
                  <a:pt x="414527" y="484632"/>
                </a:lnTo>
                <a:lnTo>
                  <a:pt x="414527" y="363474"/>
                </a:lnTo>
                <a:lnTo>
                  <a:pt x="0" y="363474"/>
                </a:lnTo>
                <a:lnTo>
                  <a:pt x="0" y="121158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572762" y="4370070"/>
            <a:ext cx="2816352" cy="484631"/>
          </a:xfrm>
          <a:custGeom>
            <a:avLst/>
            <a:gdLst/>
            <a:ahLst/>
            <a:cxnLst/>
            <a:rect l="l" t="t" r="r" b="b"/>
            <a:pathLst>
              <a:path w="2816352" h="484631">
                <a:moveTo>
                  <a:pt x="2574036" y="363473"/>
                </a:moveTo>
                <a:lnTo>
                  <a:pt x="2574036" y="484631"/>
                </a:lnTo>
                <a:lnTo>
                  <a:pt x="2816352" y="242315"/>
                </a:lnTo>
                <a:lnTo>
                  <a:pt x="2574036" y="0"/>
                </a:lnTo>
                <a:lnTo>
                  <a:pt x="2574036" y="121157"/>
                </a:lnTo>
                <a:lnTo>
                  <a:pt x="0" y="121157"/>
                </a:lnTo>
                <a:lnTo>
                  <a:pt x="0" y="363473"/>
                </a:lnTo>
                <a:lnTo>
                  <a:pt x="2574036" y="36347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572762" y="4370070"/>
            <a:ext cx="2816352" cy="484631"/>
          </a:xfrm>
          <a:custGeom>
            <a:avLst/>
            <a:gdLst/>
            <a:ahLst/>
            <a:cxnLst/>
            <a:rect l="l" t="t" r="r" b="b"/>
            <a:pathLst>
              <a:path w="2816352" h="484631">
                <a:moveTo>
                  <a:pt x="0" y="121157"/>
                </a:moveTo>
                <a:lnTo>
                  <a:pt x="2574036" y="121157"/>
                </a:lnTo>
                <a:lnTo>
                  <a:pt x="2574036" y="0"/>
                </a:lnTo>
                <a:lnTo>
                  <a:pt x="2816352" y="242315"/>
                </a:lnTo>
                <a:lnTo>
                  <a:pt x="2574036" y="484631"/>
                </a:lnTo>
                <a:lnTo>
                  <a:pt x="2574036" y="363473"/>
                </a:lnTo>
                <a:lnTo>
                  <a:pt x="0" y="363473"/>
                </a:lnTo>
                <a:lnTo>
                  <a:pt x="0" y="12115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572762" y="5825490"/>
            <a:ext cx="2816352" cy="484631"/>
          </a:xfrm>
          <a:custGeom>
            <a:avLst/>
            <a:gdLst/>
            <a:ahLst/>
            <a:cxnLst/>
            <a:rect l="l" t="t" r="r" b="b"/>
            <a:pathLst>
              <a:path w="2816352" h="484632">
                <a:moveTo>
                  <a:pt x="2574036" y="363474"/>
                </a:moveTo>
                <a:lnTo>
                  <a:pt x="2574036" y="484632"/>
                </a:lnTo>
                <a:lnTo>
                  <a:pt x="2816352" y="242316"/>
                </a:lnTo>
                <a:lnTo>
                  <a:pt x="2574036" y="0"/>
                </a:lnTo>
                <a:lnTo>
                  <a:pt x="2574036" y="121158"/>
                </a:lnTo>
                <a:lnTo>
                  <a:pt x="0" y="121158"/>
                </a:lnTo>
                <a:lnTo>
                  <a:pt x="0" y="363474"/>
                </a:lnTo>
                <a:lnTo>
                  <a:pt x="2574036" y="36347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572762" y="5825490"/>
            <a:ext cx="2816352" cy="484631"/>
          </a:xfrm>
          <a:custGeom>
            <a:avLst/>
            <a:gdLst/>
            <a:ahLst/>
            <a:cxnLst/>
            <a:rect l="l" t="t" r="r" b="b"/>
            <a:pathLst>
              <a:path w="2816352" h="484632">
                <a:moveTo>
                  <a:pt x="0" y="121158"/>
                </a:moveTo>
                <a:lnTo>
                  <a:pt x="2574036" y="121158"/>
                </a:lnTo>
                <a:lnTo>
                  <a:pt x="2574036" y="0"/>
                </a:lnTo>
                <a:lnTo>
                  <a:pt x="2816352" y="242316"/>
                </a:lnTo>
                <a:lnTo>
                  <a:pt x="2574036" y="484632"/>
                </a:lnTo>
                <a:lnTo>
                  <a:pt x="2574036" y="363474"/>
                </a:lnTo>
                <a:lnTo>
                  <a:pt x="0" y="363474"/>
                </a:lnTo>
                <a:lnTo>
                  <a:pt x="0" y="12115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83540" y="465946"/>
            <a:ext cx="583778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Jav</a:t>
            </a:r>
            <a:r>
              <a:rPr dirty="0" smtClean="0" sz="3600" spc="0" b="1">
                <a:latin typeface="Arial"/>
                <a:cs typeface="Arial"/>
              </a:rPr>
              <a:t>a</a:t>
            </a:r>
            <a:r>
              <a:rPr dirty="0" smtClean="0" sz="3600" spc="-300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v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39" b="1">
                <a:latin typeface="Arial"/>
                <a:cs typeface="Arial"/>
              </a:rPr>
              <a:t> </a:t>
            </a: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es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75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doubl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6334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9234" y="1577371"/>
            <a:ext cx="5881522" cy="1135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so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Used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for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sto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g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real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va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ues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(Numbers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p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r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s)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698"/>
              </a:spcBef>
            </a:pPr>
            <a:r>
              <a:rPr dirty="0" smtClean="0" sz="2400" spc="0">
                <a:latin typeface="Arial"/>
                <a:cs typeface="Arial"/>
              </a:rPr>
              <a:t>Me</a:t>
            </a: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ory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9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eq</a:t>
            </a:r>
            <a:r>
              <a:rPr dirty="0" smtClean="0" sz="2400" spc="-4">
                <a:latin typeface="Arial"/>
                <a:cs typeface="Arial"/>
              </a:rPr>
              <a:t>u</a:t>
            </a:r>
            <a:r>
              <a:rPr dirty="0" smtClean="0" sz="2400" spc="0">
                <a:latin typeface="Arial"/>
                <a:cs typeface="Arial"/>
              </a:rPr>
              <a:t>irement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: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64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bits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(8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Bytes)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26504" y="1577371"/>
            <a:ext cx="193344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w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th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action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6334" y="2382297"/>
            <a:ext cx="177800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9234" y="2821209"/>
            <a:ext cx="6421882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184">
                <a:latin typeface="Arial"/>
                <a:cs typeface="Arial"/>
              </a:rPr>
              <a:t>V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ue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ng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: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+1.79769</a:t>
            </a:r>
            <a:r>
              <a:rPr dirty="0" smtClean="0" sz="2400" spc="-9">
                <a:latin typeface="Arial"/>
                <a:cs typeface="Arial"/>
              </a:rPr>
              <a:t>3</a:t>
            </a:r>
            <a:r>
              <a:rPr dirty="0" smtClean="0" sz="2400" spc="0">
                <a:latin typeface="Arial"/>
                <a:cs typeface="Arial"/>
              </a:rPr>
              <a:t>13</a:t>
            </a:r>
            <a:r>
              <a:rPr dirty="0" smtClean="0" sz="2400" spc="-4">
                <a:latin typeface="Arial"/>
                <a:cs typeface="Arial"/>
              </a:rPr>
              <a:t>4</a:t>
            </a:r>
            <a:r>
              <a:rPr dirty="0" smtClean="0" sz="2400" spc="0">
                <a:latin typeface="Arial"/>
                <a:cs typeface="Arial"/>
              </a:rPr>
              <a:t>86</a:t>
            </a:r>
            <a:r>
              <a:rPr dirty="0" smtClean="0" sz="2400" spc="-4">
                <a:latin typeface="Arial"/>
                <a:cs typeface="Arial"/>
              </a:rPr>
              <a:t>2</a:t>
            </a:r>
            <a:r>
              <a:rPr dirty="0" smtClean="0" sz="2400" spc="4">
                <a:latin typeface="Arial"/>
                <a:cs typeface="Arial"/>
              </a:rPr>
              <a:t>3</a:t>
            </a:r>
            <a:r>
              <a:rPr dirty="0" smtClean="0" sz="2400" spc="0">
                <a:latin typeface="Arial"/>
                <a:cs typeface="Arial"/>
              </a:rPr>
              <a:t>1</a:t>
            </a:r>
            <a:r>
              <a:rPr dirty="0" smtClean="0" sz="2400" spc="4">
                <a:latin typeface="Arial"/>
                <a:cs typeface="Arial"/>
              </a:rPr>
              <a:t>5</a:t>
            </a:r>
            <a:r>
              <a:rPr dirty="0" smtClean="0" sz="2400" spc="0">
                <a:latin typeface="Arial"/>
                <a:cs typeface="Arial"/>
              </a:rPr>
              <a:t>70</a:t>
            </a:r>
            <a:r>
              <a:rPr dirty="0" smtClean="0" sz="2400" spc="-9">
                <a:latin typeface="Arial"/>
                <a:cs typeface="Arial"/>
              </a:rPr>
              <a:t>E</a:t>
            </a:r>
            <a:r>
              <a:rPr dirty="0" smtClean="0" sz="2400" spc="9">
                <a:latin typeface="Arial"/>
                <a:cs typeface="Arial"/>
              </a:rPr>
              <a:t>+</a:t>
            </a:r>
            <a:r>
              <a:rPr dirty="0" smtClean="0" sz="2400" spc="0">
                <a:latin typeface="Arial"/>
                <a:cs typeface="Arial"/>
              </a:rPr>
              <a:t>30</a:t>
            </a:r>
            <a:r>
              <a:rPr dirty="0" smtClean="0" sz="2400" spc="-4">
                <a:latin typeface="Arial"/>
                <a:cs typeface="Arial"/>
              </a:rPr>
              <a:t>8</a:t>
            </a:r>
            <a:r>
              <a:rPr dirty="0" smtClean="0" sz="2400" spc="-250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1.7976</a:t>
            </a:r>
            <a:r>
              <a:rPr dirty="0" smtClean="0" sz="2400" spc="-9">
                <a:latin typeface="Arial"/>
                <a:cs typeface="Arial"/>
              </a:rPr>
              <a:t>9</a:t>
            </a:r>
            <a:r>
              <a:rPr dirty="0" smtClean="0" sz="2400" spc="0">
                <a:latin typeface="Arial"/>
                <a:cs typeface="Arial"/>
              </a:rPr>
              <a:t>31</a:t>
            </a:r>
            <a:r>
              <a:rPr dirty="0" smtClean="0" sz="2400" spc="-4">
                <a:latin typeface="Arial"/>
                <a:cs typeface="Arial"/>
              </a:rPr>
              <a:t>3</a:t>
            </a:r>
            <a:r>
              <a:rPr dirty="0" smtClean="0" sz="2400" spc="0">
                <a:latin typeface="Arial"/>
                <a:cs typeface="Arial"/>
              </a:rPr>
              <a:t>48</a:t>
            </a:r>
            <a:r>
              <a:rPr dirty="0" smtClean="0" sz="2400" spc="-4">
                <a:latin typeface="Arial"/>
                <a:cs typeface="Arial"/>
              </a:rPr>
              <a:t>6</a:t>
            </a:r>
            <a:r>
              <a:rPr dirty="0" smtClean="0" sz="2400" spc="4">
                <a:latin typeface="Arial"/>
                <a:cs typeface="Arial"/>
              </a:rPr>
              <a:t>2</a:t>
            </a:r>
            <a:r>
              <a:rPr dirty="0" smtClean="0" sz="2400" spc="0">
                <a:latin typeface="Arial"/>
                <a:cs typeface="Arial"/>
              </a:rPr>
              <a:t>3</a:t>
            </a:r>
            <a:r>
              <a:rPr dirty="0" smtClean="0" sz="2400" spc="4">
                <a:latin typeface="Arial"/>
                <a:cs typeface="Arial"/>
              </a:rPr>
              <a:t>1</a:t>
            </a:r>
            <a:r>
              <a:rPr dirty="0" smtClean="0" sz="2400" spc="0">
                <a:latin typeface="Arial"/>
                <a:cs typeface="Arial"/>
              </a:rPr>
              <a:t>570E+3</a:t>
            </a:r>
            <a:r>
              <a:rPr dirty="0" smtClean="0" sz="2400" spc="4">
                <a:latin typeface="Arial"/>
                <a:cs typeface="Arial"/>
              </a:rPr>
              <a:t>0</a:t>
            </a:r>
            <a:r>
              <a:rPr dirty="0" smtClean="0" sz="2400" spc="0">
                <a:latin typeface="Arial"/>
                <a:cs typeface="Arial"/>
              </a:rPr>
              <a:t>8F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72046" y="2821209"/>
            <a:ext cx="17261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6334" y="3626262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9234" y="3626262"/>
            <a:ext cx="183316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Precis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on: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15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77236" y="3626262"/>
            <a:ext cx="350956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gn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ficant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cimal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g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56792" y="4444269"/>
            <a:ext cx="9843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85846" y="4444269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21456" y="4444269"/>
            <a:ext cx="2491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84803" y="4444269"/>
            <a:ext cx="57830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.3;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24699" y="4446174"/>
            <a:ext cx="69626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val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4699" y="5114963"/>
            <a:ext cx="69724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va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id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6792" y="5176170"/>
            <a:ext cx="9843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85846" y="5176170"/>
            <a:ext cx="22351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22066" y="5176170"/>
            <a:ext cx="24912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4803" y="5176170"/>
            <a:ext cx="295026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.45677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7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77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7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7755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5;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4699" y="5807113"/>
            <a:ext cx="69724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va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id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6792" y="5907639"/>
            <a:ext cx="9843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85846" y="5907639"/>
            <a:ext cx="22351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2066" y="5907639"/>
            <a:ext cx="24912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4803" y="5907639"/>
            <a:ext cx="74808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0.5;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328547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-4" b="1">
                <a:latin typeface="Calibri"/>
                <a:cs typeface="Calibri"/>
              </a:rPr>
              <a:t>[</a:t>
            </a:r>
            <a:r>
              <a:rPr dirty="0" smtClean="0" baseline="2275" sz="1800" spc="0" b="1">
                <a:latin typeface="Calibri"/>
                <a:cs typeface="Calibri"/>
              </a:rPr>
              <a:t>CS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4" b="1">
                <a:latin typeface="Calibri"/>
                <a:cs typeface="Calibri"/>
              </a:rPr>
              <a:t>1</a:t>
            </a:r>
            <a:r>
              <a:rPr dirty="0" smtClean="0" baseline="2275" sz="1800" spc="0" b="1">
                <a:latin typeface="Calibri"/>
                <a:cs typeface="Calibri"/>
              </a:rPr>
              <a:t>3</a:t>
            </a:r>
            <a:r>
              <a:rPr dirty="0" smtClean="0" baseline="2275" sz="1800" spc="4" b="1">
                <a:latin typeface="Calibri"/>
                <a:cs typeface="Calibri"/>
              </a:rPr>
              <a:t>0</a:t>
            </a:r>
            <a:r>
              <a:rPr dirty="0" smtClean="0" baseline="2275" sz="1800" spc="0" b="1">
                <a:latin typeface="Calibri"/>
                <a:cs typeface="Calibri"/>
              </a:rPr>
              <a:t>4]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83540" y="465946"/>
            <a:ext cx="514603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Wh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io</a:t>
            </a:r>
            <a:r>
              <a:rPr dirty="0" smtClean="0" sz="3600" spc="-150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?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3540" y="1567831"/>
            <a:ext cx="15265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6440" y="1567831"/>
            <a:ext cx="8086686" cy="12555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10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ype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Promotion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: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Lo</a:t>
            </a:r>
            <a:r>
              <a:rPr dirty="0" smtClean="0" sz="2000" spc="4">
                <a:latin typeface="Arial"/>
                <a:cs typeface="Arial"/>
              </a:rPr>
              <a:t>w</a:t>
            </a:r>
            <a:r>
              <a:rPr dirty="0" smtClean="0" sz="2000" spc="0">
                <a:latin typeface="Arial"/>
                <a:cs typeface="Arial"/>
              </a:rPr>
              <a:t>er</a:t>
            </a:r>
            <a:r>
              <a:rPr dirty="0" smtClean="0" sz="2000" spc="-54">
                <a:latin typeface="Arial"/>
                <a:cs typeface="Arial"/>
              </a:rPr>
              <a:t> </a:t>
            </a:r>
            <a:r>
              <a:rPr dirty="0" smtClean="0" sz="2000" spc="-10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ype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value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automatically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omoted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to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Hig</a:t>
            </a:r>
            <a:r>
              <a:rPr dirty="0" smtClean="0" sz="2000" spc="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dirty="0" smtClean="0" sz="2000" spc="-109">
                <a:latin typeface="Arial"/>
                <a:cs typeface="Arial"/>
              </a:rPr>
              <a:t>T</a:t>
            </a:r>
            <a:r>
              <a:rPr dirty="0" smtClean="0" sz="2000" spc="-9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pe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an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ari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hmet</a:t>
            </a:r>
            <a:r>
              <a:rPr dirty="0" smtClean="0" sz="2000" spc="-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x</a:t>
            </a:r>
            <a:r>
              <a:rPr dirty="0" smtClean="0" sz="2000" spc="0">
                <a:latin typeface="Arial"/>
                <a:cs typeface="Arial"/>
              </a:rPr>
              <a:t>pre</a:t>
            </a:r>
            <a:r>
              <a:rPr dirty="0" smtClean="0" sz="2000" spc="9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sion</a:t>
            </a:r>
            <a:endParaRPr sz="2000">
              <a:latin typeface="Arial"/>
              <a:cs typeface="Arial"/>
            </a:endParaRPr>
          </a:p>
          <a:p>
            <a:pPr marL="12700" marR="464415">
              <a:lnSpc>
                <a:spcPct val="100041"/>
              </a:lnSpc>
              <a:spcBef>
                <a:spcPts val="582"/>
              </a:spcBef>
            </a:pP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le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1: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‘by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e’,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‘s</a:t>
            </a:r>
            <a:r>
              <a:rPr dirty="0" smtClean="0" sz="2000" spc="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t’</a:t>
            </a:r>
            <a:r>
              <a:rPr dirty="0" smtClean="0" sz="2000" spc="-9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and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‘c</a:t>
            </a:r>
            <a:r>
              <a:rPr dirty="0" smtClean="0" sz="2000" spc="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75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’</a:t>
            </a:r>
            <a:r>
              <a:rPr dirty="0" smtClean="0" sz="2000" spc="-9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9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pe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v</a:t>
            </a:r>
            <a:r>
              <a:rPr dirty="0" smtClean="0" sz="2000" spc="0">
                <a:latin typeface="Arial"/>
                <a:cs typeface="Arial"/>
              </a:rPr>
              <a:t>alues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automatically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lo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ally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omoted</a:t>
            </a:r>
            <a:r>
              <a:rPr dirty="0" smtClean="0" sz="2000" spc="523">
                <a:latin typeface="Arial"/>
                <a:cs typeface="Arial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‘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-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’</a:t>
            </a:r>
            <a:r>
              <a:rPr dirty="0" smtClean="0" sz="2000" spc="-6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9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pe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and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final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lt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expre</a:t>
            </a:r>
            <a:r>
              <a:rPr dirty="0" smtClean="0" sz="2000" spc="9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si</a:t>
            </a:r>
            <a:r>
              <a:rPr dirty="0" smtClean="0" sz="2000" spc="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19">
                <a:latin typeface="Arial"/>
                <a:cs typeface="Arial"/>
              </a:rPr>
              <a:t>‘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-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’</a:t>
            </a:r>
            <a:r>
              <a:rPr dirty="0" smtClean="0" sz="2000" spc="-69">
                <a:latin typeface="Arial"/>
                <a:cs typeface="Arial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ype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3540" y="2238645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3540" y="2909205"/>
            <a:ext cx="15265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6440" y="2909205"/>
            <a:ext cx="3055063" cy="1926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le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2: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If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any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one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ope</a:t>
            </a:r>
            <a:r>
              <a:rPr dirty="0" smtClean="0" sz="2000" spc="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12700" marR="37381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omoted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to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‘long’</a:t>
            </a:r>
            <a:endParaRPr sz="2000">
              <a:latin typeface="Arial"/>
              <a:cs typeface="Arial"/>
            </a:endParaRPr>
          </a:p>
          <a:p>
            <a:pPr marL="12700" marR="6269">
              <a:lnSpc>
                <a:spcPct val="100041"/>
              </a:lnSpc>
              <a:spcBef>
                <a:spcPts val="583"/>
              </a:spcBef>
            </a:pP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le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3: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If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any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one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ope</a:t>
            </a:r>
            <a:r>
              <a:rPr dirty="0" smtClean="0" sz="2000" spc="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and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omoted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to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‘f</a:t>
            </a:r>
            <a:r>
              <a:rPr dirty="0" smtClean="0" sz="2000" spc="-4">
                <a:latin typeface="Arial"/>
                <a:cs typeface="Arial"/>
              </a:rPr>
              <a:t>l</a:t>
            </a:r>
            <a:r>
              <a:rPr dirty="0" smtClean="0" sz="2000" spc="0">
                <a:latin typeface="Arial"/>
                <a:cs typeface="Arial"/>
              </a:rPr>
              <a:t>oat’</a:t>
            </a:r>
            <a:endParaRPr sz="2000">
              <a:latin typeface="Arial"/>
              <a:cs typeface="Arial"/>
            </a:endParaRPr>
          </a:p>
          <a:p>
            <a:pPr marL="12700" marR="6269">
              <a:lnSpc>
                <a:spcPct val="100041"/>
              </a:lnSpc>
              <a:spcBef>
                <a:spcPts val="480"/>
              </a:spcBef>
            </a:pP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le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4: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If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any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one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ope</a:t>
            </a:r>
            <a:r>
              <a:rPr dirty="0" smtClean="0" sz="2000" spc="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and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omoted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to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‘dou</a:t>
            </a:r>
            <a:r>
              <a:rPr dirty="0" smtClean="0" sz="2000" spc="4">
                <a:latin typeface="Arial"/>
                <a:cs typeface="Arial"/>
              </a:rPr>
              <a:t>b</a:t>
            </a:r>
            <a:r>
              <a:rPr dirty="0" smtClean="0" sz="2000" spc="0">
                <a:latin typeface="Arial"/>
                <a:cs typeface="Arial"/>
              </a:rPr>
              <a:t>le</a:t>
            </a:r>
            <a:r>
              <a:rPr dirty="0" smtClean="0" sz="2000" spc="4">
                <a:latin typeface="Arial"/>
                <a:cs typeface="Arial"/>
              </a:rPr>
              <a:t>’</a:t>
            </a:r>
            <a:r>
              <a:rPr dirty="0" smtClean="0" sz="2000" spc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84099" y="2909205"/>
            <a:ext cx="24733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38607" y="2909205"/>
            <a:ext cx="27583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19074" y="2909205"/>
            <a:ext cx="404815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‘long’</a:t>
            </a:r>
            <a:r>
              <a:rPr dirty="0" smtClean="0" sz="2000" spc="-6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9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pe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then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w</a:t>
            </a:r>
            <a:r>
              <a:rPr dirty="0" smtClean="0" sz="2000" spc="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ole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expre</a:t>
            </a:r>
            <a:r>
              <a:rPr dirty="0" smtClean="0" sz="2000" spc="9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si</a:t>
            </a:r>
            <a:r>
              <a:rPr dirty="0" smtClean="0" sz="2000" spc="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540" y="3580146"/>
            <a:ext cx="15265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84894" y="3580146"/>
            <a:ext cx="24733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39402" y="3580146"/>
            <a:ext cx="27583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20667" y="3580146"/>
            <a:ext cx="405396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‘f</a:t>
            </a:r>
            <a:r>
              <a:rPr dirty="0" smtClean="0" sz="2000" spc="-4">
                <a:latin typeface="Arial"/>
                <a:cs typeface="Arial"/>
              </a:rPr>
              <a:t>l</a:t>
            </a:r>
            <a:r>
              <a:rPr dirty="0" smtClean="0" sz="2000" spc="0">
                <a:latin typeface="Arial"/>
                <a:cs typeface="Arial"/>
              </a:rPr>
              <a:t>oat’</a:t>
            </a:r>
            <a:r>
              <a:rPr dirty="0" smtClean="0" sz="2000" spc="-6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pe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then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w</a:t>
            </a:r>
            <a:r>
              <a:rPr dirty="0" smtClean="0" sz="2000" spc="0">
                <a:latin typeface="Arial"/>
                <a:cs typeface="Arial"/>
              </a:rPr>
              <a:t>h</a:t>
            </a:r>
            <a:r>
              <a:rPr dirty="0" smtClean="0" sz="2000" spc="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le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exp</a:t>
            </a:r>
            <a:r>
              <a:rPr dirty="0" smtClean="0" sz="2000" spc="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9">
                <a:latin typeface="Arial"/>
                <a:cs typeface="Arial"/>
              </a:rPr>
              <a:t>s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ion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4250706"/>
            <a:ext cx="15265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84894" y="4250706"/>
            <a:ext cx="24733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9402" y="4250706"/>
            <a:ext cx="27583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20667" y="4250706"/>
            <a:ext cx="148210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‘dou</a:t>
            </a:r>
            <a:r>
              <a:rPr dirty="0" smtClean="0" sz="2000" spc="4">
                <a:latin typeface="Arial"/>
                <a:cs typeface="Arial"/>
              </a:rPr>
              <a:t>b</a:t>
            </a:r>
            <a:r>
              <a:rPr dirty="0" smtClean="0" sz="2000" spc="0">
                <a:latin typeface="Arial"/>
                <a:cs typeface="Arial"/>
              </a:rPr>
              <a:t>le’</a:t>
            </a:r>
            <a:r>
              <a:rPr dirty="0" smtClean="0" sz="2000" spc="-6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9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pe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8169" y="4250706"/>
            <a:ext cx="55884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then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2159" y="4250706"/>
            <a:ext cx="72886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w</a:t>
            </a:r>
            <a:r>
              <a:rPr dirty="0" smtClean="0" sz="2000" spc="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ole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08196" y="4250706"/>
            <a:ext cx="129514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x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si</a:t>
            </a:r>
            <a:r>
              <a:rPr dirty="0" smtClean="0" sz="2000" spc="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5423" y="4250706"/>
            <a:ext cx="24733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328547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-4" b="1">
                <a:latin typeface="Calibri"/>
                <a:cs typeface="Calibri"/>
              </a:rPr>
              <a:t>[</a:t>
            </a:r>
            <a:r>
              <a:rPr dirty="0" smtClean="0" baseline="2275" sz="1800" spc="0" b="1">
                <a:latin typeface="Calibri"/>
                <a:cs typeface="Calibri"/>
              </a:rPr>
              <a:t>CS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4" b="1">
                <a:latin typeface="Calibri"/>
                <a:cs typeface="Calibri"/>
              </a:rPr>
              <a:t>1</a:t>
            </a:r>
            <a:r>
              <a:rPr dirty="0" smtClean="0" baseline="2275" sz="1800" spc="0" b="1">
                <a:latin typeface="Calibri"/>
                <a:cs typeface="Calibri"/>
              </a:rPr>
              <a:t>3</a:t>
            </a:r>
            <a:r>
              <a:rPr dirty="0" smtClean="0" baseline="2275" sz="1800" spc="4" b="1">
                <a:latin typeface="Calibri"/>
                <a:cs typeface="Calibri"/>
              </a:rPr>
              <a:t>0</a:t>
            </a:r>
            <a:r>
              <a:rPr dirty="0" smtClean="0" baseline="2275" sz="1800" spc="0" b="1">
                <a:latin typeface="Calibri"/>
                <a:cs typeface="Calibri"/>
              </a:rPr>
              <a:t>4]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83540" y="465946"/>
            <a:ext cx="514238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io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r>
              <a:rPr dirty="0" smtClean="0" sz="3600" spc="-24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25211" y="465946"/>
            <a:ext cx="34818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 b="1"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3540" y="1554901"/>
            <a:ext cx="3477149" cy="12280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dirty="0" smtClean="0" sz="1400" spc="4" b="1">
                <a:latin typeface="Arial"/>
                <a:cs typeface="Arial"/>
              </a:rPr>
              <a:t>/</a:t>
            </a:r>
            <a:r>
              <a:rPr dirty="0" smtClean="0" sz="1400" spc="0" b="1">
                <a:latin typeface="Arial"/>
                <a:cs typeface="Arial"/>
              </a:rPr>
              <a:t>/</a:t>
            </a:r>
            <a:r>
              <a:rPr dirty="0" smtClean="0" sz="1400" spc="-9" b="1">
                <a:latin typeface="Arial"/>
                <a:cs typeface="Arial"/>
              </a:rPr>
              <a:t> </a:t>
            </a:r>
            <a:r>
              <a:rPr dirty="0" smtClean="0" sz="1400" spc="-4" b="1">
                <a:latin typeface="Arial"/>
                <a:cs typeface="Arial"/>
              </a:rPr>
              <a:t>F</a:t>
            </a:r>
            <a:r>
              <a:rPr dirty="0" smtClean="0" sz="1400" spc="4" b="1">
                <a:latin typeface="Arial"/>
                <a:cs typeface="Arial"/>
              </a:rPr>
              <a:t>i</a:t>
            </a:r>
            <a:r>
              <a:rPr dirty="0" smtClean="0" sz="1400" spc="4" b="1">
                <a:latin typeface="Arial"/>
                <a:cs typeface="Arial"/>
              </a:rPr>
              <a:t>l</a:t>
            </a:r>
            <a:r>
              <a:rPr dirty="0" smtClean="0" sz="1400" spc="0" b="1">
                <a:latin typeface="Arial"/>
                <a:cs typeface="Arial"/>
              </a:rPr>
              <a:t>e</a:t>
            </a:r>
            <a:r>
              <a:rPr dirty="0" smtClean="0" sz="1400" spc="-29" b="1">
                <a:latin typeface="Arial"/>
                <a:cs typeface="Arial"/>
              </a:rPr>
              <a:t> </a:t>
            </a:r>
            <a:r>
              <a:rPr dirty="0" smtClean="0" sz="1400" spc="-4" b="1">
                <a:latin typeface="Arial"/>
                <a:cs typeface="Arial"/>
              </a:rPr>
              <a:t>N</a:t>
            </a:r>
            <a:r>
              <a:rPr dirty="0" smtClean="0" sz="1400" spc="0" b="1">
                <a:latin typeface="Arial"/>
                <a:cs typeface="Arial"/>
              </a:rPr>
              <a:t>ame</a:t>
            </a:r>
            <a:r>
              <a:rPr dirty="0" smtClean="0" sz="1400" spc="-4" b="1">
                <a:latin typeface="Arial"/>
                <a:cs typeface="Arial"/>
              </a:rPr>
              <a:t> </a:t>
            </a:r>
            <a:r>
              <a:rPr dirty="0" smtClean="0" sz="1400" spc="-4" b="1">
                <a:latin typeface="Arial"/>
                <a:cs typeface="Arial"/>
              </a:rPr>
              <a:t>D</a:t>
            </a:r>
            <a:r>
              <a:rPr dirty="0" smtClean="0" sz="1400" spc="0" b="1">
                <a:latin typeface="Arial"/>
                <a:cs typeface="Arial"/>
              </a:rPr>
              <a:t>em</a:t>
            </a:r>
            <a:r>
              <a:rPr dirty="0" smtClean="0" sz="1400" spc="-4" b="1">
                <a:latin typeface="Arial"/>
                <a:cs typeface="Arial"/>
              </a:rPr>
              <a:t>o</a:t>
            </a:r>
            <a:r>
              <a:rPr dirty="0" smtClean="0" sz="1400" spc="4" b="1">
                <a:latin typeface="Arial"/>
                <a:cs typeface="Arial"/>
              </a:rPr>
              <a:t>.</a:t>
            </a:r>
            <a:r>
              <a:rPr dirty="0" smtClean="0" sz="1400" spc="4" b="1">
                <a:latin typeface="Arial"/>
                <a:cs typeface="Arial"/>
              </a:rPr>
              <a:t>j</a:t>
            </a:r>
            <a:r>
              <a:rPr dirty="0" smtClean="0" sz="1400" spc="0" b="1">
                <a:latin typeface="Arial"/>
                <a:cs typeface="Arial"/>
              </a:rPr>
              <a:t>a</a:t>
            </a:r>
            <a:r>
              <a:rPr dirty="0" smtClean="0" sz="1400" spc="-14" b="1">
                <a:latin typeface="Arial"/>
                <a:cs typeface="Arial"/>
              </a:rPr>
              <a:t>v</a:t>
            </a:r>
            <a:r>
              <a:rPr dirty="0" smtClean="0" sz="1400" spc="0" b="1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328"/>
              </a:spcBef>
            </a:pPr>
            <a:r>
              <a:rPr dirty="0" smtClean="0" sz="1400" spc="0" b="1">
                <a:latin typeface="Arial"/>
                <a:cs typeface="Arial"/>
              </a:rPr>
              <a:t>c</a:t>
            </a:r>
            <a:r>
              <a:rPr dirty="0" smtClean="0" sz="1400" spc="4" b="1">
                <a:latin typeface="Arial"/>
                <a:cs typeface="Arial"/>
              </a:rPr>
              <a:t>l</a:t>
            </a:r>
            <a:r>
              <a:rPr dirty="0" smtClean="0" sz="1400" spc="0" b="1">
                <a:latin typeface="Arial"/>
                <a:cs typeface="Arial"/>
              </a:rPr>
              <a:t>ass</a:t>
            </a:r>
            <a:r>
              <a:rPr dirty="0" smtClean="0" sz="1400" spc="-29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405"/>
              </a:spcBef>
            </a:pPr>
            <a:r>
              <a:rPr dirty="0" smtClean="0" sz="1400" spc="0" b="1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355600">
              <a:lnSpc>
                <a:spcPct val="95825"/>
              </a:lnSpc>
              <a:spcBef>
                <a:spcPts val="405"/>
              </a:spcBef>
            </a:pPr>
            <a:r>
              <a:rPr dirty="0" smtClean="0" sz="1400" spc="-4" b="1">
                <a:latin typeface="Arial"/>
                <a:cs typeface="Arial"/>
              </a:rPr>
              <a:t>p</a:t>
            </a:r>
            <a:r>
              <a:rPr dirty="0" smtClean="0" sz="1400" spc="-4" b="1">
                <a:latin typeface="Arial"/>
                <a:cs typeface="Arial"/>
              </a:rPr>
              <a:t>u</a:t>
            </a:r>
            <a:r>
              <a:rPr dirty="0" smtClean="0" sz="1400" spc="-4" b="1">
                <a:latin typeface="Arial"/>
                <a:cs typeface="Arial"/>
              </a:rPr>
              <a:t>b</a:t>
            </a:r>
            <a:r>
              <a:rPr dirty="0" smtClean="0" sz="1400" spc="4" b="1">
                <a:latin typeface="Arial"/>
                <a:cs typeface="Arial"/>
              </a:rPr>
              <a:t>l</a:t>
            </a:r>
            <a:r>
              <a:rPr dirty="0" smtClean="0" sz="1400" spc="4" b="1">
                <a:latin typeface="Arial"/>
                <a:cs typeface="Arial"/>
              </a:rPr>
              <a:t>i</a:t>
            </a:r>
            <a:r>
              <a:rPr dirty="0" smtClean="0" sz="1400" spc="0" b="1">
                <a:latin typeface="Arial"/>
                <a:cs typeface="Arial"/>
              </a:rPr>
              <a:t>c</a:t>
            </a:r>
            <a:r>
              <a:rPr dirty="0" smtClean="0" sz="1400" spc="-29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stat</a:t>
            </a:r>
            <a:r>
              <a:rPr dirty="0" smtClean="0" sz="1400" spc="4" b="1">
                <a:latin typeface="Arial"/>
                <a:cs typeface="Arial"/>
              </a:rPr>
              <a:t>i</a:t>
            </a:r>
            <a:r>
              <a:rPr dirty="0" smtClean="0" sz="1400" spc="0" b="1">
                <a:latin typeface="Arial"/>
                <a:cs typeface="Arial"/>
              </a:rPr>
              <a:t>c</a:t>
            </a:r>
            <a:r>
              <a:rPr dirty="0" smtClean="0" sz="1400" spc="-39" b="1">
                <a:latin typeface="Arial"/>
                <a:cs typeface="Arial"/>
              </a:rPr>
              <a:t> </a:t>
            </a:r>
            <a:r>
              <a:rPr dirty="0" smtClean="0" sz="1400" spc="-14" b="1">
                <a:latin typeface="Arial"/>
                <a:cs typeface="Arial"/>
              </a:rPr>
              <a:t>v</a:t>
            </a:r>
            <a:r>
              <a:rPr dirty="0" smtClean="0" sz="1400" spc="-4" b="1">
                <a:latin typeface="Arial"/>
                <a:cs typeface="Arial"/>
              </a:rPr>
              <a:t>o</a:t>
            </a:r>
            <a:r>
              <a:rPr dirty="0" smtClean="0" sz="1400" spc="4" b="1">
                <a:latin typeface="Arial"/>
                <a:cs typeface="Arial"/>
              </a:rPr>
              <a:t>i</a:t>
            </a:r>
            <a:r>
              <a:rPr dirty="0" smtClean="0" sz="1400" spc="0" b="1">
                <a:latin typeface="Arial"/>
                <a:cs typeface="Arial"/>
              </a:rPr>
              <a:t>d</a:t>
            </a:r>
            <a:r>
              <a:rPr dirty="0" smtClean="0" sz="1400" spc="-9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ma</a:t>
            </a:r>
            <a:r>
              <a:rPr dirty="0" smtClean="0" sz="1400" spc="4" b="1">
                <a:latin typeface="Arial"/>
                <a:cs typeface="Arial"/>
              </a:rPr>
              <a:t>i</a:t>
            </a:r>
            <a:r>
              <a:rPr dirty="0" smtClean="0" sz="1400" spc="-4" b="1">
                <a:latin typeface="Arial"/>
                <a:cs typeface="Arial"/>
              </a:rPr>
              <a:t>n</a:t>
            </a:r>
            <a:r>
              <a:rPr dirty="0" smtClean="0" sz="1400" spc="0" b="1">
                <a:latin typeface="Arial"/>
                <a:cs typeface="Arial"/>
              </a:rPr>
              <a:t>(St</a:t>
            </a:r>
            <a:r>
              <a:rPr dirty="0" smtClean="0" sz="1400" spc="4" b="1">
                <a:latin typeface="Arial"/>
                <a:cs typeface="Arial"/>
              </a:rPr>
              <a:t>r</a:t>
            </a:r>
            <a:r>
              <a:rPr dirty="0" smtClean="0" sz="1400" spc="4" b="1">
                <a:latin typeface="Arial"/>
                <a:cs typeface="Arial"/>
              </a:rPr>
              <a:t>i</a:t>
            </a:r>
            <a:r>
              <a:rPr dirty="0" smtClean="0" sz="1400" spc="-4" b="1">
                <a:latin typeface="Arial"/>
                <a:cs typeface="Arial"/>
              </a:rPr>
              <a:t>n</a:t>
            </a:r>
            <a:r>
              <a:rPr dirty="0" smtClean="0" sz="1400" spc="-4" b="1">
                <a:latin typeface="Arial"/>
                <a:cs typeface="Arial"/>
              </a:rPr>
              <a:t>g</a:t>
            </a:r>
            <a:r>
              <a:rPr dirty="0" smtClean="0" sz="1400" spc="0" b="1">
                <a:latin typeface="Arial"/>
                <a:cs typeface="Arial"/>
              </a:rPr>
              <a:t>[]</a:t>
            </a:r>
            <a:r>
              <a:rPr dirty="0" smtClean="0" sz="1400" spc="-34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a</a:t>
            </a:r>
            <a:r>
              <a:rPr dirty="0" smtClean="0" sz="1400" spc="4" b="1">
                <a:latin typeface="Arial"/>
                <a:cs typeface="Arial"/>
              </a:rPr>
              <a:t>r</a:t>
            </a:r>
            <a:r>
              <a:rPr dirty="0" smtClean="0" sz="1400" spc="-4" b="1">
                <a:latin typeface="Arial"/>
                <a:cs typeface="Arial"/>
              </a:rPr>
              <a:t>g</a:t>
            </a:r>
            <a:r>
              <a:rPr dirty="0" smtClean="0" sz="1400" spc="0" b="1">
                <a:latin typeface="Arial"/>
                <a:cs typeface="Arial"/>
              </a:rPr>
              <a:t>s)</a:t>
            </a:r>
            <a:endParaRPr sz="1400">
              <a:latin typeface="Arial"/>
              <a:cs typeface="Arial"/>
            </a:endParaRPr>
          </a:p>
          <a:p>
            <a:pPr marL="355600" marR="26746">
              <a:lnSpc>
                <a:spcPct val="95825"/>
              </a:lnSpc>
              <a:spcBef>
                <a:spcPts val="405"/>
              </a:spcBef>
            </a:pPr>
            <a:r>
              <a:rPr dirty="0" smtClean="0" sz="1400" spc="0" b="1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98194" y="2835315"/>
            <a:ext cx="41179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>
                <a:latin typeface="Arial"/>
                <a:cs typeface="Arial"/>
              </a:rPr>
              <a:t>b</a:t>
            </a:r>
            <a:r>
              <a:rPr dirty="0" smtClean="0" sz="1400" spc="-50" b="1">
                <a:latin typeface="Arial"/>
                <a:cs typeface="Arial"/>
              </a:rPr>
              <a:t>y</a:t>
            </a:r>
            <a:r>
              <a:rPr dirty="0" smtClean="0" sz="1400" spc="0" b="1">
                <a:latin typeface="Arial"/>
                <a:cs typeface="Arial"/>
              </a:rPr>
              <a:t>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12594" y="2835315"/>
            <a:ext cx="161092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 b="1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27375" y="2835315"/>
            <a:ext cx="1562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 b="1"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41775" y="2835315"/>
            <a:ext cx="30956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 b="1">
                <a:latin typeface="Arial"/>
                <a:cs typeface="Arial"/>
              </a:rPr>
              <a:t>40;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8194" y="3347379"/>
            <a:ext cx="49684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 b="1">
                <a:latin typeface="Arial"/>
                <a:cs typeface="Arial"/>
              </a:rPr>
              <a:t>s</a:t>
            </a:r>
            <a:r>
              <a:rPr dirty="0" smtClean="0" sz="1400" spc="-4" b="1">
                <a:latin typeface="Arial"/>
                <a:cs typeface="Arial"/>
              </a:rPr>
              <a:t>h</a:t>
            </a:r>
            <a:r>
              <a:rPr dirty="0" smtClean="0" sz="1400" spc="-4" b="1">
                <a:latin typeface="Arial"/>
                <a:cs typeface="Arial"/>
              </a:rPr>
              <a:t>o</a:t>
            </a:r>
            <a:r>
              <a:rPr dirty="0" smtClean="0" sz="1400" spc="4" b="1">
                <a:latin typeface="Arial"/>
                <a:cs typeface="Arial"/>
              </a:rPr>
              <a:t>r</a:t>
            </a:r>
            <a:r>
              <a:rPr dirty="0" smtClean="0" sz="1400" spc="0" b="1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12594" y="3347379"/>
            <a:ext cx="151285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 b="1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27375" y="3347379"/>
            <a:ext cx="1562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 b="1"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41775" y="3347379"/>
            <a:ext cx="30956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 b="1">
                <a:latin typeface="Arial"/>
                <a:cs typeface="Arial"/>
              </a:rPr>
              <a:t>20;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8194" y="3859824"/>
            <a:ext cx="269860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4" b="1">
                <a:latin typeface="Arial"/>
                <a:cs typeface="Arial"/>
              </a:rPr>
              <a:t>i</a:t>
            </a:r>
            <a:r>
              <a:rPr dirty="0" smtClean="0" sz="1400" spc="-4" b="1">
                <a:latin typeface="Arial"/>
                <a:cs typeface="Arial"/>
              </a:rPr>
              <a:t>n</a:t>
            </a:r>
            <a:r>
              <a:rPr dirty="0" smtClean="0" sz="1400" spc="0" b="1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2594" y="3859824"/>
            <a:ext cx="151285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 b="1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27375" y="3859824"/>
            <a:ext cx="15627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 b="1"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1775" y="3859824"/>
            <a:ext cx="30956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 b="1">
                <a:latin typeface="Arial"/>
                <a:cs typeface="Arial"/>
              </a:rPr>
              <a:t>10;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8194" y="4371888"/>
            <a:ext cx="269860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4" b="1">
                <a:latin typeface="Arial"/>
                <a:cs typeface="Arial"/>
              </a:rPr>
              <a:t>i</a:t>
            </a:r>
            <a:r>
              <a:rPr dirty="0" smtClean="0" sz="1400" spc="-4" b="1">
                <a:latin typeface="Arial"/>
                <a:cs typeface="Arial"/>
              </a:rPr>
              <a:t>n</a:t>
            </a:r>
            <a:r>
              <a:rPr dirty="0" smtClean="0" sz="1400" spc="0" b="1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2594" y="4371888"/>
            <a:ext cx="151285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 b="1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7375" y="4371888"/>
            <a:ext cx="15627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 b="1"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41775" y="4371888"/>
            <a:ext cx="786775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 b="1">
                <a:latin typeface="Arial"/>
                <a:cs typeface="Arial"/>
              </a:rPr>
              <a:t>b</a:t>
            </a:r>
            <a:r>
              <a:rPr dirty="0" smtClean="0" sz="1400" spc="-9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*</a:t>
            </a:r>
            <a:r>
              <a:rPr dirty="0" smtClean="0" sz="1400" spc="0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s</a:t>
            </a:r>
            <a:r>
              <a:rPr dirty="0" smtClean="0" sz="1400" spc="-4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+</a:t>
            </a:r>
            <a:r>
              <a:rPr dirty="0" smtClean="0" sz="1400" spc="-4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x;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8194" y="4883952"/>
            <a:ext cx="188240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 b="1">
                <a:latin typeface="Arial"/>
                <a:cs typeface="Arial"/>
              </a:rPr>
              <a:t>S</a:t>
            </a:r>
            <a:r>
              <a:rPr dirty="0" smtClean="0" sz="1400" spc="-50" b="1">
                <a:latin typeface="Arial"/>
                <a:cs typeface="Arial"/>
              </a:rPr>
              <a:t>y</a:t>
            </a:r>
            <a:r>
              <a:rPr dirty="0" smtClean="0" sz="1400" spc="0" b="1">
                <a:latin typeface="Arial"/>
                <a:cs typeface="Arial"/>
              </a:rPr>
              <a:t>stem</a:t>
            </a:r>
            <a:r>
              <a:rPr dirty="0" smtClean="0" sz="1400" spc="4" b="1">
                <a:latin typeface="Arial"/>
                <a:cs typeface="Arial"/>
              </a:rPr>
              <a:t>.</a:t>
            </a:r>
            <a:r>
              <a:rPr dirty="0" smtClean="0" sz="1400" spc="-4" b="1">
                <a:latin typeface="Arial"/>
                <a:cs typeface="Arial"/>
              </a:rPr>
              <a:t>o</a:t>
            </a:r>
            <a:r>
              <a:rPr dirty="0" smtClean="0" sz="1400" spc="-4" b="1">
                <a:latin typeface="Arial"/>
                <a:cs typeface="Arial"/>
              </a:rPr>
              <a:t>u</a:t>
            </a:r>
            <a:r>
              <a:rPr dirty="0" smtClean="0" sz="1400" spc="0" b="1">
                <a:latin typeface="Arial"/>
                <a:cs typeface="Arial"/>
              </a:rPr>
              <a:t>t</a:t>
            </a:r>
            <a:r>
              <a:rPr dirty="0" smtClean="0" sz="1400" spc="4" b="1">
                <a:latin typeface="Arial"/>
                <a:cs typeface="Arial"/>
              </a:rPr>
              <a:t>.</a:t>
            </a:r>
            <a:r>
              <a:rPr dirty="0" smtClean="0" sz="1400" spc="-4" b="1">
                <a:latin typeface="Arial"/>
                <a:cs typeface="Arial"/>
              </a:rPr>
              <a:t>p</a:t>
            </a:r>
            <a:r>
              <a:rPr dirty="0" smtClean="0" sz="1400" spc="4" b="1">
                <a:latin typeface="Arial"/>
                <a:cs typeface="Arial"/>
              </a:rPr>
              <a:t>r</a:t>
            </a:r>
            <a:r>
              <a:rPr dirty="0" smtClean="0" sz="1400" spc="4" b="1">
                <a:latin typeface="Arial"/>
                <a:cs typeface="Arial"/>
              </a:rPr>
              <a:t>i</a:t>
            </a:r>
            <a:r>
              <a:rPr dirty="0" smtClean="0" sz="1400" spc="-4" b="1">
                <a:latin typeface="Arial"/>
                <a:cs typeface="Arial"/>
              </a:rPr>
              <a:t>n</a:t>
            </a:r>
            <a:r>
              <a:rPr dirty="0" smtClean="0" sz="1400" spc="0" b="1">
                <a:latin typeface="Arial"/>
                <a:cs typeface="Arial"/>
              </a:rPr>
              <a:t>t</a:t>
            </a:r>
            <a:r>
              <a:rPr dirty="0" smtClean="0" sz="1400" spc="4" b="1">
                <a:latin typeface="Arial"/>
                <a:cs typeface="Arial"/>
              </a:rPr>
              <a:t>l</a:t>
            </a:r>
            <a:r>
              <a:rPr dirty="0" smtClean="0" sz="1400" spc="0" b="1">
                <a:latin typeface="Arial"/>
                <a:cs typeface="Arial"/>
              </a:rPr>
              <a:t>n(</a:t>
            </a:r>
            <a:r>
              <a:rPr dirty="0" smtClean="0" sz="1400" spc="-50" b="1">
                <a:latin typeface="Arial"/>
                <a:cs typeface="Arial"/>
              </a:rPr>
              <a:t>y</a:t>
            </a:r>
            <a:r>
              <a:rPr dirty="0" smtClean="0" sz="1400" spc="0" b="1"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40" y="5396270"/>
            <a:ext cx="208739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4" b="1">
                <a:latin typeface="Arial"/>
                <a:cs typeface="Arial"/>
              </a:rPr>
              <a:t>}/</a:t>
            </a:r>
            <a:r>
              <a:rPr dirty="0" smtClean="0" sz="1400" spc="0" b="1">
                <a:latin typeface="Arial"/>
                <a:cs typeface="Arial"/>
              </a:rPr>
              <a:t>/</a:t>
            </a:r>
            <a:r>
              <a:rPr dirty="0" smtClean="0" sz="1400" spc="-9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End</a:t>
            </a:r>
            <a:r>
              <a:rPr dirty="0" smtClean="0" sz="1400" spc="-9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of</a:t>
            </a:r>
            <a:r>
              <a:rPr dirty="0" smtClean="0" sz="1400" spc="-19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ma</a:t>
            </a:r>
            <a:r>
              <a:rPr dirty="0" smtClean="0" sz="1400" spc="9" b="1">
                <a:latin typeface="Arial"/>
                <a:cs typeface="Arial"/>
              </a:rPr>
              <a:t>i</a:t>
            </a:r>
            <a:r>
              <a:rPr dirty="0" smtClean="0" sz="1400" spc="0" b="1">
                <a:latin typeface="Arial"/>
                <a:cs typeface="Arial"/>
              </a:rPr>
              <a:t>n()</a:t>
            </a:r>
            <a:r>
              <a:rPr dirty="0" smtClean="0" sz="1400" spc="-19" b="1">
                <a:latin typeface="Arial"/>
                <a:cs typeface="Arial"/>
              </a:rPr>
              <a:t> </a:t>
            </a:r>
            <a:r>
              <a:rPr dirty="0" smtClean="0" sz="1400" spc="19" b="1">
                <a:latin typeface="Arial"/>
                <a:cs typeface="Arial"/>
              </a:rPr>
              <a:t>M</a:t>
            </a:r>
            <a:r>
              <a:rPr dirty="0" smtClean="0" sz="1400" spc="0" b="1">
                <a:latin typeface="Arial"/>
                <a:cs typeface="Arial"/>
              </a:rPr>
              <a:t>eth</a:t>
            </a:r>
            <a:r>
              <a:rPr dirty="0" smtClean="0" sz="1400" spc="-14" b="1">
                <a:latin typeface="Arial"/>
                <a:cs typeface="Arial"/>
              </a:rPr>
              <a:t>o</a:t>
            </a:r>
            <a:r>
              <a:rPr dirty="0" smtClean="0" sz="1400" spc="0" b="1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5908334"/>
            <a:ext cx="1480254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4" b="1">
                <a:latin typeface="Arial"/>
                <a:cs typeface="Arial"/>
              </a:rPr>
              <a:t>}/</a:t>
            </a:r>
            <a:r>
              <a:rPr dirty="0" smtClean="0" sz="1400" spc="0" b="1">
                <a:latin typeface="Arial"/>
                <a:cs typeface="Arial"/>
              </a:rPr>
              <a:t>/</a:t>
            </a:r>
            <a:r>
              <a:rPr dirty="0" smtClean="0" sz="1400" spc="-9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E</a:t>
            </a:r>
            <a:r>
              <a:rPr dirty="0" smtClean="0" sz="1400" spc="-4" b="1">
                <a:latin typeface="Arial"/>
                <a:cs typeface="Arial"/>
              </a:rPr>
              <a:t>n</a:t>
            </a:r>
            <a:r>
              <a:rPr dirty="0" smtClean="0" sz="1400" spc="0" b="1">
                <a:latin typeface="Arial"/>
                <a:cs typeface="Arial"/>
              </a:rPr>
              <a:t>d</a:t>
            </a:r>
            <a:r>
              <a:rPr dirty="0" smtClean="0" sz="1400" spc="-9" b="1">
                <a:latin typeface="Arial"/>
                <a:cs typeface="Arial"/>
              </a:rPr>
              <a:t> </a:t>
            </a:r>
            <a:r>
              <a:rPr dirty="0" smtClean="0" sz="1400" spc="-4" b="1">
                <a:latin typeface="Arial"/>
                <a:cs typeface="Arial"/>
              </a:rPr>
              <a:t>o</a:t>
            </a:r>
            <a:r>
              <a:rPr dirty="0" smtClean="0" sz="1400" spc="0" b="1">
                <a:latin typeface="Arial"/>
                <a:cs typeface="Arial"/>
              </a:rPr>
              <a:t>f</a:t>
            </a:r>
            <a:r>
              <a:rPr dirty="0" smtClean="0" sz="1400" spc="-14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c</a:t>
            </a:r>
            <a:r>
              <a:rPr dirty="0" smtClean="0" sz="1400" spc="4" b="1">
                <a:latin typeface="Arial"/>
                <a:cs typeface="Arial"/>
              </a:rPr>
              <a:t>l</a:t>
            </a:r>
            <a:r>
              <a:rPr dirty="0" smtClean="0" sz="1400" spc="0" b="1">
                <a:latin typeface="Arial"/>
                <a:cs typeface="Arial"/>
              </a:rPr>
              <a:t>ass</a:t>
            </a:r>
            <a:r>
              <a:rPr dirty="0" smtClean="0" sz="1400" spc="-29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328547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-4" b="1">
                <a:latin typeface="Calibri"/>
                <a:cs typeface="Calibri"/>
              </a:rPr>
              <a:t>[</a:t>
            </a:r>
            <a:r>
              <a:rPr dirty="0" smtClean="0" baseline="2275" sz="1800" spc="0" b="1">
                <a:latin typeface="Calibri"/>
                <a:cs typeface="Calibri"/>
              </a:rPr>
              <a:t>CS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4" b="1">
                <a:latin typeface="Calibri"/>
                <a:cs typeface="Calibri"/>
              </a:rPr>
              <a:t>1</a:t>
            </a:r>
            <a:r>
              <a:rPr dirty="0" smtClean="0" baseline="2275" sz="1800" spc="0" b="1">
                <a:latin typeface="Calibri"/>
                <a:cs typeface="Calibri"/>
              </a:rPr>
              <a:t>3</a:t>
            </a:r>
            <a:r>
              <a:rPr dirty="0" smtClean="0" baseline="2275" sz="1800" spc="4" b="1">
                <a:latin typeface="Calibri"/>
                <a:cs typeface="Calibri"/>
              </a:rPr>
              <a:t>0</a:t>
            </a:r>
            <a:r>
              <a:rPr dirty="0" smtClean="0" baseline="2275" sz="1800" spc="0" b="1">
                <a:latin typeface="Calibri"/>
                <a:cs typeface="Calibri"/>
              </a:rPr>
              <a:t>4]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83540" y="465946"/>
            <a:ext cx="514238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io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r>
              <a:rPr dirty="0" smtClean="0" sz="3600" spc="-24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25211" y="465946"/>
            <a:ext cx="34818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 b="1"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3540" y="1554901"/>
            <a:ext cx="3477149" cy="12280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dirty="0" smtClean="0" sz="1400" spc="4" b="1">
                <a:latin typeface="Arial"/>
                <a:cs typeface="Arial"/>
              </a:rPr>
              <a:t>/</a:t>
            </a:r>
            <a:r>
              <a:rPr dirty="0" smtClean="0" sz="1400" spc="0" b="1">
                <a:latin typeface="Arial"/>
                <a:cs typeface="Arial"/>
              </a:rPr>
              <a:t>/</a:t>
            </a:r>
            <a:r>
              <a:rPr dirty="0" smtClean="0" sz="1400" spc="-9" b="1">
                <a:latin typeface="Arial"/>
                <a:cs typeface="Arial"/>
              </a:rPr>
              <a:t> </a:t>
            </a:r>
            <a:r>
              <a:rPr dirty="0" smtClean="0" sz="1400" spc="-4" b="1">
                <a:latin typeface="Arial"/>
                <a:cs typeface="Arial"/>
              </a:rPr>
              <a:t>F</a:t>
            </a:r>
            <a:r>
              <a:rPr dirty="0" smtClean="0" sz="1400" spc="4" b="1">
                <a:latin typeface="Arial"/>
                <a:cs typeface="Arial"/>
              </a:rPr>
              <a:t>i</a:t>
            </a:r>
            <a:r>
              <a:rPr dirty="0" smtClean="0" sz="1400" spc="4" b="1">
                <a:latin typeface="Arial"/>
                <a:cs typeface="Arial"/>
              </a:rPr>
              <a:t>l</a:t>
            </a:r>
            <a:r>
              <a:rPr dirty="0" smtClean="0" sz="1400" spc="0" b="1">
                <a:latin typeface="Arial"/>
                <a:cs typeface="Arial"/>
              </a:rPr>
              <a:t>e</a:t>
            </a:r>
            <a:r>
              <a:rPr dirty="0" smtClean="0" sz="1400" spc="-29" b="1">
                <a:latin typeface="Arial"/>
                <a:cs typeface="Arial"/>
              </a:rPr>
              <a:t> </a:t>
            </a:r>
            <a:r>
              <a:rPr dirty="0" smtClean="0" sz="1400" spc="-4" b="1">
                <a:latin typeface="Arial"/>
                <a:cs typeface="Arial"/>
              </a:rPr>
              <a:t>N</a:t>
            </a:r>
            <a:r>
              <a:rPr dirty="0" smtClean="0" sz="1400" spc="0" b="1">
                <a:latin typeface="Arial"/>
                <a:cs typeface="Arial"/>
              </a:rPr>
              <a:t>ame</a:t>
            </a:r>
            <a:r>
              <a:rPr dirty="0" smtClean="0" sz="1400" spc="-4" b="1">
                <a:latin typeface="Arial"/>
                <a:cs typeface="Arial"/>
              </a:rPr>
              <a:t> </a:t>
            </a:r>
            <a:r>
              <a:rPr dirty="0" smtClean="0" sz="1400" spc="-114" b="1">
                <a:latin typeface="Arial"/>
                <a:cs typeface="Arial"/>
              </a:rPr>
              <a:t>T</a:t>
            </a:r>
            <a:r>
              <a:rPr dirty="0" smtClean="0" sz="1400" spc="-50" b="1">
                <a:latin typeface="Arial"/>
                <a:cs typeface="Arial"/>
              </a:rPr>
              <a:t>y</a:t>
            </a:r>
            <a:r>
              <a:rPr dirty="0" smtClean="0" sz="1400" spc="-4" b="1">
                <a:latin typeface="Arial"/>
                <a:cs typeface="Arial"/>
              </a:rPr>
              <a:t>p</a:t>
            </a:r>
            <a:r>
              <a:rPr dirty="0" smtClean="0" sz="1400" spc="0" b="1">
                <a:latin typeface="Arial"/>
                <a:cs typeface="Arial"/>
              </a:rPr>
              <a:t>eP</a:t>
            </a:r>
            <a:r>
              <a:rPr dirty="0" smtClean="0" sz="1400" spc="4" b="1">
                <a:latin typeface="Arial"/>
                <a:cs typeface="Arial"/>
              </a:rPr>
              <a:t>r</a:t>
            </a:r>
            <a:r>
              <a:rPr dirty="0" smtClean="0" sz="1400" spc="-4" b="1">
                <a:latin typeface="Arial"/>
                <a:cs typeface="Arial"/>
              </a:rPr>
              <a:t>o</a:t>
            </a:r>
            <a:r>
              <a:rPr dirty="0" smtClean="0" sz="1400" spc="0" b="1">
                <a:latin typeface="Arial"/>
                <a:cs typeface="Arial"/>
              </a:rPr>
              <a:t>m</a:t>
            </a:r>
            <a:r>
              <a:rPr dirty="0" smtClean="0" sz="1400" spc="-4" b="1">
                <a:latin typeface="Arial"/>
                <a:cs typeface="Arial"/>
              </a:rPr>
              <a:t>o</a:t>
            </a:r>
            <a:r>
              <a:rPr dirty="0" smtClean="0" sz="1400" spc="0" b="1">
                <a:latin typeface="Arial"/>
                <a:cs typeface="Arial"/>
              </a:rPr>
              <a:t>t</a:t>
            </a:r>
            <a:r>
              <a:rPr dirty="0" smtClean="0" sz="1400" spc="4" b="1">
                <a:latin typeface="Arial"/>
                <a:cs typeface="Arial"/>
              </a:rPr>
              <a:t>i</a:t>
            </a:r>
            <a:r>
              <a:rPr dirty="0" smtClean="0" sz="1400" spc="-4" b="1">
                <a:latin typeface="Arial"/>
                <a:cs typeface="Arial"/>
              </a:rPr>
              <a:t>o</a:t>
            </a:r>
            <a:r>
              <a:rPr dirty="0" smtClean="0" sz="1400" spc="-4" b="1">
                <a:latin typeface="Arial"/>
                <a:cs typeface="Arial"/>
              </a:rPr>
              <a:t>n</a:t>
            </a:r>
            <a:r>
              <a:rPr dirty="0" smtClean="0" sz="1400" spc="4" b="1">
                <a:latin typeface="Arial"/>
                <a:cs typeface="Arial"/>
              </a:rPr>
              <a:t>.</a:t>
            </a:r>
            <a:r>
              <a:rPr dirty="0" smtClean="0" sz="1400" spc="4" b="1">
                <a:latin typeface="Arial"/>
                <a:cs typeface="Arial"/>
              </a:rPr>
              <a:t>j</a:t>
            </a:r>
            <a:r>
              <a:rPr dirty="0" smtClean="0" sz="1400" spc="0" b="1">
                <a:latin typeface="Arial"/>
                <a:cs typeface="Arial"/>
              </a:rPr>
              <a:t>a</a:t>
            </a:r>
            <a:r>
              <a:rPr dirty="0" smtClean="0" sz="1400" spc="-14" b="1">
                <a:latin typeface="Arial"/>
                <a:cs typeface="Arial"/>
              </a:rPr>
              <a:t>v</a:t>
            </a:r>
            <a:r>
              <a:rPr dirty="0" smtClean="0" sz="1400" spc="0" b="1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328"/>
              </a:spcBef>
            </a:pPr>
            <a:r>
              <a:rPr dirty="0" smtClean="0" sz="1400" spc="0" b="1">
                <a:latin typeface="Arial"/>
                <a:cs typeface="Arial"/>
              </a:rPr>
              <a:t>c</a:t>
            </a:r>
            <a:r>
              <a:rPr dirty="0" smtClean="0" sz="1400" spc="4" b="1">
                <a:latin typeface="Arial"/>
                <a:cs typeface="Arial"/>
              </a:rPr>
              <a:t>l</a:t>
            </a:r>
            <a:r>
              <a:rPr dirty="0" smtClean="0" sz="1400" spc="0" b="1">
                <a:latin typeface="Arial"/>
                <a:cs typeface="Arial"/>
              </a:rPr>
              <a:t>ass</a:t>
            </a:r>
            <a:r>
              <a:rPr dirty="0" smtClean="0" sz="1400" spc="-29" b="1">
                <a:latin typeface="Arial"/>
                <a:cs typeface="Arial"/>
              </a:rPr>
              <a:t> </a:t>
            </a:r>
            <a:r>
              <a:rPr dirty="0" smtClean="0" sz="1400" spc="-109" b="1">
                <a:latin typeface="Arial"/>
                <a:cs typeface="Arial"/>
              </a:rPr>
              <a:t>T</a:t>
            </a:r>
            <a:r>
              <a:rPr dirty="0" smtClean="0" sz="1400" spc="-44" b="1">
                <a:latin typeface="Arial"/>
                <a:cs typeface="Arial"/>
              </a:rPr>
              <a:t>y</a:t>
            </a:r>
            <a:r>
              <a:rPr dirty="0" smtClean="0" sz="1400" spc="0" b="1">
                <a:latin typeface="Arial"/>
                <a:cs typeface="Arial"/>
              </a:rPr>
              <a:t>peP</a:t>
            </a:r>
            <a:r>
              <a:rPr dirty="0" smtClean="0" sz="1400" spc="4" b="1">
                <a:latin typeface="Arial"/>
                <a:cs typeface="Arial"/>
              </a:rPr>
              <a:t>r</a:t>
            </a:r>
            <a:r>
              <a:rPr dirty="0" smtClean="0" sz="1400" spc="0" b="1">
                <a:latin typeface="Arial"/>
                <a:cs typeface="Arial"/>
              </a:rPr>
              <a:t>om</a:t>
            </a:r>
            <a:r>
              <a:rPr dirty="0" smtClean="0" sz="1400" spc="-4" b="1">
                <a:latin typeface="Arial"/>
                <a:cs typeface="Arial"/>
              </a:rPr>
              <a:t>o</a:t>
            </a:r>
            <a:r>
              <a:rPr dirty="0" smtClean="0" sz="1400" spc="0" b="1">
                <a:latin typeface="Arial"/>
                <a:cs typeface="Arial"/>
              </a:rPr>
              <a:t>t</a:t>
            </a:r>
            <a:r>
              <a:rPr dirty="0" smtClean="0" sz="1400" spc="4" b="1">
                <a:latin typeface="Arial"/>
                <a:cs typeface="Arial"/>
              </a:rPr>
              <a:t>i</a:t>
            </a:r>
            <a:r>
              <a:rPr dirty="0" smtClean="0" sz="1400" spc="0" b="1">
                <a:latin typeface="Arial"/>
                <a:cs typeface="Arial"/>
              </a:rPr>
              <a:t>on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405"/>
              </a:spcBef>
            </a:pPr>
            <a:r>
              <a:rPr dirty="0" smtClean="0" sz="1400" spc="0" b="1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355600">
              <a:lnSpc>
                <a:spcPct val="95825"/>
              </a:lnSpc>
              <a:spcBef>
                <a:spcPts val="405"/>
              </a:spcBef>
            </a:pPr>
            <a:r>
              <a:rPr dirty="0" smtClean="0" sz="1400" spc="-4" b="1">
                <a:latin typeface="Arial"/>
                <a:cs typeface="Arial"/>
              </a:rPr>
              <a:t>p</a:t>
            </a:r>
            <a:r>
              <a:rPr dirty="0" smtClean="0" sz="1400" spc="-4" b="1">
                <a:latin typeface="Arial"/>
                <a:cs typeface="Arial"/>
              </a:rPr>
              <a:t>u</a:t>
            </a:r>
            <a:r>
              <a:rPr dirty="0" smtClean="0" sz="1400" spc="-4" b="1">
                <a:latin typeface="Arial"/>
                <a:cs typeface="Arial"/>
              </a:rPr>
              <a:t>b</a:t>
            </a:r>
            <a:r>
              <a:rPr dirty="0" smtClean="0" sz="1400" spc="4" b="1">
                <a:latin typeface="Arial"/>
                <a:cs typeface="Arial"/>
              </a:rPr>
              <a:t>l</a:t>
            </a:r>
            <a:r>
              <a:rPr dirty="0" smtClean="0" sz="1400" spc="4" b="1">
                <a:latin typeface="Arial"/>
                <a:cs typeface="Arial"/>
              </a:rPr>
              <a:t>i</a:t>
            </a:r>
            <a:r>
              <a:rPr dirty="0" smtClean="0" sz="1400" spc="0" b="1">
                <a:latin typeface="Arial"/>
                <a:cs typeface="Arial"/>
              </a:rPr>
              <a:t>c</a:t>
            </a:r>
            <a:r>
              <a:rPr dirty="0" smtClean="0" sz="1400" spc="-29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stat</a:t>
            </a:r>
            <a:r>
              <a:rPr dirty="0" smtClean="0" sz="1400" spc="4" b="1">
                <a:latin typeface="Arial"/>
                <a:cs typeface="Arial"/>
              </a:rPr>
              <a:t>i</a:t>
            </a:r>
            <a:r>
              <a:rPr dirty="0" smtClean="0" sz="1400" spc="0" b="1">
                <a:latin typeface="Arial"/>
                <a:cs typeface="Arial"/>
              </a:rPr>
              <a:t>c</a:t>
            </a:r>
            <a:r>
              <a:rPr dirty="0" smtClean="0" sz="1400" spc="-39" b="1">
                <a:latin typeface="Arial"/>
                <a:cs typeface="Arial"/>
              </a:rPr>
              <a:t> </a:t>
            </a:r>
            <a:r>
              <a:rPr dirty="0" smtClean="0" sz="1400" spc="-14" b="1">
                <a:latin typeface="Arial"/>
                <a:cs typeface="Arial"/>
              </a:rPr>
              <a:t>v</a:t>
            </a:r>
            <a:r>
              <a:rPr dirty="0" smtClean="0" sz="1400" spc="-4" b="1">
                <a:latin typeface="Arial"/>
                <a:cs typeface="Arial"/>
              </a:rPr>
              <a:t>o</a:t>
            </a:r>
            <a:r>
              <a:rPr dirty="0" smtClean="0" sz="1400" spc="4" b="1">
                <a:latin typeface="Arial"/>
                <a:cs typeface="Arial"/>
              </a:rPr>
              <a:t>i</a:t>
            </a:r>
            <a:r>
              <a:rPr dirty="0" smtClean="0" sz="1400" spc="0" b="1">
                <a:latin typeface="Arial"/>
                <a:cs typeface="Arial"/>
              </a:rPr>
              <a:t>d</a:t>
            </a:r>
            <a:r>
              <a:rPr dirty="0" smtClean="0" sz="1400" spc="-9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ma</a:t>
            </a:r>
            <a:r>
              <a:rPr dirty="0" smtClean="0" sz="1400" spc="4" b="1">
                <a:latin typeface="Arial"/>
                <a:cs typeface="Arial"/>
              </a:rPr>
              <a:t>i</a:t>
            </a:r>
            <a:r>
              <a:rPr dirty="0" smtClean="0" sz="1400" spc="-4" b="1">
                <a:latin typeface="Arial"/>
                <a:cs typeface="Arial"/>
              </a:rPr>
              <a:t>n</a:t>
            </a:r>
            <a:r>
              <a:rPr dirty="0" smtClean="0" sz="1400" spc="0" b="1">
                <a:latin typeface="Arial"/>
                <a:cs typeface="Arial"/>
              </a:rPr>
              <a:t>(St</a:t>
            </a:r>
            <a:r>
              <a:rPr dirty="0" smtClean="0" sz="1400" spc="4" b="1">
                <a:latin typeface="Arial"/>
                <a:cs typeface="Arial"/>
              </a:rPr>
              <a:t>r</a:t>
            </a:r>
            <a:r>
              <a:rPr dirty="0" smtClean="0" sz="1400" spc="4" b="1">
                <a:latin typeface="Arial"/>
                <a:cs typeface="Arial"/>
              </a:rPr>
              <a:t>i</a:t>
            </a:r>
            <a:r>
              <a:rPr dirty="0" smtClean="0" sz="1400" spc="-4" b="1">
                <a:latin typeface="Arial"/>
                <a:cs typeface="Arial"/>
              </a:rPr>
              <a:t>n</a:t>
            </a:r>
            <a:r>
              <a:rPr dirty="0" smtClean="0" sz="1400" spc="-4" b="1">
                <a:latin typeface="Arial"/>
                <a:cs typeface="Arial"/>
              </a:rPr>
              <a:t>g</a:t>
            </a:r>
            <a:r>
              <a:rPr dirty="0" smtClean="0" sz="1400" spc="0" b="1">
                <a:latin typeface="Arial"/>
                <a:cs typeface="Arial"/>
              </a:rPr>
              <a:t>[]</a:t>
            </a:r>
            <a:r>
              <a:rPr dirty="0" smtClean="0" sz="1400" spc="-34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a</a:t>
            </a:r>
            <a:r>
              <a:rPr dirty="0" smtClean="0" sz="1400" spc="4" b="1">
                <a:latin typeface="Arial"/>
                <a:cs typeface="Arial"/>
              </a:rPr>
              <a:t>r</a:t>
            </a:r>
            <a:r>
              <a:rPr dirty="0" smtClean="0" sz="1400" spc="-4" b="1">
                <a:latin typeface="Arial"/>
                <a:cs typeface="Arial"/>
              </a:rPr>
              <a:t>g</a:t>
            </a:r>
            <a:r>
              <a:rPr dirty="0" smtClean="0" sz="1400" spc="0" b="1">
                <a:latin typeface="Arial"/>
                <a:cs typeface="Arial"/>
              </a:rPr>
              <a:t>s)</a:t>
            </a:r>
            <a:endParaRPr sz="1400">
              <a:latin typeface="Arial"/>
              <a:cs typeface="Arial"/>
            </a:endParaRPr>
          </a:p>
          <a:p>
            <a:pPr marL="355600" marR="26746">
              <a:lnSpc>
                <a:spcPct val="95825"/>
              </a:lnSpc>
              <a:spcBef>
                <a:spcPts val="405"/>
              </a:spcBef>
            </a:pPr>
            <a:r>
              <a:rPr dirty="0" smtClean="0" sz="1400" spc="0" b="1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98194" y="2835315"/>
            <a:ext cx="634321" cy="14842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>
                <a:latin typeface="Arial"/>
                <a:cs typeface="Arial"/>
              </a:rPr>
              <a:t>b</a:t>
            </a:r>
            <a:r>
              <a:rPr dirty="0" smtClean="0" sz="1400" spc="-50" b="1">
                <a:latin typeface="Arial"/>
                <a:cs typeface="Arial"/>
              </a:rPr>
              <a:t>y</a:t>
            </a:r>
            <a:r>
              <a:rPr dirty="0" smtClean="0" sz="1400" spc="0" b="1">
                <a:latin typeface="Arial"/>
                <a:cs typeface="Arial"/>
              </a:rPr>
              <a:t>te</a:t>
            </a:r>
            <a:endParaRPr sz="1400">
              <a:latin typeface="Arial"/>
              <a:cs typeface="Arial"/>
            </a:endParaRPr>
          </a:p>
          <a:p>
            <a:pPr marL="12700" marR="146253">
              <a:lnSpc>
                <a:spcPts val="1609"/>
              </a:lnSpc>
              <a:spcBef>
                <a:spcPts val="328"/>
              </a:spcBef>
            </a:pPr>
            <a:r>
              <a:rPr dirty="0" smtClean="0" sz="1400" spc="0" b="1">
                <a:latin typeface="Arial"/>
                <a:cs typeface="Arial"/>
              </a:rPr>
              <a:t>c</a:t>
            </a:r>
            <a:r>
              <a:rPr dirty="0" smtClean="0" sz="1400" spc="-4" b="1">
                <a:latin typeface="Arial"/>
                <a:cs typeface="Arial"/>
              </a:rPr>
              <a:t>h</a:t>
            </a:r>
            <a:r>
              <a:rPr dirty="0" smtClean="0" sz="1400" spc="0" b="1">
                <a:latin typeface="Arial"/>
                <a:cs typeface="Arial"/>
              </a:rPr>
              <a:t>ar</a:t>
            </a:r>
            <a:r>
              <a:rPr dirty="0" smtClean="0" sz="1400" spc="0" b="1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12700" marR="146253">
              <a:lnSpc>
                <a:spcPts val="1609"/>
              </a:lnSpc>
              <a:spcBef>
                <a:spcPts val="407"/>
              </a:spcBef>
            </a:pPr>
            <a:r>
              <a:rPr dirty="0" smtClean="0" sz="1400" spc="0" b="1">
                <a:latin typeface="Arial"/>
                <a:cs typeface="Arial"/>
              </a:rPr>
              <a:t>s</a:t>
            </a:r>
            <a:r>
              <a:rPr dirty="0" smtClean="0" sz="1400" spc="-4" b="1">
                <a:latin typeface="Arial"/>
                <a:cs typeface="Arial"/>
              </a:rPr>
              <a:t>h</a:t>
            </a:r>
            <a:r>
              <a:rPr dirty="0" smtClean="0" sz="1400" spc="-4" b="1">
                <a:latin typeface="Arial"/>
                <a:cs typeface="Arial"/>
              </a:rPr>
              <a:t>o</a:t>
            </a:r>
            <a:r>
              <a:rPr dirty="0" smtClean="0" sz="1400" spc="4" b="1">
                <a:latin typeface="Arial"/>
                <a:cs typeface="Arial"/>
              </a:rPr>
              <a:t>r</a:t>
            </a:r>
            <a:r>
              <a:rPr dirty="0" smtClean="0" sz="1400" spc="0" b="1">
                <a:latin typeface="Arial"/>
                <a:cs typeface="Arial"/>
              </a:rPr>
              <a:t>t</a:t>
            </a:r>
            <a:r>
              <a:rPr dirty="0" smtClean="0" sz="1400" spc="0" b="1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12700" marR="146253">
              <a:lnSpc>
                <a:spcPts val="1609"/>
              </a:lnSpc>
              <a:spcBef>
                <a:spcPts val="407"/>
              </a:spcBef>
            </a:pPr>
            <a:r>
              <a:rPr dirty="0" smtClean="0" sz="1400" spc="4" b="1">
                <a:latin typeface="Arial"/>
                <a:cs typeface="Arial"/>
              </a:rPr>
              <a:t>i</a:t>
            </a:r>
            <a:r>
              <a:rPr dirty="0" smtClean="0" sz="1400" spc="-4" b="1">
                <a:latin typeface="Arial"/>
                <a:cs typeface="Arial"/>
              </a:rPr>
              <a:t>n</a:t>
            </a:r>
            <a:r>
              <a:rPr dirty="0" smtClean="0" sz="1400" spc="0" b="1">
                <a:latin typeface="Arial"/>
                <a:cs typeface="Arial"/>
              </a:rPr>
              <a:t>t</a:t>
            </a:r>
            <a:r>
              <a:rPr dirty="0" smtClean="0" sz="1400" spc="0" b="1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12700" marR="146253">
              <a:lnSpc>
                <a:spcPts val="1609"/>
              </a:lnSpc>
              <a:spcBef>
                <a:spcPts val="407"/>
              </a:spcBef>
            </a:pPr>
            <a:r>
              <a:rPr dirty="0" smtClean="0" sz="1400" spc="0" b="1">
                <a:latin typeface="Arial"/>
                <a:cs typeface="Arial"/>
              </a:rPr>
              <a:t>f</a:t>
            </a:r>
            <a:r>
              <a:rPr dirty="0" smtClean="0" sz="1400" spc="4" b="1">
                <a:latin typeface="Arial"/>
                <a:cs typeface="Arial"/>
              </a:rPr>
              <a:t>l</a:t>
            </a:r>
            <a:r>
              <a:rPr dirty="0" smtClean="0" sz="1400" spc="-4" b="1">
                <a:latin typeface="Arial"/>
                <a:cs typeface="Arial"/>
              </a:rPr>
              <a:t>o</a:t>
            </a:r>
            <a:r>
              <a:rPr dirty="0" smtClean="0" sz="1400" spc="0" b="1">
                <a:latin typeface="Arial"/>
                <a:cs typeface="Arial"/>
              </a:rPr>
              <a:t>at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17"/>
              </a:spcBef>
            </a:pPr>
            <a:r>
              <a:rPr dirty="0" smtClean="0" sz="1400" spc="-4" b="1">
                <a:latin typeface="Arial"/>
                <a:cs typeface="Arial"/>
              </a:rPr>
              <a:t>d</a:t>
            </a:r>
            <a:r>
              <a:rPr dirty="0" smtClean="0" sz="1400" spc="-4" b="1">
                <a:latin typeface="Arial"/>
                <a:cs typeface="Arial"/>
              </a:rPr>
              <a:t>o</a:t>
            </a:r>
            <a:r>
              <a:rPr dirty="0" smtClean="0" sz="1400" spc="-4" b="1">
                <a:latin typeface="Arial"/>
                <a:cs typeface="Arial"/>
              </a:rPr>
              <a:t>u</a:t>
            </a:r>
            <a:r>
              <a:rPr dirty="0" smtClean="0" sz="1400" spc="-4" b="1">
                <a:latin typeface="Arial"/>
                <a:cs typeface="Arial"/>
              </a:rPr>
              <a:t>b</a:t>
            </a:r>
            <a:r>
              <a:rPr dirty="0" smtClean="0" sz="1400" spc="4" b="1">
                <a:latin typeface="Arial"/>
                <a:cs typeface="Arial"/>
              </a:rPr>
              <a:t>l</a:t>
            </a:r>
            <a:r>
              <a:rPr dirty="0" smtClean="0" sz="1400" spc="0" b="1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12594" y="2835315"/>
            <a:ext cx="148392" cy="14842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1535"/>
              </a:lnSpc>
              <a:spcBef>
                <a:spcPts val="76"/>
              </a:spcBef>
            </a:pPr>
            <a:r>
              <a:rPr dirty="0" smtClean="0" sz="1400" spc="0" b="1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  <a:p>
            <a:pPr marL="12700" marR="5885" algn="just">
              <a:lnSpc>
                <a:spcPts val="1609"/>
              </a:lnSpc>
              <a:spcBef>
                <a:spcPts val="328"/>
              </a:spcBef>
            </a:pPr>
            <a:r>
              <a:rPr dirty="0" smtClean="0" sz="1400" spc="0" b="1">
                <a:latin typeface="Arial"/>
                <a:cs typeface="Arial"/>
              </a:rPr>
              <a:t>c</a:t>
            </a:r>
            <a:r>
              <a:rPr dirty="0" smtClean="0" sz="1400" spc="0" b="1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12700" marR="5885" algn="just">
              <a:lnSpc>
                <a:spcPts val="1609"/>
              </a:lnSpc>
              <a:spcBef>
                <a:spcPts val="405"/>
              </a:spcBef>
            </a:pPr>
            <a:r>
              <a:rPr dirty="0" smtClean="0" sz="1400" spc="0" b="1">
                <a:latin typeface="Arial"/>
                <a:cs typeface="Arial"/>
              </a:rPr>
              <a:t>s</a:t>
            </a:r>
            <a:r>
              <a:rPr dirty="0" smtClean="0" sz="1400" spc="0" b="1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12700" marR="5885" algn="just">
              <a:lnSpc>
                <a:spcPts val="1609"/>
              </a:lnSpc>
              <a:spcBef>
                <a:spcPts val="405"/>
              </a:spcBef>
            </a:pPr>
            <a:r>
              <a:rPr dirty="0" smtClean="0" sz="1400" spc="0" b="1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  <a:p>
            <a:pPr marL="12700" marR="49569" algn="just">
              <a:lnSpc>
                <a:spcPct val="95825"/>
              </a:lnSpc>
              <a:spcBef>
                <a:spcPts val="420"/>
              </a:spcBef>
            </a:pPr>
            <a:r>
              <a:rPr dirty="0" smtClean="0" sz="1400" spc="0" b="1">
                <a:latin typeface="Arial"/>
                <a:cs typeface="Arial"/>
              </a:rPr>
              <a:t>f</a:t>
            </a:r>
            <a:endParaRPr sz="1400">
              <a:latin typeface="Arial"/>
              <a:cs typeface="Arial"/>
            </a:endParaRPr>
          </a:p>
          <a:p>
            <a:pPr marL="12700" algn="just">
              <a:lnSpc>
                <a:spcPct val="95825"/>
              </a:lnSpc>
              <a:spcBef>
                <a:spcPts val="405"/>
              </a:spcBef>
            </a:pPr>
            <a:r>
              <a:rPr dirty="0" smtClean="0" sz="1400" spc="0" b="1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27375" y="2835315"/>
            <a:ext cx="156501" cy="14842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3">
              <a:lnSpc>
                <a:spcPts val="1535"/>
              </a:lnSpc>
              <a:spcBef>
                <a:spcPts val="76"/>
              </a:spcBef>
            </a:pPr>
            <a:r>
              <a:rPr dirty="0" smtClean="0" sz="1400" spc="0" b="1"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  <a:p>
            <a:pPr marL="12700" marR="223">
              <a:lnSpc>
                <a:spcPct val="95825"/>
              </a:lnSpc>
              <a:spcBef>
                <a:spcPts val="328"/>
              </a:spcBef>
            </a:pPr>
            <a:r>
              <a:rPr dirty="0" smtClean="0" sz="1400" spc="0" b="1"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  <a:p>
            <a:pPr marL="12700" marR="223">
              <a:lnSpc>
                <a:spcPct val="95825"/>
              </a:lnSpc>
              <a:spcBef>
                <a:spcPts val="405"/>
              </a:spcBef>
            </a:pPr>
            <a:r>
              <a:rPr dirty="0" smtClean="0" sz="1400" spc="0" b="1"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05"/>
              </a:spcBef>
            </a:pPr>
            <a:r>
              <a:rPr dirty="0" smtClean="0" sz="1400" spc="0" b="1"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  <a:p>
            <a:pPr marL="12700" marR="223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 b="1"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  <a:p>
            <a:pPr marL="12700" marR="223">
              <a:lnSpc>
                <a:spcPct val="95825"/>
              </a:lnSpc>
              <a:spcBef>
                <a:spcPts val="405"/>
              </a:spcBef>
            </a:pPr>
            <a:r>
              <a:rPr dirty="0" smtClean="0" sz="1400" spc="0" b="1"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41775" y="2835315"/>
            <a:ext cx="657323" cy="14842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dirty="0" smtClean="0" sz="1400" spc="0" b="1">
                <a:latin typeface="Arial"/>
                <a:cs typeface="Arial"/>
              </a:rPr>
              <a:t>42;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328"/>
              </a:spcBef>
            </a:pPr>
            <a:r>
              <a:rPr dirty="0" smtClean="0" sz="1400" spc="4" b="1">
                <a:latin typeface="Arial"/>
                <a:cs typeface="Arial"/>
              </a:rPr>
              <a:t>‘</a:t>
            </a:r>
            <a:r>
              <a:rPr dirty="0" smtClean="0" sz="1400" spc="0" b="1">
                <a:latin typeface="Arial"/>
                <a:cs typeface="Arial"/>
              </a:rPr>
              <a:t>a</a:t>
            </a:r>
            <a:r>
              <a:rPr dirty="0" smtClean="0" sz="1400" spc="4" b="1">
                <a:latin typeface="Arial"/>
                <a:cs typeface="Arial"/>
              </a:rPr>
              <a:t>’</a:t>
            </a:r>
            <a:r>
              <a:rPr dirty="0" smtClean="0" sz="1400" spc="0" b="1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405"/>
              </a:spcBef>
            </a:pPr>
            <a:r>
              <a:rPr dirty="0" smtClean="0" sz="1400" spc="0" b="1">
                <a:latin typeface="Arial"/>
                <a:cs typeface="Arial"/>
              </a:rPr>
              <a:t>1024;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405"/>
              </a:spcBef>
            </a:pPr>
            <a:r>
              <a:rPr dirty="0" smtClean="0" sz="1400" spc="0" b="1">
                <a:latin typeface="Arial"/>
                <a:cs typeface="Arial"/>
              </a:rPr>
              <a:t>50000;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 b="1">
                <a:latin typeface="Arial"/>
                <a:cs typeface="Arial"/>
              </a:rPr>
              <a:t>5</a:t>
            </a:r>
            <a:r>
              <a:rPr dirty="0" smtClean="0" sz="1400" spc="4" b="1">
                <a:latin typeface="Arial"/>
                <a:cs typeface="Arial"/>
              </a:rPr>
              <a:t>.</a:t>
            </a:r>
            <a:r>
              <a:rPr dirty="0" smtClean="0" sz="1400" spc="0" b="1">
                <a:latin typeface="Arial"/>
                <a:cs typeface="Arial"/>
              </a:rPr>
              <a:t>67f;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05"/>
              </a:spcBef>
            </a:pPr>
            <a:r>
              <a:rPr dirty="0" smtClean="0" sz="1400" spc="0" b="1">
                <a:latin typeface="Arial"/>
                <a:cs typeface="Arial"/>
              </a:rPr>
              <a:t>0</a:t>
            </a:r>
            <a:r>
              <a:rPr dirty="0" smtClean="0" sz="1400" spc="4" b="1">
                <a:latin typeface="Arial"/>
                <a:cs typeface="Arial"/>
              </a:rPr>
              <a:t>.</a:t>
            </a:r>
            <a:r>
              <a:rPr dirty="0" smtClean="0" sz="1400" spc="0" b="1">
                <a:latin typeface="Arial"/>
                <a:cs typeface="Arial"/>
              </a:rPr>
              <a:t>1234;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8194" y="4627920"/>
            <a:ext cx="634321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>
                <a:latin typeface="Arial"/>
                <a:cs typeface="Arial"/>
              </a:rPr>
              <a:t>d</a:t>
            </a:r>
            <a:r>
              <a:rPr dirty="0" smtClean="0" sz="1400" spc="-4" b="1">
                <a:latin typeface="Arial"/>
                <a:cs typeface="Arial"/>
              </a:rPr>
              <a:t>o</a:t>
            </a:r>
            <a:r>
              <a:rPr dirty="0" smtClean="0" sz="1400" spc="-4" b="1">
                <a:latin typeface="Arial"/>
                <a:cs typeface="Arial"/>
              </a:rPr>
              <a:t>u</a:t>
            </a:r>
            <a:r>
              <a:rPr dirty="0" smtClean="0" sz="1400" spc="-4" b="1">
                <a:latin typeface="Arial"/>
                <a:cs typeface="Arial"/>
              </a:rPr>
              <a:t>b</a:t>
            </a:r>
            <a:r>
              <a:rPr dirty="0" smtClean="0" sz="1400" spc="4" b="1">
                <a:latin typeface="Arial"/>
                <a:cs typeface="Arial"/>
              </a:rPr>
              <a:t>l</a:t>
            </a:r>
            <a:r>
              <a:rPr dirty="0" smtClean="0" sz="1400" spc="0" b="1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12594" y="4627920"/>
            <a:ext cx="53785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4" b="1">
                <a:latin typeface="Arial"/>
                <a:cs typeface="Arial"/>
              </a:rPr>
              <a:t>r</a:t>
            </a:r>
            <a:r>
              <a:rPr dirty="0" smtClean="0" sz="1400" spc="0" b="1">
                <a:latin typeface="Arial"/>
                <a:cs typeface="Arial"/>
              </a:rPr>
              <a:t>es</a:t>
            </a:r>
            <a:r>
              <a:rPr dirty="0" smtClean="0" sz="1400" spc="-4" b="1">
                <a:latin typeface="Arial"/>
                <a:cs typeface="Arial"/>
              </a:rPr>
              <a:t>u</a:t>
            </a:r>
            <a:r>
              <a:rPr dirty="0" smtClean="0" sz="1400" spc="4" b="1">
                <a:latin typeface="Arial"/>
                <a:cs typeface="Arial"/>
              </a:rPr>
              <a:t>l</a:t>
            </a:r>
            <a:r>
              <a:rPr dirty="0" smtClean="0" sz="1400" spc="0" b="1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7375" y="4627920"/>
            <a:ext cx="15627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 b="1"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1775" y="4627920"/>
            <a:ext cx="652330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 b="1">
                <a:latin typeface="Arial"/>
                <a:cs typeface="Arial"/>
              </a:rPr>
              <a:t>(</a:t>
            </a:r>
            <a:r>
              <a:rPr dirty="0" smtClean="0" sz="1400" spc="0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f</a:t>
            </a:r>
            <a:r>
              <a:rPr dirty="0" smtClean="0" sz="1400" spc="0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*</a:t>
            </a:r>
            <a:r>
              <a:rPr dirty="0" smtClean="0" sz="1400" spc="-9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b</a:t>
            </a:r>
            <a:r>
              <a:rPr dirty="0" smtClean="0" sz="1400" spc="-9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0920" y="4627920"/>
            <a:ext cx="1465149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 b="1">
                <a:latin typeface="Arial"/>
                <a:cs typeface="Arial"/>
              </a:rPr>
              <a:t>+</a:t>
            </a:r>
            <a:r>
              <a:rPr dirty="0" smtClean="0" sz="1400" spc="-19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(</a:t>
            </a:r>
            <a:r>
              <a:rPr dirty="0" smtClean="0" sz="1400" spc="0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i</a:t>
            </a:r>
            <a:r>
              <a:rPr dirty="0" smtClean="0" sz="1400" spc="4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/</a:t>
            </a:r>
            <a:r>
              <a:rPr dirty="0" smtClean="0" sz="1400" spc="-9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c)</a:t>
            </a:r>
            <a:r>
              <a:rPr dirty="0" smtClean="0" sz="1400" spc="0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–</a:t>
            </a:r>
            <a:r>
              <a:rPr dirty="0" smtClean="0" sz="1400" spc="-4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(</a:t>
            </a:r>
            <a:r>
              <a:rPr dirty="0" smtClean="0" sz="1400" spc="-14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d</a:t>
            </a:r>
            <a:r>
              <a:rPr dirty="0" smtClean="0" sz="1400" spc="0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*</a:t>
            </a:r>
            <a:r>
              <a:rPr dirty="0" smtClean="0" sz="1400" spc="0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s);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8194" y="5139737"/>
            <a:ext cx="2272468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 b="1">
                <a:latin typeface="Arial"/>
                <a:cs typeface="Arial"/>
              </a:rPr>
              <a:t>S</a:t>
            </a:r>
            <a:r>
              <a:rPr dirty="0" smtClean="0" sz="1400" spc="-50" b="1">
                <a:latin typeface="Arial"/>
                <a:cs typeface="Arial"/>
              </a:rPr>
              <a:t>y</a:t>
            </a:r>
            <a:r>
              <a:rPr dirty="0" smtClean="0" sz="1400" spc="0" b="1">
                <a:latin typeface="Arial"/>
                <a:cs typeface="Arial"/>
              </a:rPr>
              <a:t>st</a:t>
            </a:r>
            <a:r>
              <a:rPr dirty="0" smtClean="0" sz="1400" spc="-4" b="1">
                <a:latin typeface="Arial"/>
                <a:cs typeface="Arial"/>
              </a:rPr>
              <a:t>e</a:t>
            </a:r>
            <a:r>
              <a:rPr dirty="0" smtClean="0" sz="1400" spc="0" b="1">
                <a:latin typeface="Arial"/>
                <a:cs typeface="Arial"/>
              </a:rPr>
              <a:t>m.</a:t>
            </a:r>
            <a:r>
              <a:rPr dirty="0" smtClean="0" sz="1400" spc="-4" b="1">
                <a:latin typeface="Arial"/>
                <a:cs typeface="Arial"/>
              </a:rPr>
              <a:t>o</a:t>
            </a:r>
            <a:r>
              <a:rPr dirty="0" smtClean="0" sz="1400" spc="-4" b="1">
                <a:latin typeface="Arial"/>
                <a:cs typeface="Arial"/>
              </a:rPr>
              <a:t>u</a:t>
            </a:r>
            <a:r>
              <a:rPr dirty="0" smtClean="0" sz="1400" spc="0" b="1">
                <a:latin typeface="Arial"/>
                <a:cs typeface="Arial"/>
              </a:rPr>
              <a:t>t</a:t>
            </a:r>
            <a:r>
              <a:rPr dirty="0" smtClean="0" sz="1400" spc="4" b="1">
                <a:latin typeface="Arial"/>
                <a:cs typeface="Arial"/>
              </a:rPr>
              <a:t>.</a:t>
            </a:r>
            <a:r>
              <a:rPr dirty="0" smtClean="0" sz="1400" spc="-4" b="1">
                <a:latin typeface="Arial"/>
                <a:cs typeface="Arial"/>
              </a:rPr>
              <a:t>p</a:t>
            </a:r>
            <a:r>
              <a:rPr dirty="0" smtClean="0" sz="1400" spc="4" b="1">
                <a:latin typeface="Arial"/>
                <a:cs typeface="Arial"/>
              </a:rPr>
              <a:t>r</a:t>
            </a:r>
            <a:r>
              <a:rPr dirty="0" smtClean="0" sz="1400" spc="4" b="1">
                <a:latin typeface="Arial"/>
                <a:cs typeface="Arial"/>
              </a:rPr>
              <a:t>i</a:t>
            </a:r>
            <a:r>
              <a:rPr dirty="0" smtClean="0" sz="1400" spc="-4" b="1">
                <a:latin typeface="Arial"/>
                <a:cs typeface="Arial"/>
              </a:rPr>
              <a:t>n</a:t>
            </a:r>
            <a:r>
              <a:rPr dirty="0" smtClean="0" sz="1400" spc="0" b="1">
                <a:latin typeface="Arial"/>
                <a:cs typeface="Arial"/>
              </a:rPr>
              <a:t>t</a:t>
            </a:r>
            <a:r>
              <a:rPr dirty="0" smtClean="0" sz="1400" spc="4" b="1">
                <a:latin typeface="Arial"/>
                <a:cs typeface="Arial"/>
              </a:rPr>
              <a:t>l</a:t>
            </a:r>
            <a:r>
              <a:rPr dirty="0" smtClean="0" sz="1400" spc="0" b="1">
                <a:latin typeface="Arial"/>
                <a:cs typeface="Arial"/>
              </a:rPr>
              <a:t>n(</a:t>
            </a:r>
            <a:r>
              <a:rPr dirty="0" smtClean="0" sz="1400" spc="4" b="1">
                <a:latin typeface="Arial"/>
                <a:cs typeface="Arial"/>
              </a:rPr>
              <a:t>r</a:t>
            </a:r>
            <a:r>
              <a:rPr dirty="0" smtClean="0" sz="1400" spc="0" b="1">
                <a:latin typeface="Arial"/>
                <a:cs typeface="Arial"/>
              </a:rPr>
              <a:t>e</a:t>
            </a:r>
            <a:r>
              <a:rPr dirty="0" smtClean="0" sz="1400" spc="-14" b="1">
                <a:latin typeface="Arial"/>
                <a:cs typeface="Arial"/>
              </a:rPr>
              <a:t>s</a:t>
            </a:r>
            <a:r>
              <a:rPr dirty="0" smtClean="0" sz="1400" spc="-4" b="1">
                <a:latin typeface="Arial"/>
                <a:cs typeface="Arial"/>
              </a:rPr>
              <a:t>u</a:t>
            </a:r>
            <a:r>
              <a:rPr dirty="0" smtClean="0" sz="1400" spc="4" b="1">
                <a:latin typeface="Arial"/>
                <a:cs typeface="Arial"/>
              </a:rPr>
              <a:t>l</a:t>
            </a:r>
            <a:r>
              <a:rPr dirty="0" smtClean="0" sz="1400" spc="-14" b="1">
                <a:latin typeface="Arial"/>
                <a:cs typeface="Arial"/>
              </a:rPr>
              <a:t>t</a:t>
            </a:r>
            <a:r>
              <a:rPr dirty="0" smtClean="0" sz="1400" spc="0" b="1"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440" y="5652302"/>
            <a:ext cx="208739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4" b="1">
                <a:latin typeface="Arial"/>
                <a:cs typeface="Arial"/>
              </a:rPr>
              <a:t>}/</a:t>
            </a:r>
            <a:r>
              <a:rPr dirty="0" smtClean="0" sz="1400" spc="0" b="1">
                <a:latin typeface="Arial"/>
                <a:cs typeface="Arial"/>
              </a:rPr>
              <a:t>/</a:t>
            </a:r>
            <a:r>
              <a:rPr dirty="0" smtClean="0" sz="1400" spc="-9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End</a:t>
            </a:r>
            <a:r>
              <a:rPr dirty="0" smtClean="0" sz="1400" spc="-9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of</a:t>
            </a:r>
            <a:r>
              <a:rPr dirty="0" smtClean="0" sz="1400" spc="-19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ma</a:t>
            </a:r>
            <a:r>
              <a:rPr dirty="0" smtClean="0" sz="1400" spc="9" b="1">
                <a:latin typeface="Arial"/>
                <a:cs typeface="Arial"/>
              </a:rPr>
              <a:t>i</a:t>
            </a:r>
            <a:r>
              <a:rPr dirty="0" smtClean="0" sz="1400" spc="0" b="1">
                <a:latin typeface="Arial"/>
                <a:cs typeface="Arial"/>
              </a:rPr>
              <a:t>n()</a:t>
            </a:r>
            <a:r>
              <a:rPr dirty="0" smtClean="0" sz="1400" spc="-19" b="1">
                <a:latin typeface="Arial"/>
                <a:cs typeface="Arial"/>
              </a:rPr>
              <a:t> </a:t>
            </a:r>
            <a:r>
              <a:rPr dirty="0" smtClean="0" sz="1400" spc="19" b="1">
                <a:latin typeface="Arial"/>
                <a:cs typeface="Arial"/>
              </a:rPr>
              <a:t>M</a:t>
            </a:r>
            <a:r>
              <a:rPr dirty="0" smtClean="0" sz="1400" spc="0" b="1">
                <a:latin typeface="Arial"/>
                <a:cs typeface="Arial"/>
              </a:rPr>
              <a:t>eth</a:t>
            </a:r>
            <a:r>
              <a:rPr dirty="0" smtClean="0" sz="1400" spc="-14" b="1">
                <a:latin typeface="Arial"/>
                <a:cs typeface="Arial"/>
              </a:rPr>
              <a:t>o</a:t>
            </a:r>
            <a:r>
              <a:rPr dirty="0" smtClean="0" sz="1400" spc="0" b="1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9366" y="6033826"/>
            <a:ext cx="440606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sult</a:t>
            </a:r>
            <a:r>
              <a:rPr dirty="0" smtClean="0" sz="24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dirty="0" smtClean="0" sz="2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62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.77841</a:t>
            </a:r>
            <a:r>
              <a:rPr dirty="0" smtClean="0" sz="2400" spc="-9" b="1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6484</a:t>
            </a:r>
            <a:r>
              <a:rPr dirty="0" smtClean="0" sz="2400" spc="9" b="1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75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6164366"/>
            <a:ext cx="2646581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4" b="1">
                <a:latin typeface="Arial"/>
                <a:cs typeface="Arial"/>
              </a:rPr>
              <a:t>}/</a:t>
            </a:r>
            <a:r>
              <a:rPr dirty="0" smtClean="0" sz="1400" spc="0" b="1">
                <a:latin typeface="Arial"/>
                <a:cs typeface="Arial"/>
              </a:rPr>
              <a:t>/</a:t>
            </a:r>
            <a:r>
              <a:rPr dirty="0" smtClean="0" sz="1400" spc="-9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E</a:t>
            </a:r>
            <a:r>
              <a:rPr dirty="0" smtClean="0" sz="1400" spc="-4" b="1">
                <a:latin typeface="Arial"/>
                <a:cs typeface="Arial"/>
              </a:rPr>
              <a:t>n</a:t>
            </a:r>
            <a:r>
              <a:rPr dirty="0" smtClean="0" sz="1400" spc="0" b="1">
                <a:latin typeface="Arial"/>
                <a:cs typeface="Arial"/>
              </a:rPr>
              <a:t>d</a:t>
            </a:r>
            <a:r>
              <a:rPr dirty="0" smtClean="0" sz="1400" spc="-9" b="1">
                <a:latin typeface="Arial"/>
                <a:cs typeface="Arial"/>
              </a:rPr>
              <a:t> </a:t>
            </a:r>
            <a:r>
              <a:rPr dirty="0" smtClean="0" sz="1400" spc="-4" b="1">
                <a:latin typeface="Arial"/>
                <a:cs typeface="Arial"/>
              </a:rPr>
              <a:t>o</a:t>
            </a:r>
            <a:r>
              <a:rPr dirty="0" smtClean="0" sz="1400" spc="0" b="1">
                <a:latin typeface="Arial"/>
                <a:cs typeface="Arial"/>
              </a:rPr>
              <a:t>f</a:t>
            </a:r>
            <a:r>
              <a:rPr dirty="0" smtClean="0" sz="1400" spc="-14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c</a:t>
            </a:r>
            <a:r>
              <a:rPr dirty="0" smtClean="0" sz="1400" spc="4" b="1">
                <a:latin typeface="Arial"/>
                <a:cs typeface="Arial"/>
              </a:rPr>
              <a:t>l</a:t>
            </a:r>
            <a:r>
              <a:rPr dirty="0" smtClean="0" sz="1400" spc="0" b="1">
                <a:latin typeface="Arial"/>
                <a:cs typeface="Arial"/>
              </a:rPr>
              <a:t>ass</a:t>
            </a:r>
            <a:r>
              <a:rPr dirty="0" smtClean="0" sz="1400" spc="-29" b="1">
                <a:latin typeface="Arial"/>
                <a:cs typeface="Arial"/>
              </a:rPr>
              <a:t> </a:t>
            </a:r>
            <a:r>
              <a:rPr dirty="0" smtClean="0" sz="1400" spc="-114" b="1">
                <a:latin typeface="Arial"/>
                <a:cs typeface="Arial"/>
              </a:rPr>
              <a:t>T</a:t>
            </a:r>
            <a:r>
              <a:rPr dirty="0" smtClean="0" sz="1400" spc="-50" b="1">
                <a:latin typeface="Arial"/>
                <a:cs typeface="Arial"/>
              </a:rPr>
              <a:t>y</a:t>
            </a:r>
            <a:r>
              <a:rPr dirty="0" smtClean="0" sz="1400" spc="-4" b="1">
                <a:latin typeface="Arial"/>
                <a:cs typeface="Arial"/>
              </a:rPr>
              <a:t>p</a:t>
            </a:r>
            <a:r>
              <a:rPr dirty="0" smtClean="0" sz="1400" spc="0" b="1">
                <a:latin typeface="Arial"/>
                <a:cs typeface="Arial"/>
              </a:rPr>
              <a:t>eP</a:t>
            </a:r>
            <a:r>
              <a:rPr dirty="0" smtClean="0" sz="1400" spc="4" b="1">
                <a:latin typeface="Arial"/>
                <a:cs typeface="Arial"/>
              </a:rPr>
              <a:t>r</a:t>
            </a:r>
            <a:r>
              <a:rPr dirty="0" smtClean="0" sz="1400" spc="-4" b="1">
                <a:latin typeface="Arial"/>
                <a:cs typeface="Arial"/>
              </a:rPr>
              <a:t>o</a:t>
            </a:r>
            <a:r>
              <a:rPr dirty="0" smtClean="0" sz="1400" spc="0" b="1">
                <a:latin typeface="Arial"/>
                <a:cs typeface="Arial"/>
              </a:rPr>
              <a:t>m</a:t>
            </a:r>
            <a:r>
              <a:rPr dirty="0" smtClean="0" sz="1400" spc="-4" b="1">
                <a:latin typeface="Arial"/>
                <a:cs typeface="Arial"/>
              </a:rPr>
              <a:t>o</a:t>
            </a:r>
            <a:r>
              <a:rPr dirty="0" smtClean="0" sz="1400" spc="0" b="1">
                <a:latin typeface="Arial"/>
                <a:cs typeface="Arial"/>
              </a:rPr>
              <a:t>t</a:t>
            </a:r>
            <a:r>
              <a:rPr dirty="0" smtClean="0" sz="1400" spc="4" b="1">
                <a:latin typeface="Arial"/>
                <a:cs typeface="Arial"/>
              </a:rPr>
              <a:t>i</a:t>
            </a:r>
            <a:r>
              <a:rPr dirty="0" smtClean="0" sz="1400" spc="-4" b="1">
                <a:latin typeface="Arial"/>
                <a:cs typeface="Arial"/>
              </a:rPr>
              <a:t>o</a:t>
            </a:r>
            <a:r>
              <a:rPr dirty="0" smtClean="0" sz="1400" spc="0" b="1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328547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-4" b="1">
                <a:latin typeface="Calibri"/>
                <a:cs typeface="Calibri"/>
              </a:rPr>
              <a:t>[</a:t>
            </a:r>
            <a:r>
              <a:rPr dirty="0" smtClean="0" baseline="2275" sz="1800" spc="0" b="1">
                <a:latin typeface="Calibri"/>
                <a:cs typeface="Calibri"/>
              </a:rPr>
              <a:t>CS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4" b="1">
                <a:latin typeface="Calibri"/>
                <a:cs typeface="Calibri"/>
              </a:rPr>
              <a:t>1</a:t>
            </a:r>
            <a:r>
              <a:rPr dirty="0" smtClean="0" baseline="2275" sz="1800" spc="0" b="1">
                <a:latin typeface="Calibri"/>
                <a:cs typeface="Calibri"/>
              </a:rPr>
              <a:t>3</a:t>
            </a:r>
            <a:r>
              <a:rPr dirty="0" smtClean="0" baseline="2275" sz="1800" spc="4" b="1">
                <a:latin typeface="Calibri"/>
                <a:cs typeface="Calibri"/>
              </a:rPr>
              <a:t>0</a:t>
            </a:r>
            <a:r>
              <a:rPr dirty="0" smtClean="0" baseline="2275" sz="1800" spc="0" b="1">
                <a:latin typeface="Calibri"/>
                <a:cs typeface="Calibri"/>
              </a:rPr>
              <a:t>4]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83540" y="465946"/>
            <a:ext cx="548985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io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r>
              <a:rPr dirty="0" smtClean="0" sz="3600" spc="-24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3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3540" y="1554901"/>
            <a:ext cx="3477149" cy="14841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dirty="0" smtClean="0" sz="1400" spc="4" b="1">
                <a:latin typeface="Arial"/>
                <a:cs typeface="Arial"/>
              </a:rPr>
              <a:t>/</a:t>
            </a:r>
            <a:r>
              <a:rPr dirty="0" smtClean="0" sz="1400" spc="0" b="1">
                <a:latin typeface="Arial"/>
                <a:cs typeface="Arial"/>
              </a:rPr>
              <a:t>/</a:t>
            </a:r>
            <a:r>
              <a:rPr dirty="0" smtClean="0" sz="1400" spc="-9" b="1">
                <a:latin typeface="Arial"/>
                <a:cs typeface="Arial"/>
              </a:rPr>
              <a:t> </a:t>
            </a:r>
            <a:r>
              <a:rPr dirty="0" smtClean="0" sz="1400" spc="-4" b="1">
                <a:latin typeface="Arial"/>
                <a:cs typeface="Arial"/>
              </a:rPr>
              <a:t>F</a:t>
            </a:r>
            <a:r>
              <a:rPr dirty="0" smtClean="0" sz="1400" spc="4" b="1">
                <a:latin typeface="Arial"/>
                <a:cs typeface="Arial"/>
              </a:rPr>
              <a:t>i</a:t>
            </a:r>
            <a:r>
              <a:rPr dirty="0" smtClean="0" sz="1400" spc="4" b="1">
                <a:latin typeface="Arial"/>
                <a:cs typeface="Arial"/>
              </a:rPr>
              <a:t>l</a:t>
            </a:r>
            <a:r>
              <a:rPr dirty="0" smtClean="0" sz="1400" spc="0" b="1">
                <a:latin typeface="Arial"/>
                <a:cs typeface="Arial"/>
              </a:rPr>
              <a:t>e</a:t>
            </a:r>
            <a:r>
              <a:rPr dirty="0" smtClean="0" sz="1400" spc="-29" b="1">
                <a:latin typeface="Arial"/>
                <a:cs typeface="Arial"/>
              </a:rPr>
              <a:t> </a:t>
            </a:r>
            <a:r>
              <a:rPr dirty="0" smtClean="0" sz="1400" spc="-4" b="1">
                <a:latin typeface="Arial"/>
                <a:cs typeface="Arial"/>
              </a:rPr>
              <a:t>N</a:t>
            </a:r>
            <a:r>
              <a:rPr dirty="0" smtClean="0" sz="1400" spc="0" b="1">
                <a:latin typeface="Arial"/>
                <a:cs typeface="Arial"/>
              </a:rPr>
              <a:t>ame</a:t>
            </a:r>
            <a:r>
              <a:rPr dirty="0" smtClean="0" sz="1400" spc="-4" b="1">
                <a:latin typeface="Arial"/>
                <a:cs typeface="Arial"/>
              </a:rPr>
              <a:t> </a:t>
            </a:r>
            <a:r>
              <a:rPr dirty="0" smtClean="0" sz="1400" spc="-114" b="1">
                <a:latin typeface="Arial"/>
                <a:cs typeface="Arial"/>
              </a:rPr>
              <a:t>T</a:t>
            </a:r>
            <a:r>
              <a:rPr dirty="0" smtClean="0" sz="1400" spc="-50" b="1">
                <a:latin typeface="Arial"/>
                <a:cs typeface="Arial"/>
              </a:rPr>
              <a:t>y</a:t>
            </a:r>
            <a:r>
              <a:rPr dirty="0" smtClean="0" sz="1400" spc="-4" b="1">
                <a:latin typeface="Arial"/>
                <a:cs typeface="Arial"/>
              </a:rPr>
              <a:t>p</a:t>
            </a:r>
            <a:r>
              <a:rPr dirty="0" smtClean="0" sz="1400" spc="0" b="1">
                <a:latin typeface="Arial"/>
                <a:cs typeface="Arial"/>
              </a:rPr>
              <a:t>eP</a:t>
            </a:r>
            <a:r>
              <a:rPr dirty="0" smtClean="0" sz="1400" spc="4" b="1">
                <a:latin typeface="Arial"/>
                <a:cs typeface="Arial"/>
              </a:rPr>
              <a:t>r</a:t>
            </a:r>
            <a:r>
              <a:rPr dirty="0" smtClean="0" sz="1400" spc="-4" b="1">
                <a:latin typeface="Arial"/>
                <a:cs typeface="Arial"/>
              </a:rPr>
              <a:t>o</a:t>
            </a:r>
            <a:r>
              <a:rPr dirty="0" smtClean="0" sz="1400" spc="0" b="1">
                <a:latin typeface="Arial"/>
                <a:cs typeface="Arial"/>
              </a:rPr>
              <a:t>m</a:t>
            </a:r>
            <a:r>
              <a:rPr dirty="0" smtClean="0" sz="1400" spc="-4" b="1">
                <a:latin typeface="Arial"/>
                <a:cs typeface="Arial"/>
              </a:rPr>
              <a:t>o</a:t>
            </a:r>
            <a:r>
              <a:rPr dirty="0" smtClean="0" sz="1400" spc="0" b="1">
                <a:latin typeface="Arial"/>
                <a:cs typeface="Arial"/>
              </a:rPr>
              <a:t>t</a:t>
            </a:r>
            <a:r>
              <a:rPr dirty="0" smtClean="0" sz="1400" spc="4" b="1">
                <a:latin typeface="Arial"/>
                <a:cs typeface="Arial"/>
              </a:rPr>
              <a:t>i</a:t>
            </a:r>
            <a:r>
              <a:rPr dirty="0" smtClean="0" sz="1400" spc="-4" b="1">
                <a:latin typeface="Arial"/>
                <a:cs typeface="Arial"/>
              </a:rPr>
              <a:t>o</a:t>
            </a:r>
            <a:r>
              <a:rPr dirty="0" smtClean="0" sz="1400" spc="-4" b="1">
                <a:latin typeface="Arial"/>
                <a:cs typeface="Arial"/>
              </a:rPr>
              <a:t>n</a:t>
            </a:r>
            <a:r>
              <a:rPr dirty="0" smtClean="0" sz="1400" spc="4" b="1">
                <a:latin typeface="Arial"/>
                <a:cs typeface="Arial"/>
              </a:rPr>
              <a:t>.</a:t>
            </a:r>
            <a:r>
              <a:rPr dirty="0" smtClean="0" sz="1400" spc="4" b="1">
                <a:latin typeface="Arial"/>
                <a:cs typeface="Arial"/>
              </a:rPr>
              <a:t>j</a:t>
            </a:r>
            <a:r>
              <a:rPr dirty="0" smtClean="0" sz="1400" spc="0" b="1">
                <a:latin typeface="Arial"/>
                <a:cs typeface="Arial"/>
              </a:rPr>
              <a:t>a</a:t>
            </a:r>
            <a:r>
              <a:rPr dirty="0" smtClean="0" sz="1400" spc="-14" b="1">
                <a:latin typeface="Arial"/>
                <a:cs typeface="Arial"/>
              </a:rPr>
              <a:t>v</a:t>
            </a:r>
            <a:r>
              <a:rPr dirty="0" smtClean="0" sz="1400" spc="0" b="1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328"/>
              </a:spcBef>
            </a:pPr>
            <a:r>
              <a:rPr dirty="0" smtClean="0" sz="1400" spc="0" b="1">
                <a:latin typeface="Arial"/>
                <a:cs typeface="Arial"/>
              </a:rPr>
              <a:t>c</a:t>
            </a:r>
            <a:r>
              <a:rPr dirty="0" smtClean="0" sz="1400" spc="4" b="1">
                <a:latin typeface="Arial"/>
                <a:cs typeface="Arial"/>
              </a:rPr>
              <a:t>l</a:t>
            </a:r>
            <a:r>
              <a:rPr dirty="0" smtClean="0" sz="1400" spc="0" b="1">
                <a:latin typeface="Arial"/>
                <a:cs typeface="Arial"/>
              </a:rPr>
              <a:t>ass</a:t>
            </a:r>
            <a:r>
              <a:rPr dirty="0" smtClean="0" sz="1400" spc="-29" b="1">
                <a:latin typeface="Arial"/>
                <a:cs typeface="Arial"/>
              </a:rPr>
              <a:t> </a:t>
            </a:r>
            <a:r>
              <a:rPr dirty="0" smtClean="0" sz="1400" spc="-109" b="1">
                <a:latin typeface="Arial"/>
                <a:cs typeface="Arial"/>
              </a:rPr>
              <a:t>T</a:t>
            </a:r>
            <a:r>
              <a:rPr dirty="0" smtClean="0" sz="1400" spc="-44" b="1">
                <a:latin typeface="Arial"/>
                <a:cs typeface="Arial"/>
              </a:rPr>
              <a:t>y</a:t>
            </a:r>
            <a:r>
              <a:rPr dirty="0" smtClean="0" sz="1400" spc="0" b="1">
                <a:latin typeface="Arial"/>
                <a:cs typeface="Arial"/>
              </a:rPr>
              <a:t>peP</a:t>
            </a:r>
            <a:r>
              <a:rPr dirty="0" smtClean="0" sz="1400" spc="4" b="1">
                <a:latin typeface="Arial"/>
                <a:cs typeface="Arial"/>
              </a:rPr>
              <a:t>r</a:t>
            </a:r>
            <a:r>
              <a:rPr dirty="0" smtClean="0" sz="1400" spc="0" b="1">
                <a:latin typeface="Arial"/>
                <a:cs typeface="Arial"/>
              </a:rPr>
              <a:t>om</a:t>
            </a:r>
            <a:r>
              <a:rPr dirty="0" smtClean="0" sz="1400" spc="-4" b="1">
                <a:latin typeface="Arial"/>
                <a:cs typeface="Arial"/>
              </a:rPr>
              <a:t>o</a:t>
            </a:r>
            <a:r>
              <a:rPr dirty="0" smtClean="0" sz="1400" spc="0" b="1">
                <a:latin typeface="Arial"/>
                <a:cs typeface="Arial"/>
              </a:rPr>
              <a:t>t</a:t>
            </a:r>
            <a:r>
              <a:rPr dirty="0" smtClean="0" sz="1400" spc="4" b="1">
                <a:latin typeface="Arial"/>
                <a:cs typeface="Arial"/>
              </a:rPr>
              <a:t>i</a:t>
            </a:r>
            <a:r>
              <a:rPr dirty="0" smtClean="0" sz="1400" spc="0" b="1">
                <a:latin typeface="Arial"/>
                <a:cs typeface="Arial"/>
              </a:rPr>
              <a:t>on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405"/>
              </a:spcBef>
            </a:pPr>
            <a:r>
              <a:rPr dirty="0" smtClean="0" sz="1400" spc="0" b="1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355600">
              <a:lnSpc>
                <a:spcPct val="95825"/>
              </a:lnSpc>
              <a:spcBef>
                <a:spcPts val="405"/>
              </a:spcBef>
            </a:pPr>
            <a:r>
              <a:rPr dirty="0" smtClean="0" sz="1400" spc="-4" b="1">
                <a:latin typeface="Arial"/>
                <a:cs typeface="Arial"/>
              </a:rPr>
              <a:t>p</a:t>
            </a:r>
            <a:r>
              <a:rPr dirty="0" smtClean="0" sz="1400" spc="-4" b="1">
                <a:latin typeface="Arial"/>
                <a:cs typeface="Arial"/>
              </a:rPr>
              <a:t>u</a:t>
            </a:r>
            <a:r>
              <a:rPr dirty="0" smtClean="0" sz="1400" spc="-4" b="1">
                <a:latin typeface="Arial"/>
                <a:cs typeface="Arial"/>
              </a:rPr>
              <a:t>b</a:t>
            </a:r>
            <a:r>
              <a:rPr dirty="0" smtClean="0" sz="1400" spc="4" b="1">
                <a:latin typeface="Arial"/>
                <a:cs typeface="Arial"/>
              </a:rPr>
              <a:t>l</a:t>
            </a:r>
            <a:r>
              <a:rPr dirty="0" smtClean="0" sz="1400" spc="4" b="1">
                <a:latin typeface="Arial"/>
                <a:cs typeface="Arial"/>
              </a:rPr>
              <a:t>i</a:t>
            </a:r>
            <a:r>
              <a:rPr dirty="0" smtClean="0" sz="1400" spc="0" b="1">
                <a:latin typeface="Arial"/>
                <a:cs typeface="Arial"/>
              </a:rPr>
              <a:t>c</a:t>
            </a:r>
            <a:r>
              <a:rPr dirty="0" smtClean="0" sz="1400" spc="-29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stat</a:t>
            </a:r>
            <a:r>
              <a:rPr dirty="0" smtClean="0" sz="1400" spc="4" b="1">
                <a:latin typeface="Arial"/>
                <a:cs typeface="Arial"/>
              </a:rPr>
              <a:t>i</a:t>
            </a:r>
            <a:r>
              <a:rPr dirty="0" smtClean="0" sz="1400" spc="0" b="1">
                <a:latin typeface="Arial"/>
                <a:cs typeface="Arial"/>
              </a:rPr>
              <a:t>c</a:t>
            </a:r>
            <a:r>
              <a:rPr dirty="0" smtClean="0" sz="1400" spc="-39" b="1">
                <a:latin typeface="Arial"/>
                <a:cs typeface="Arial"/>
              </a:rPr>
              <a:t> </a:t>
            </a:r>
            <a:r>
              <a:rPr dirty="0" smtClean="0" sz="1400" spc="-14" b="1">
                <a:latin typeface="Arial"/>
                <a:cs typeface="Arial"/>
              </a:rPr>
              <a:t>v</a:t>
            </a:r>
            <a:r>
              <a:rPr dirty="0" smtClean="0" sz="1400" spc="-4" b="1">
                <a:latin typeface="Arial"/>
                <a:cs typeface="Arial"/>
              </a:rPr>
              <a:t>o</a:t>
            </a:r>
            <a:r>
              <a:rPr dirty="0" smtClean="0" sz="1400" spc="4" b="1">
                <a:latin typeface="Arial"/>
                <a:cs typeface="Arial"/>
              </a:rPr>
              <a:t>i</a:t>
            </a:r>
            <a:r>
              <a:rPr dirty="0" smtClean="0" sz="1400" spc="0" b="1">
                <a:latin typeface="Arial"/>
                <a:cs typeface="Arial"/>
              </a:rPr>
              <a:t>d</a:t>
            </a:r>
            <a:r>
              <a:rPr dirty="0" smtClean="0" sz="1400" spc="-9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ma</a:t>
            </a:r>
            <a:r>
              <a:rPr dirty="0" smtClean="0" sz="1400" spc="4" b="1">
                <a:latin typeface="Arial"/>
                <a:cs typeface="Arial"/>
              </a:rPr>
              <a:t>i</a:t>
            </a:r>
            <a:r>
              <a:rPr dirty="0" smtClean="0" sz="1400" spc="-4" b="1">
                <a:latin typeface="Arial"/>
                <a:cs typeface="Arial"/>
              </a:rPr>
              <a:t>n</a:t>
            </a:r>
            <a:r>
              <a:rPr dirty="0" smtClean="0" sz="1400" spc="0" b="1">
                <a:latin typeface="Arial"/>
                <a:cs typeface="Arial"/>
              </a:rPr>
              <a:t>(St</a:t>
            </a:r>
            <a:r>
              <a:rPr dirty="0" smtClean="0" sz="1400" spc="4" b="1">
                <a:latin typeface="Arial"/>
                <a:cs typeface="Arial"/>
              </a:rPr>
              <a:t>r</a:t>
            </a:r>
            <a:r>
              <a:rPr dirty="0" smtClean="0" sz="1400" spc="4" b="1">
                <a:latin typeface="Arial"/>
                <a:cs typeface="Arial"/>
              </a:rPr>
              <a:t>i</a:t>
            </a:r>
            <a:r>
              <a:rPr dirty="0" smtClean="0" sz="1400" spc="-4" b="1">
                <a:latin typeface="Arial"/>
                <a:cs typeface="Arial"/>
              </a:rPr>
              <a:t>n</a:t>
            </a:r>
            <a:r>
              <a:rPr dirty="0" smtClean="0" sz="1400" spc="-4" b="1">
                <a:latin typeface="Arial"/>
                <a:cs typeface="Arial"/>
              </a:rPr>
              <a:t>g</a:t>
            </a:r>
            <a:r>
              <a:rPr dirty="0" smtClean="0" sz="1400" spc="0" b="1">
                <a:latin typeface="Arial"/>
                <a:cs typeface="Arial"/>
              </a:rPr>
              <a:t>[]</a:t>
            </a:r>
            <a:r>
              <a:rPr dirty="0" smtClean="0" sz="1400" spc="-34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a</a:t>
            </a:r>
            <a:r>
              <a:rPr dirty="0" smtClean="0" sz="1400" spc="4" b="1">
                <a:latin typeface="Arial"/>
                <a:cs typeface="Arial"/>
              </a:rPr>
              <a:t>r</a:t>
            </a:r>
            <a:r>
              <a:rPr dirty="0" smtClean="0" sz="1400" spc="-4" b="1">
                <a:latin typeface="Arial"/>
                <a:cs typeface="Arial"/>
              </a:rPr>
              <a:t>g</a:t>
            </a:r>
            <a:r>
              <a:rPr dirty="0" smtClean="0" sz="1400" spc="0" b="1">
                <a:latin typeface="Arial"/>
                <a:cs typeface="Arial"/>
              </a:rPr>
              <a:t>s)</a:t>
            </a:r>
            <a:endParaRPr sz="1400">
              <a:latin typeface="Arial"/>
              <a:cs typeface="Arial"/>
            </a:endParaRPr>
          </a:p>
          <a:p>
            <a:pPr marL="355600" marR="26746">
              <a:lnSpc>
                <a:spcPct val="95825"/>
              </a:lnSpc>
              <a:spcBef>
                <a:spcPts val="405"/>
              </a:spcBef>
            </a:pPr>
            <a:r>
              <a:rPr dirty="0" smtClean="0" sz="1400" spc="0" b="1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901280" marR="1543741" algn="ctr">
              <a:lnSpc>
                <a:spcPct val="95825"/>
              </a:lnSpc>
              <a:spcBef>
                <a:spcPts val="405"/>
              </a:spcBef>
            </a:pPr>
            <a:r>
              <a:rPr dirty="0" smtClean="0" sz="1400" spc="-4" b="1">
                <a:latin typeface="Arial"/>
                <a:cs typeface="Arial"/>
              </a:rPr>
              <a:t>b</a:t>
            </a:r>
            <a:r>
              <a:rPr dirty="0" smtClean="0" sz="1400" spc="-50" b="1">
                <a:latin typeface="Arial"/>
                <a:cs typeface="Arial"/>
              </a:rPr>
              <a:t>y</a:t>
            </a:r>
            <a:r>
              <a:rPr dirty="0" smtClean="0" sz="1400" spc="0" b="1">
                <a:latin typeface="Arial"/>
                <a:cs typeface="Arial"/>
              </a:rPr>
              <a:t>te</a:t>
            </a:r>
            <a:r>
              <a:rPr dirty="0" smtClean="0" sz="1400" spc="29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b</a:t>
            </a:r>
            <a:r>
              <a:rPr dirty="0" smtClean="0" sz="1400" spc="-9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=</a:t>
            </a:r>
            <a:r>
              <a:rPr dirty="0" smtClean="0" sz="1400" spc="-4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40;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92472" y="2284507"/>
            <a:ext cx="130647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pos</a:t>
            </a:r>
            <a:r>
              <a:rPr dirty="0" smtClean="0" sz="2400" spc="-9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ible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75680" y="2284507"/>
            <a:ext cx="2528112" cy="69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275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loss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pre</a:t>
            </a:r>
            <a:r>
              <a:rPr dirty="0" smtClean="0" sz="2400" spc="-9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on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92472" y="2650020"/>
            <a:ext cx="91752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fou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90239" y="2650020"/>
            <a:ext cx="17276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92472" y="3016281"/>
            <a:ext cx="209925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required: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400" spc="-34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8194" y="3347379"/>
            <a:ext cx="829747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 b="1">
                <a:latin typeface="Arial"/>
                <a:cs typeface="Arial"/>
              </a:rPr>
              <a:t>b</a:t>
            </a:r>
            <a:r>
              <a:rPr dirty="0" smtClean="0" sz="1400" spc="-9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=</a:t>
            </a:r>
            <a:r>
              <a:rPr dirty="0" smtClean="0" sz="1400" spc="-4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b</a:t>
            </a:r>
            <a:r>
              <a:rPr dirty="0" smtClean="0" sz="1400" spc="-9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+</a:t>
            </a:r>
            <a:r>
              <a:rPr dirty="0" smtClean="0" sz="1400" spc="-4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1;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39688" y="3382041"/>
            <a:ext cx="25735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07912" y="3382041"/>
            <a:ext cx="520090" cy="695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249173" marR="45720">
              <a:lnSpc>
                <a:spcPct val="95825"/>
              </a:lnSpc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^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40702" y="3382041"/>
            <a:ext cx="24912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01916" y="3382041"/>
            <a:ext cx="34208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1;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3859824"/>
            <a:ext cx="208739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4" b="1">
                <a:latin typeface="Arial"/>
                <a:cs typeface="Arial"/>
              </a:rPr>
              <a:t>}/</a:t>
            </a:r>
            <a:r>
              <a:rPr dirty="0" smtClean="0" sz="1400" spc="0" b="1">
                <a:latin typeface="Arial"/>
                <a:cs typeface="Arial"/>
              </a:rPr>
              <a:t>/</a:t>
            </a:r>
            <a:r>
              <a:rPr dirty="0" smtClean="0" sz="1400" spc="-9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End</a:t>
            </a:r>
            <a:r>
              <a:rPr dirty="0" smtClean="0" sz="1400" spc="-9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of</a:t>
            </a:r>
            <a:r>
              <a:rPr dirty="0" smtClean="0" sz="1400" spc="-19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ma</a:t>
            </a:r>
            <a:r>
              <a:rPr dirty="0" smtClean="0" sz="1400" spc="9" b="1">
                <a:latin typeface="Arial"/>
                <a:cs typeface="Arial"/>
              </a:rPr>
              <a:t>i</a:t>
            </a:r>
            <a:r>
              <a:rPr dirty="0" smtClean="0" sz="1400" spc="0" b="1">
                <a:latin typeface="Arial"/>
                <a:cs typeface="Arial"/>
              </a:rPr>
              <a:t>n()</a:t>
            </a:r>
            <a:r>
              <a:rPr dirty="0" smtClean="0" sz="1400" spc="-19" b="1">
                <a:latin typeface="Arial"/>
                <a:cs typeface="Arial"/>
              </a:rPr>
              <a:t> </a:t>
            </a:r>
            <a:r>
              <a:rPr dirty="0" smtClean="0" sz="1400" spc="19" b="1">
                <a:latin typeface="Arial"/>
                <a:cs typeface="Arial"/>
              </a:rPr>
              <a:t>M</a:t>
            </a:r>
            <a:r>
              <a:rPr dirty="0" smtClean="0" sz="1400" spc="0" b="1">
                <a:latin typeface="Arial"/>
                <a:cs typeface="Arial"/>
              </a:rPr>
              <a:t>eth</a:t>
            </a:r>
            <a:r>
              <a:rPr dirty="0" smtClean="0" sz="1400" spc="-14" b="1">
                <a:latin typeface="Arial"/>
                <a:cs typeface="Arial"/>
              </a:rPr>
              <a:t>o</a:t>
            </a:r>
            <a:r>
              <a:rPr dirty="0" smtClean="0" sz="1400" spc="0" b="1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92472" y="4113561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6675" y="4113561"/>
            <a:ext cx="7825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error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4371888"/>
            <a:ext cx="2646581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4" b="1">
                <a:latin typeface="Arial"/>
                <a:cs typeface="Arial"/>
              </a:rPr>
              <a:t>}/</a:t>
            </a:r>
            <a:r>
              <a:rPr dirty="0" smtClean="0" sz="1400" spc="0" b="1">
                <a:latin typeface="Arial"/>
                <a:cs typeface="Arial"/>
              </a:rPr>
              <a:t>/</a:t>
            </a:r>
            <a:r>
              <a:rPr dirty="0" smtClean="0" sz="1400" spc="-9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E</a:t>
            </a:r>
            <a:r>
              <a:rPr dirty="0" smtClean="0" sz="1400" spc="-4" b="1">
                <a:latin typeface="Arial"/>
                <a:cs typeface="Arial"/>
              </a:rPr>
              <a:t>n</a:t>
            </a:r>
            <a:r>
              <a:rPr dirty="0" smtClean="0" sz="1400" spc="0" b="1">
                <a:latin typeface="Arial"/>
                <a:cs typeface="Arial"/>
              </a:rPr>
              <a:t>d</a:t>
            </a:r>
            <a:r>
              <a:rPr dirty="0" smtClean="0" sz="1400" spc="-9" b="1">
                <a:latin typeface="Arial"/>
                <a:cs typeface="Arial"/>
              </a:rPr>
              <a:t> </a:t>
            </a:r>
            <a:r>
              <a:rPr dirty="0" smtClean="0" sz="1400" spc="-4" b="1">
                <a:latin typeface="Arial"/>
                <a:cs typeface="Arial"/>
              </a:rPr>
              <a:t>o</a:t>
            </a:r>
            <a:r>
              <a:rPr dirty="0" smtClean="0" sz="1400" spc="0" b="1">
                <a:latin typeface="Arial"/>
                <a:cs typeface="Arial"/>
              </a:rPr>
              <a:t>f</a:t>
            </a:r>
            <a:r>
              <a:rPr dirty="0" smtClean="0" sz="1400" spc="-14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c</a:t>
            </a:r>
            <a:r>
              <a:rPr dirty="0" smtClean="0" sz="1400" spc="4" b="1">
                <a:latin typeface="Arial"/>
                <a:cs typeface="Arial"/>
              </a:rPr>
              <a:t>l</a:t>
            </a:r>
            <a:r>
              <a:rPr dirty="0" smtClean="0" sz="1400" spc="0" b="1">
                <a:latin typeface="Arial"/>
                <a:cs typeface="Arial"/>
              </a:rPr>
              <a:t>ass</a:t>
            </a:r>
            <a:r>
              <a:rPr dirty="0" smtClean="0" sz="1400" spc="-29" b="1">
                <a:latin typeface="Arial"/>
                <a:cs typeface="Arial"/>
              </a:rPr>
              <a:t> </a:t>
            </a:r>
            <a:r>
              <a:rPr dirty="0" smtClean="0" sz="1400" spc="-114" b="1">
                <a:latin typeface="Arial"/>
                <a:cs typeface="Arial"/>
              </a:rPr>
              <a:t>T</a:t>
            </a:r>
            <a:r>
              <a:rPr dirty="0" smtClean="0" sz="1400" spc="-50" b="1">
                <a:latin typeface="Arial"/>
                <a:cs typeface="Arial"/>
              </a:rPr>
              <a:t>y</a:t>
            </a:r>
            <a:r>
              <a:rPr dirty="0" smtClean="0" sz="1400" spc="-4" b="1">
                <a:latin typeface="Arial"/>
                <a:cs typeface="Arial"/>
              </a:rPr>
              <a:t>p</a:t>
            </a:r>
            <a:r>
              <a:rPr dirty="0" smtClean="0" sz="1400" spc="0" b="1">
                <a:latin typeface="Arial"/>
                <a:cs typeface="Arial"/>
              </a:rPr>
              <a:t>eP</a:t>
            </a:r>
            <a:r>
              <a:rPr dirty="0" smtClean="0" sz="1400" spc="4" b="1">
                <a:latin typeface="Arial"/>
                <a:cs typeface="Arial"/>
              </a:rPr>
              <a:t>r</a:t>
            </a:r>
            <a:r>
              <a:rPr dirty="0" smtClean="0" sz="1400" spc="-4" b="1">
                <a:latin typeface="Arial"/>
                <a:cs typeface="Arial"/>
              </a:rPr>
              <a:t>o</a:t>
            </a:r>
            <a:r>
              <a:rPr dirty="0" smtClean="0" sz="1400" spc="0" b="1">
                <a:latin typeface="Arial"/>
                <a:cs typeface="Arial"/>
              </a:rPr>
              <a:t>m</a:t>
            </a:r>
            <a:r>
              <a:rPr dirty="0" smtClean="0" sz="1400" spc="-4" b="1">
                <a:latin typeface="Arial"/>
                <a:cs typeface="Arial"/>
              </a:rPr>
              <a:t>o</a:t>
            </a:r>
            <a:r>
              <a:rPr dirty="0" smtClean="0" sz="1400" spc="0" b="1">
                <a:latin typeface="Arial"/>
                <a:cs typeface="Arial"/>
              </a:rPr>
              <a:t>t</a:t>
            </a:r>
            <a:r>
              <a:rPr dirty="0" smtClean="0" sz="1400" spc="4" b="1">
                <a:latin typeface="Arial"/>
                <a:cs typeface="Arial"/>
              </a:rPr>
              <a:t>i</a:t>
            </a:r>
            <a:r>
              <a:rPr dirty="0" smtClean="0" sz="1400" spc="-4" b="1">
                <a:latin typeface="Arial"/>
                <a:cs typeface="Arial"/>
              </a:rPr>
              <a:t>o</a:t>
            </a:r>
            <a:r>
              <a:rPr dirty="0" smtClean="0" sz="1400" spc="0" b="1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328547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-4" b="1">
                <a:latin typeface="Calibri"/>
                <a:cs typeface="Calibri"/>
              </a:rPr>
              <a:t>[</a:t>
            </a:r>
            <a:r>
              <a:rPr dirty="0" smtClean="0" baseline="2275" sz="1800" spc="0" b="1">
                <a:latin typeface="Calibri"/>
                <a:cs typeface="Calibri"/>
              </a:rPr>
              <a:t>CS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4" b="1">
                <a:latin typeface="Calibri"/>
                <a:cs typeface="Calibri"/>
              </a:rPr>
              <a:t>1</a:t>
            </a:r>
            <a:r>
              <a:rPr dirty="0" smtClean="0" baseline="2275" sz="1800" spc="0" b="1">
                <a:latin typeface="Calibri"/>
                <a:cs typeface="Calibri"/>
              </a:rPr>
              <a:t>3</a:t>
            </a:r>
            <a:r>
              <a:rPr dirty="0" smtClean="0" baseline="2275" sz="1800" spc="4" b="1">
                <a:latin typeface="Calibri"/>
                <a:cs typeface="Calibri"/>
              </a:rPr>
              <a:t>0</a:t>
            </a:r>
            <a:r>
              <a:rPr dirty="0" smtClean="0" baseline="2275" sz="1800" spc="0" b="1">
                <a:latin typeface="Calibri"/>
                <a:cs typeface="Calibri"/>
              </a:rPr>
              <a:t>4]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83540" y="465946"/>
            <a:ext cx="548985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io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r>
              <a:rPr dirty="0" smtClean="0" sz="3600" spc="-24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4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3540" y="1554901"/>
            <a:ext cx="3477149" cy="12280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dirty="0" smtClean="0" sz="1400" spc="4" b="1">
                <a:latin typeface="Arial"/>
                <a:cs typeface="Arial"/>
              </a:rPr>
              <a:t>/</a:t>
            </a:r>
            <a:r>
              <a:rPr dirty="0" smtClean="0" sz="1400" spc="0" b="1">
                <a:latin typeface="Arial"/>
                <a:cs typeface="Arial"/>
              </a:rPr>
              <a:t>/</a:t>
            </a:r>
            <a:r>
              <a:rPr dirty="0" smtClean="0" sz="1400" spc="-9" b="1">
                <a:latin typeface="Arial"/>
                <a:cs typeface="Arial"/>
              </a:rPr>
              <a:t> </a:t>
            </a:r>
            <a:r>
              <a:rPr dirty="0" smtClean="0" sz="1400" spc="-4" b="1">
                <a:latin typeface="Arial"/>
                <a:cs typeface="Arial"/>
              </a:rPr>
              <a:t>F</a:t>
            </a:r>
            <a:r>
              <a:rPr dirty="0" smtClean="0" sz="1400" spc="4" b="1">
                <a:latin typeface="Arial"/>
                <a:cs typeface="Arial"/>
              </a:rPr>
              <a:t>i</a:t>
            </a:r>
            <a:r>
              <a:rPr dirty="0" smtClean="0" sz="1400" spc="4" b="1">
                <a:latin typeface="Arial"/>
                <a:cs typeface="Arial"/>
              </a:rPr>
              <a:t>l</a:t>
            </a:r>
            <a:r>
              <a:rPr dirty="0" smtClean="0" sz="1400" spc="0" b="1">
                <a:latin typeface="Arial"/>
                <a:cs typeface="Arial"/>
              </a:rPr>
              <a:t>e</a:t>
            </a:r>
            <a:r>
              <a:rPr dirty="0" smtClean="0" sz="1400" spc="-29" b="1">
                <a:latin typeface="Arial"/>
                <a:cs typeface="Arial"/>
              </a:rPr>
              <a:t> </a:t>
            </a:r>
            <a:r>
              <a:rPr dirty="0" smtClean="0" sz="1400" spc="-4" b="1">
                <a:latin typeface="Arial"/>
                <a:cs typeface="Arial"/>
              </a:rPr>
              <a:t>N</a:t>
            </a:r>
            <a:r>
              <a:rPr dirty="0" smtClean="0" sz="1400" spc="0" b="1">
                <a:latin typeface="Arial"/>
                <a:cs typeface="Arial"/>
              </a:rPr>
              <a:t>ame</a:t>
            </a:r>
            <a:r>
              <a:rPr dirty="0" smtClean="0" sz="1400" spc="-4" b="1">
                <a:latin typeface="Arial"/>
                <a:cs typeface="Arial"/>
              </a:rPr>
              <a:t> </a:t>
            </a:r>
            <a:r>
              <a:rPr dirty="0" smtClean="0" sz="1400" spc="-114" b="1">
                <a:latin typeface="Arial"/>
                <a:cs typeface="Arial"/>
              </a:rPr>
              <a:t>T</a:t>
            </a:r>
            <a:r>
              <a:rPr dirty="0" smtClean="0" sz="1400" spc="-50" b="1">
                <a:latin typeface="Arial"/>
                <a:cs typeface="Arial"/>
              </a:rPr>
              <a:t>y</a:t>
            </a:r>
            <a:r>
              <a:rPr dirty="0" smtClean="0" sz="1400" spc="-4" b="1">
                <a:latin typeface="Arial"/>
                <a:cs typeface="Arial"/>
              </a:rPr>
              <a:t>p</a:t>
            </a:r>
            <a:r>
              <a:rPr dirty="0" smtClean="0" sz="1400" spc="0" b="1">
                <a:latin typeface="Arial"/>
                <a:cs typeface="Arial"/>
              </a:rPr>
              <a:t>eP</a:t>
            </a:r>
            <a:r>
              <a:rPr dirty="0" smtClean="0" sz="1400" spc="4" b="1">
                <a:latin typeface="Arial"/>
                <a:cs typeface="Arial"/>
              </a:rPr>
              <a:t>r</a:t>
            </a:r>
            <a:r>
              <a:rPr dirty="0" smtClean="0" sz="1400" spc="-4" b="1">
                <a:latin typeface="Arial"/>
                <a:cs typeface="Arial"/>
              </a:rPr>
              <a:t>o</a:t>
            </a:r>
            <a:r>
              <a:rPr dirty="0" smtClean="0" sz="1400" spc="0" b="1">
                <a:latin typeface="Arial"/>
                <a:cs typeface="Arial"/>
              </a:rPr>
              <a:t>m</a:t>
            </a:r>
            <a:r>
              <a:rPr dirty="0" smtClean="0" sz="1400" spc="-4" b="1">
                <a:latin typeface="Arial"/>
                <a:cs typeface="Arial"/>
              </a:rPr>
              <a:t>o</a:t>
            </a:r>
            <a:r>
              <a:rPr dirty="0" smtClean="0" sz="1400" spc="0" b="1">
                <a:latin typeface="Arial"/>
                <a:cs typeface="Arial"/>
              </a:rPr>
              <a:t>t</a:t>
            </a:r>
            <a:r>
              <a:rPr dirty="0" smtClean="0" sz="1400" spc="4" b="1">
                <a:latin typeface="Arial"/>
                <a:cs typeface="Arial"/>
              </a:rPr>
              <a:t>i</a:t>
            </a:r>
            <a:r>
              <a:rPr dirty="0" smtClean="0" sz="1400" spc="-4" b="1">
                <a:latin typeface="Arial"/>
                <a:cs typeface="Arial"/>
              </a:rPr>
              <a:t>o</a:t>
            </a:r>
            <a:r>
              <a:rPr dirty="0" smtClean="0" sz="1400" spc="-4" b="1">
                <a:latin typeface="Arial"/>
                <a:cs typeface="Arial"/>
              </a:rPr>
              <a:t>n</a:t>
            </a:r>
            <a:r>
              <a:rPr dirty="0" smtClean="0" sz="1400" spc="4" b="1">
                <a:latin typeface="Arial"/>
                <a:cs typeface="Arial"/>
              </a:rPr>
              <a:t>.</a:t>
            </a:r>
            <a:r>
              <a:rPr dirty="0" smtClean="0" sz="1400" spc="4" b="1">
                <a:latin typeface="Arial"/>
                <a:cs typeface="Arial"/>
              </a:rPr>
              <a:t>j</a:t>
            </a:r>
            <a:r>
              <a:rPr dirty="0" smtClean="0" sz="1400" spc="0" b="1">
                <a:latin typeface="Arial"/>
                <a:cs typeface="Arial"/>
              </a:rPr>
              <a:t>a</a:t>
            </a:r>
            <a:r>
              <a:rPr dirty="0" smtClean="0" sz="1400" spc="-14" b="1">
                <a:latin typeface="Arial"/>
                <a:cs typeface="Arial"/>
              </a:rPr>
              <a:t>v</a:t>
            </a:r>
            <a:r>
              <a:rPr dirty="0" smtClean="0" sz="1400" spc="0" b="1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328"/>
              </a:spcBef>
            </a:pPr>
            <a:r>
              <a:rPr dirty="0" smtClean="0" sz="1400" spc="0" b="1">
                <a:latin typeface="Arial"/>
                <a:cs typeface="Arial"/>
              </a:rPr>
              <a:t>c</a:t>
            </a:r>
            <a:r>
              <a:rPr dirty="0" smtClean="0" sz="1400" spc="4" b="1">
                <a:latin typeface="Arial"/>
                <a:cs typeface="Arial"/>
              </a:rPr>
              <a:t>l</a:t>
            </a:r>
            <a:r>
              <a:rPr dirty="0" smtClean="0" sz="1400" spc="0" b="1">
                <a:latin typeface="Arial"/>
                <a:cs typeface="Arial"/>
              </a:rPr>
              <a:t>ass</a:t>
            </a:r>
            <a:r>
              <a:rPr dirty="0" smtClean="0" sz="1400" spc="-29" b="1">
                <a:latin typeface="Arial"/>
                <a:cs typeface="Arial"/>
              </a:rPr>
              <a:t> </a:t>
            </a:r>
            <a:r>
              <a:rPr dirty="0" smtClean="0" sz="1400" spc="-109" b="1">
                <a:latin typeface="Arial"/>
                <a:cs typeface="Arial"/>
              </a:rPr>
              <a:t>T</a:t>
            </a:r>
            <a:r>
              <a:rPr dirty="0" smtClean="0" sz="1400" spc="-44" b="1">
                <a:latin typeface="Arial"/>
                <a:cs typeface="Arial"/>
              </a:rPr>
              <a:t>y</a:t>
            </a:r>
            <a:r>
              <a:rPr dirty="0" smtClean="0" sz="1400" spc="0" b="1">
                <a:latin typeface="Arial"/>
                <a:cs typeface="Arial"/>
              </a:rPr>
              <a:t>peP</a:t>
            </a:r>
            <a:r>
              <a:rPr dirty="0" smtClean="0" sz="1400" spc="4" b="1">
                <a:latin typeface="Arial"/>
                <a:cs typeface="Arial"/>
              </a:rPr>
              <a:t>r</a:t>
            </a:r>
            <a:r>
              <a:rPr dirty="0" smtClean="0" sz="1400" spc="0" b="1">
                <a:latin typeface="Arial"/>
                <a:cs typeface="Arial"/>
              </a:rPr>
              <a:t>om</a:t>
            </a:r>
            <a:r>
              <a:rPr dirty="0" smtClean="0" sz="1400" spc="-4" b="1">
                <a:latin typeface="Arial"/>
                <a:cs typeface="Arial"/>
              </a:rPr>
              <a:t>o</a:t>
            </a:r>
            <a:r>
              <a:rPr dirty="0" smtClean="0" sz="1400" spc="0" b="1">
                <a:latin typeface="Arial"/>
                <a:cs typeface="Arial"/>
              </a:rPr>
              <a:t>t</a:t>
            </a:r>
            <a:r>
              <a:rPr dirty="0" smtClean="0" sz="1400" spc="4" b="1">
                <a:latin typeface="Arial"/>
                <a:cs typeface="Arial"/>
              </a:rPr>
              <a:t>i</a:t>
            </a:r>
            <a:r>
              <a:rPr dirty="0" smtClean="0" sz="1400" spc="0" b="1">
                <a:latin typeface="Arial"/>
                <a:cs typeface="Arial"/>
              </a:rPr>
              <a:t>on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405"/>
              </a:spcBef>
            </a:pPr>
            <a:r>
              <a:rPr dirty="0" smtClean="0" sz="1400" spc="0" b="1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355600">
              <a:lnSpc>
                <a:spcPct val="95825"/>
              </a:lnSpc>
              <a:spcBef>
                <a:spcPts val="405"/>
              </a:spcBef>
            </a:pPr>
            <a:r>
              <a:rPr dirty="0" smtClean="0" sz="1400" spc="-4" b="1">
                <a:latin typeface="Arial"/>
                <a:cs typeface="Arial"/>
              </a:rPr>
              <a:t>p</a:t>
            </a:r>
            <a:r>
              <a:rPr dirty="0" smtClean="0" sz="1400" spc="-4" b="1">
                <a:latin typeface="Arial"/>
                <a:cs typeface="Arial"/>
              </a:rPr>
              <a:t>u</a:t>
            </a:r>
            <a:r>
              <a:rPr dirty="0" smtClean="0" sz="1400" spc="-4" b="1">
                <a:latin typeface="Arial"/>
                <a:cs typeface="Arial"/>
              </a:rPr>
              <a:t>b</a:t>
            </a:r>
            <a:r>
              <a:rPr dirty="0" smtClean="0" sz="1400" spc="4" b="1">
                <a:latin typeface="Arial"/>
                <a:cs typeface="Arial"/>
              </a:rPr>
              <a:t>l</a:t>
            </a:r>
            <a:r>
              <a:rPr dirty="0" smtClean="0" sz="1400" spc="4" b="1">
                <a:latin typeface="Arial"/>
                <a:cs typeface="Arial"/>
              </a:rPr>
              <a:t>i</a:t>
            </a:r>
            <a:r>
              <a:rPr dirty="0" smtClean="0" sz="1400" spc="0" b="1">
                <a:latin typeface="Arial"/>
                <a:cs typeface="Arial"/>
              </a:rPr>
              <a:t>c</a:t>
            </a:r>
            <a:r>
              <a:rPr dirty="0" smtClean="0" sz="1400" spc="-29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stat</a:t>
            </a:r>
            <a:r>
              <a:rPr dirty="0" smtClean="0" sz="1400" spc="4" b="1">
                <a:latin typeface="Arial"/>
                <a:cs typeface="Arial"/>
              </a:rPr>
              <a:t>i</a:t>
            </a:r>
            <a:r>
              <a:rPr dirty="0" smtClean="0" sz="1400" spc="0" b="1">
                <a:latin typeface="Arial"/>
                <a:cs typeface="Arial"/>
              </a:rPr>
              <a:t>c</a:t>
            </a:r>
            <a:r>
              <a:rPr dirty="0" smtClean="0" sz="1400" spc="-39" b="1">
                <a:latin typeface="Arial"/>
                <a:cs typeface="Arial"/>
              </a:rPr>
              <a:t> </a:t>
            </a:r>
            <a:r>
              <a:rPr dirty="0" smtClean="0" sz="1400" spc="-14" b="1">
                <a:latin typeface="Arial"/>
                <a:cs typeface="Arial"/>
              </a:rPr>
              <a:t>v</a:t>
            </a:r>
            <a:r>
              <a:rPr dirty="0" smtClean="0" sz="1400" spc="-4" b="1">
                <a:latin typeface="Arial"/>
                <a:cs typeface="Arial"/>
              </a:rPr>
              <a:t>o</a:t>
            </a:r>
            <a:r>
              <a:rPr dirty="0" smtClean="0" sz="1400" spc="4" b="1">
                <a:latin typeface="Arial"/>
                <a:cs typeface="Arial"/>
              </a:rPr>
              <a:t>i</a:t>
            </a:r>
            <a:r>
              <a:rPr dirty="0" smtClean="0" sz="1400" spc="0" b="1">
                <a:latin typeface="Arial"/>
                <a:cs typeface="Arial"/>
              </a:rPr>
              <a:t>d</a:t>
            </a:r>
            <a:r>
              <a:rPr dirty="0" smtClean="0" sz="1400" spc="-9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ma</a:t>
            </a:r>
            <a:r>
              <a:rPr dirty="0" smtClean="0" sz="1400" spc="4" b="1">
                <a:latin typeface="Arial"/>
                <a:cs typeface="Arial"/>
              </a:rPr>
              <a:t>i</a:t>
            </a:r>
            <a:r>
              <a:rPr dirty="0" smtClean="0" sz="1400" spc="-4" b="1">
                <a:latin typeface="Arial"/>
                <a:cs typeface="Arial"/>
              </a:rPr>
              <a:t>n</a:t>
            </a:r>
            <a:r>
              <a:rPr dirty="0" smtClean="0" sz="1400" spc="0" b="1">
                <a:latin typeface="Arial"/>
                <a:cs typeface="Arial"/>
              </a:rPr>
              <a:t>(St</a:t>
            </a:r>
            <a:r>
              <a:rPr dirty="0" smtClean="0" sz="1400" spc="4" b="1">
                <a:latin typeface="Arial"/>
                <a:cs typeface="Arial"/>
              </a:rPr>
              <a:t>r</a:t>
            </a:r>
            <a:r>
              <a:rPr dirty="0" smtClean="0" sz="1400" spc="4" b="1">
                <a:latin typeface="Arial"/>
                <a:cs typeface="Arial"/>
              </a:rPr>
              <a:t>i</a:t>
            </a:r>
            <a:r>
              <a:rPr dirty="0" smtClean="0" sz="1400" spc="-4" b="1">
                <a:latin typeface="Arial"/>
                <a:cs typeface="Arial"/>
              </a:rPr>
              <a:t>n</a:t>
            </a:r>
            <a:r>
              <a:rPr dirty="0" smtClean="0" sz="1400" spc="-4" b="1">
                <a:latin typeface="Arial"/>
                <a:cs typeface="Arial"/>
              </a:rPr>
              <a:t>g</a:t>
            </a:r>
            <a:r>
              <a:rPr dirty="0" smtClean="0" sz="1400" spc="0" b="1">
                <a:latin typeface="Arial"/>
                <a:cs typeface="Arial"/>
              </a:rPr>
              <a:t>[]</a:t>
            </a:r>
            <a:r>
              <a:rPr dirty="0" smtClean="0" sz="1400" spc="-34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a</a:t>
            </a:r>
            <a:r>
              <a:rPr dirty="0" smtClean="0" sz="1400" spc="4" b="1">
                <a:latin typeface="Arial"/>
                <a:cs typeface="Arial"/>
              </a:rPr>
              <a:t>r</a:t>
            </a:r>
            <a:r>
              <a:rPr dirty="0" smtClean="0" sz="1400" spc="-4" b="1">
                <a:latin typeface="Arial"/>
                <a:cs typeface="Arial"/>
              </a:rPr>
              <a:t>g</a:t>
            </a:r>
            <a:r>
              <a:rPr dirty="0" smtClean="0" sz="1400" spc="0" b="1">
                <a:latin typeface="Arial"/>
                <a:cs typeface="Arial"/>
              </a:rPr>
              <a:t>s)</a:t>
            </a:r>
            <a:endParaRPr sz="1400">
              <a:latin typeface="Arial"/>
              <a:cs typeface="Arial"/>
            </a:endParaRPr>
          </a:p>
          <a:p>
            <a:pPr marL="355600" marR="26746">
              <a:lnSpc>
                <a:spcPct val="95825"/>
              </a:lnSpc>
              <a:spcBef>
                <a:spcPts val="405"/>
              </a:spcBef>
            </a:pPr>
            <a:r>
              <a:rPr dirty="0" smtClean="0" sz="1400" spc="0" b="1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39411" y="1640490"/>
            <a:ext cx="237230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pos</a:t>
            </a:r>
            <a:r>
              <a:rPr dirty="0" smtClean="0" sz="2400" spc="-9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ible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loss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25334" y="1640490"/>
            <a:ext cx="142565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pre</a:t>
            </a:r>
            <a:r>
              <a:rPr dirty="0" smtClean="0" sz="2400" spc="-9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39411" y="2006250"/>
            <a:ext cx="91754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found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36995" y="2006250"/>
            <a:ext cx="62946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39411" y="2372010"/>
            <a:ext cx="2372309" cy="14277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required: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hort</a:t>
            </a:r>
            <a:endParaRPr sz="2400">
              <a:latin typeface="Arial"/>
              <a:cs typeface="Arial"/>
            </a:endParaRPr>
          </a:p>
          <a:p>
            <a:pPr marL="1360169" marR="6705">
              <a:lnSpc>
                <a:spcPct val="95825"/>
              </a:lnSpc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  <a:p>
            <a:pPr marR="329692" algn="r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^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pos</a:t>
            </a:r>
            <a:r>
              <a:rPr dirty="0" smtClean="0" sz="2400" spc="-9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ible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loss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16800" y="2738024"/>
            <a:ext cx="34208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1;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8194" y="2835315"/>
            <a:ext cx="811203" cy="459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dirty="0" smtClean="0" sz="1400" spc="0" b="1">
                <a:latin typeface="Arial"/>
                <a:cs typeface="Arial"/>
              </a:rPr>
              <a:t>s</a:t>
            </a:r>
            <a:r>
              <a:rPr dirty="0" smtClean="0" sz="1400" spc="-4" b="1">
                <a:latin typeface="Arial"/>
                <a:cs typeface="Arial"/>
              </a:rPr>
              <a:t>h</a:t>
            </a:r>
            <a:r>
              <a:rPr dirty="0" smtClean="0" sz="1400" spc="-4" b="1">
                <a:latin typeface="Arial"/>
                <a:cs typeface="Arial"/>
              </a:rPr>
              <a:t>o</a:t>
            </a:r>
            <a:r>
              <a:rPr dirty="0" smtClean="0" sz="1400" spc="4" b="1">
                <a:latin typeface="Arial"/>
                <a:cs typeface="Arial"/>
              </a:rPr>
              <a:t>r</a:t>
            </a:r>
            <a:r>
              <a:rPr dirty="0" smtClean="0" sz="1400" spc="0" b="1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28"/>
              </a:spcBef>
            </a:pPr>
            <a:r>
              <a:rPr dirty="0" smtClean="0" sz="1400" spc="0" b="1">
                <a:latin typeface="Arial"/>
                <a:cs typeface="Arial"/>
              </a:rPr>
              <a:t>s</a:t>
            </a:r>
            <a:r>
              <a:rPr dirty="0" smtClean="0" sz="1400" spc="-4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=</a:t>
            </a:r>
            <a:r>
              <a:rPr dirty="0" smtClean="0" sz="1400" spc="-4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s</a:t>
            </a:r>
            <a:r>
              <a:rPr dirty="0" smtClean="0" sz="1400" spc="-4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+</a:t>
            </a:r>
            <a:r>
              <a:rPr dirty="0" smtClean="0" sz="1400" spc="-4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1;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12594" y="2835315"/>
            <a:ext cx="610071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 b="1">
                <a:latin typeface="Arial"/>
                <a:cs typeface="Arial"/>
              </a:rPr>
              <a:t>s</a:t>
            </a:r>
            <a:r>
              <a:rPr dirty="0" smtClean="0" sz="1400" spc="-4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=</a:t>
            </a:r>
            <a:r>
              <a:rPr dirty="0" smtClean="0" sz="1400" spc="-4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40;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25334" y="3469544"/>
            <a:ext cx="142565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pre</a:t>
            </a:r>
            <a:r>
              <a:rPr dirty="0" smtClean="0" sz="2400" spc="-9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8194" y="3603164"/>
            <a:ext cx="610009" cy="4603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dirty="0" smtClean="0" sz="1400" spc="0" b="1">
                <a:latin typeface="Arial"/>
                <a:cs typeface="Arial"/>
              </a:rPr>
              <a:t>c</a:t>
            </a:r>
            <a:r>
              <a:rPr dirty="0" smtClean="0" sz="1400" spc="-9" b="1">
                <a:latin typeface="Arial"/>
                <a:cs typeface="Arial"/>
              </a:rPr>
              <a:t>h</a:t>
            </a:r>
            <a:r>
              <a:rPr dirty="0" smtClean="0" sz="1400" spc="0" b="1">
                <a:latin typeface="Arial"/>
                <a:cs typeface="Arial"/>
              </a:rPr>
              <a:t>ar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33"/>
              </a:spcBef>
            </a:pPr>
            <a:r>
              <a:rPr dirty="0" smtClean="0" sz="1400" spc="0" b="1">
                <a:latin typeface="Arial"/>
                <a:cs typeface="Arial"/>
              </a:rPr>
              <a:t>x</a:t>
            </a:r>
            <a:r>
              <a:rPr dirty="0" smtClean="0" sz="1400" spc="-4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=</a:t>
            </a:r>
            <a:r>
              <a:rPr dirty="0" smtClean="0" sz="1400" spc="-4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x-1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2594" y="3603164"/>
            <a:ext cx="610535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 b="1">
                <a:latin typeface="Arial"/>
                <a:cs typeface="Arial"/>
              </a:rPr>
              <a:t>x</a:t>
            </a:r>
            <a:r>
              <a:rPr dirty="0" smtClean="0" sz="1400" spc="-4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=</a:t>
            </a:r>
            <a:r>
              <a:rPr dirty="0" smtClean="0" sz="1400" spc="-9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65;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39411" y="3835304"/>
            <a:ext cx="91754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found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6995" y="3835304"/>
            <a:ext cx="62946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9411" y="4200817"/>
            <a:ext cx="2453081" cy="1427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59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req</a:t>
            </a:r>
            <a:r>
              <a:rPr dirty="0" smtClean="0" sz="2400" spc="-9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ired: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-9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  <a:p>
            <a:pPr marL="1324609" algn="ctr">
              <a:lnSpc>
                <a:spcPct val="95825"/>
              </a:lnSpc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1;</a:t>
            </a:r>
            <a:endParaRPr sz="2400">
              <a:latin typeface="Arial"/>
              <a:cs typeface="Arial"/>
            </a:endParaRPr>
          </a:p>
          <a:p>
            <a:pPr marR="495808" algn="r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^</a:t>
            </a:r>
            <a:endParaRPr sz="24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errors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40" y="4371888"/>
            <a:ext cx="208739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4" b="1">
                <a:latin typeface="Arial"/>
                <a:cs typeface="Arial"/>
              </a:rPr>
              <a:t>}/</a:t>
            </a:r>
            <a:r>
              <a:rPr dirty="0" smtClean="0" sz="1400" spc="0" b="1">
                <a:latin typeface="Arial"/>
                <a:cs typeface="Arial"/>
              </a:rPr>
              <a:t>/</a:t>
            </a:r>
            <a:r>
              <a:rPr dirty="0" smtClean="0" sz="1400" spc="-9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End</a:t>
            </a:r>
            <a:r>
              <a:rPr dirty="0" smtClean="0" sz="1400" spc="-9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of</a:t>
            </a:r>
            <a:r>
              <a:rPr dirty="0" smtClean="0" sz="1400" spc="-19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ma</a:t>
            </a:r>
            <a:r>
              <a:rPr dirty="0" smtClean="0" sz="1400" spc="9" b="1">
                <a:latin typeface="Arial"/>
                <a:cs typeface="Arial"/>
              </a:rPr>
              <a:t>i</a:t>
            </a:r>
            <a:r>
              <a:rPr dirty="0" smtClean="0" sz="1400" spc="0" b="1">
                <a:latin typeface="Arial"/>
                <a:cs typeface="Arial"/>
              </a:rPr>
              <a:t>n()</a:t>
            </a:r>
            <a:r>
              <a:rPr dirty="0" smtClean="0" sz="1400" spc="-19" b="1">
                <a:latin typeface="Arial"/>
                <a:cs typeface="Arial"/>
              </a:rPr>
              <a:t> </a:t>
            </a:r>
            <a:r>
              <a:rPr dirty="0" smtClean="0" sz="1400" spc="19" b="1">
                <a:latin typeface="Arial"/>
                <a:cs typeface="Arial"/>
              </a:rPr>
              <a:t>M</a:t>
            </a:r>
            <a:r>
              <a:rPr dirty="0" smtClean="0" sz="1400" spc="0" b="1">
                <a:latin typeface="Arial"/>
                <a:cs typeface="Arial"/>
              </a:rPr>
              <a:t>eth</a:t>
            </a:r>
            <a:r>
              <a:rPr dirty="0" smtClean="0" sz="1400" spc="-14" b="1">
                <a:latin typeface="Arial"/>
                <a:cs typeface="Arial"/>
              </a:rPr>
              <a:t>o</a:t>
            </a:r>
            <a:r>
              <a:rPr dirty="0" smtClean="0" sz="1400" spc="0" b="1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4883952"/>
            <a:ext cx="2646581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4" b="1">
                <a:latin typeface="Arial"/>
                <a:cs typeface="Arial"/>
              </a:rPr>
              <a:t>}/</a:t>
            </a:r>
            <a:r>
              <a:rPr dirty="0" smtClean="0" sz="1400" spc="0" b="1">
                <a:latin typeface="Arial"/>
                <a:cs typeface="Arial"/>
              </a:rPr>
              <a:t>/</a:t>
            </a:r>
            <a:r>
              <a:rPr dirty="0" smtClean="0" sz="1400" spc="-9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E</a:t>
            </a:r>
            <a:r>
              <a:rPr dirty="0" smtClean="0" sz="1400" spc="-4" b="1">
                <a:latin typeface="Arial"/>
                <a:cs typeface="Arial"/>
              </a:rPr>
              <a:t>n</a:t>
            </a:r>
            <a:r>
              <a:rPr dirty="0" smtClean="0" sz="1400" spc="0" b="1">
                <a:latin typeface="Arial"/>
                <a:cs typeface="Arial"/>
              </a:rPr>
              <a:t>d</a:t>
            </a:r>
            <a:r>
              <a:rPr dirty="0" smtClean="0" sz="1400" spc="-9" b="1">
                <a:latin typeface="Arial"/>
                <a:cs typeface="Arial"/>
              </a:rPr>
              <a:t> </a:t>
            </a:r>
            <a:r>
              <a:rPr dirty="0" smtClean="0" sz="1400" spc="-4" b="1">
                <a:latin typeface="Arial"/>
                <a:cs typeface="Arial"/>
              </a:rPr>
              <a:t>o</a:t>
            </a:r>
            <a:r>
              <a:rPr dirty="0" smtClean="0" sz="1400" spc="0" b="1">
                <a:latin typeface="Arial"/>
                <a:cs typeface="Arial"/>
              </a:rPr>
              <a:t>f</a:t>
            </a:r>
            <a:r>
              <a:rPr dirty="0" smtClean="0" sz="1400" spc="-14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c</a:t>
            </a:r>
            <a:r>
              <a:rPr dirty="0" smtClean="0" sz="1400" spc="4" b="1">
                <a:latin typeface="Arial"/>
                <a:cs typeface="Arial"/>
              </a:rPr>
              <a:t>l</a:t>
            </a:r>
            <a:r>
              <a:rPr dirty="0" smtClean="0" sz="1400" spc="0" b="1">
                <a:latin typeface="Arial"/>
                <a:cs typeface="Arial"/>
              </a:rPr>
              <a:t>ass</a:t>
            </a:r>
            <a:r>
              <a:rPr dirty="0" smtClean="0" sz="1400" spc="-29" b="1">
                <a:latin typeface="Arial"/>
                <a:cs typeface="Arial"/>
              </a:rPr>
              <a:t> </a:t>
            </a:r>
            <a:r>
              <a:rPr dirty="0" smtClean="0" sz="1400" spc="-114" b="1">
                <a:latin typeface="Arial"/>
                <a:cs typeface="Arial"/>
              </a:rPr>
              <a:t>T</a:t>
            </a:r>
            <a:r>
              <a:rPr dirty="0" smtClean="0" sz="1400" spc="-50" b="1">
                <a:latin typeface="Arial"/>
                <a:cs typeface="Arial"/>
              </a:rPr>
              <a:t>y</a:t>
            </a:r>
            <a:r>
              <a:rPr dirty="0" smtClean="0" sz="1400" spc="-4" b="1">
                <a:latin typeface="Arial"/>
                <a:cs typeface="Arial"/>
              </a:rPr>
              <a:t>p</a:t>
            </a:r>
            <a:r>
              <a:rPr dirty="0" smtClean="0" sz="1400" spc="0" b="1">
                <a:latin typeface="Arial"/>
                <a:cs typeface="Arial"/>
              </a:rPr>
              <a:t>eP</a:t>
            </a:r>
            <a:r>
              <a:rPr dirty="0" smtClean="0" sz="1400" spc="4" b="1">
                <a:latin typeface="Arial"/>
                <a:cs typeface="Arial"/>
              </a:rPr>
              <a:t>r</a:t>
            </a:r>
            <a:r>
              <a:rPr dirty="0" smtClean="0" sz="1400" spc="-4" b="1">
                <a:latin typeface="Arial"/>
                <a:cs typeface="Arial"/>
              </a:rPr>
              <a:t>o</a:t>
            </a:r>
            <a:r>
              <a:rPr dirty="0" smtClean="0" sz="1400" spc="0" b="1">
                <a:latin typeface="Arial"/>
                <a:cs typeface="Arial"/>
              </a:rPr>
              <a:t>m</a:t>
            </a:r>
            <a:r>
              <a:rPr dirty="0" smtClean="0" sz="1400" spc="-4" b="1">
                <a:latin typeface="Arial"/>
                <a:cs typeface="Arial"/>
              </a:rPr>
              <a:t>o</a:t>
            </a:r>
            <a:r>
              <a:rPr dirty="0" smtClean="0" sz="1400" spc="0" b="1">
                <a:latin typeface="Arial"/>
                <a:cs typeface="Arial"/>
              </a:rPr>
              <a:t>t</a:t>
            </a:r>
            <a:r>
              <a:rPr dirty="0" smtClean="0" sz="1400" spc="4" b="1">
                <a:latin typeface="Arial"/>
                <a:cs typeface="Arial"/>
              </a:rPr>
              <a:t>i</a:t>
            </a:r>
            <a:r>
              <a:rPr dirty="0" smtClean="0" sz="1400" spc="-4" b="1">
                <a:latin typeface="Arial"/>
                <a:cs typeface="Arial"/>
              </a:rPr>
              <a:t>o</a:t>
            </a:r>
            <a:r>
              <a:rPr dirty="0" smtClean="0" sz="1400" spc="0" b="1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328547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-4" b="1">
                <a:latin typeface="Calibri"/>
                <a:cs typeface="Calibri"/>
              </a:rPr>
              <a:t>[</a:t>
            </a:r>
            <a:r>
              <a:rPr dirty="0" smtClean="0" baseline="2275" sz="1800" spc="0" b="1">
                <a:latin typeface="Calibri"/>
                <a:cs typeface="Calibri"/>
              </a:rPr>
              <a:t>CS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4" b="1">
                <a:latin typeface="Calibri"/>
                <a:cs typeface="Calibri"/>
              </a:rPr>
              <a:t>1</a:t>
            </a:r>
            <a:r>
              <a:rPr dirty="0" smtClean="0" baseline="2275" sz="1800" spc="0" b="1">
                <a:latin typeface="Calibri"/>
                <a:cs typeface="Calibri"/>
              </a:rPr>
              <a:t>3</a:t>
            </a:r>
            <a:r>
              <a:rPr dirty="0" smtClean="0" baseline="2275" sz="1800" spc="4" b="1">
                <a:latin typeface="Calibri"/>
                <a:cs typeface="Calibri"/>
              </a:rPr>
              <a:t>0</a:t>
            </a:r>
            <a:r>
              <a:rPr dirty="0" smtClean="0" baseline="2275" sz="1800" spc="0" b="1">
                <a:latin typeface="Calibri"/>
                <a:cs typeface="Calibri"/>
              </a:rPr>
              <a:t>4]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372106" y="6152388"/>
            <a:ext cx="459231" cy="141732"/>
          </a:xfrm>
          <a:custGeom>
            <a:avLst/>
            <a:gdLst/>
            <a:ahLst/>
            <a:cxnLst/>
            <a:rect l="l" t="t" r="r" b="b"/>
            <a:pathLst>
              <a:path w="459231" h="141732">
                <a:moveTo>
                  <a:pt x="341121" y="94488"/>
                </a:moveTo>
                <a:lnTo>
                  <a:pt x="317500" y="94487"/>
                </a:lnTo>
                <a:lnTo>
                  <a:pt x="317500" y="141732"/>
                </a:lnTo>
                <a:lnTo>
                  <a:pt x="459231" y="70866"/>
                </a:lnTo>
                <a:lnTo>
                  <a:pt x="341121" y="94488"/>
                </a:lnTo>
                <a:close/>
              </a:path>
              <a:path w="459231" h="141732">
                <a:moveTo>
                  <a:pt x="341121" y="47243"/>
                </a:moveTo>
                <a:lnTo>
                  <a:pt x="317500" y="0"/>
                </a:lnTo>
                <a:lnTo>
                  <a:pt x="317499" y="47244"/>
                </a:lnTo>
                <a:lnTo>
                  <a:pt x="341121" y="47243"/>
                </a:lnTo>
                <a:close/>
              </a:path>
              <a:path w="459231" h="141732">
                <a:moveTo>
                  <a:pt x="0" y="47243"/>
                </a:moveTo>
                <a:lnTo>
                  <a:pt x="0" y="94488"/>
                </a:lnTo>
                <a:lnTo>
                  <a:pt x="341121" y="94488"/>
                </a:lnTo>
                <a:lnTo>
                  <a:pt x="459231" y="70866"/>
                </a:lnTo>
                <a:lnTo>
                  <a:pt x="317500" y="0"/>
                </a:lnTo>
                <a:lnTo>
                  <a:pt x="341121" y="47243"/>
                </a:lnTo>
                <a:lnTo>
                  <a:pt x="0" y="472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3597402" y="6152388"/>
            <a:ext cx="459232" cy="141732"/>
          </a:xfrm>
          <a:custGeom>
            <a:avLst/>
            <a:gdLst/>
            <a:ahLst/>
            <a:cxnLst/>
            <a:rect l="l" t="t" r="r" b="b"/>
            <a:pathLst>
              <a:path w="459232" h="141732">
                <a:moveTo>
                  <a:pt x="341122" y="94488"/>
                </a:moveTo>
                <a:lnTo>
                  <a:pt x="317500" y="94487"/>
                </a:lnTo>
                <a:lnTo>
                  <a:pt x="317500" y="141732"/>
                </a:lnTo>
                <a:lnTo>
                  <a:pt x="459232" y="70866"/>
                </a:lnTo>
                <a:lnTo>
                  <a:pt x="341122" y="94488"/>
                </a:lnTo>
                <a:close/>
              </a:path>
              <a:path w="459232" h="141732">
                <a:moveTo>
                  <a:pt x="341122" y="47243"/>
                </a:moveTo>
                <a:lnTo>
                  <a:pt x="317500" y="0"/>
                </a:lnTo>
                <a:lnTo>
                  <a:pt x="317499" y="47244"/>
                </a:lnTo>
                <a:lnTo>
                  <a:pt x="341122" y="47243"/>
                </a:lnTo>
                <a:close/>
              </a:path>
              <a:path w="459232" h="141732">
                <a:moveTo>
                  <a:pt x="0" y="47243"/>
                </a:moveTo>
                <a:lnTo>
                  <a:pt x="0" y="94488"/>
                </a:lnTo>
                <a:lnTo>
                  <a:pt x="341122" y="94488"/>
                </a:lnTo>
                <a:lnTo>
                  <a:pt x="459232" y="70866"/>
                </a:lnTo>
                <a:lnTo>
                  <a:pt x="317500" y="0"/>
                </a:lnTo>
                <a:lnTo>
                  <a:pt x="341122" y="47243"/>
                </a:lnTo>
                <a:lnTo>
                  <a:pt x="0" y="472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821174" y="6152388"/>
            <a:ext cx="459231" cy="141732"/>
          </a:xfrm>
          <a:custGeom>
            <a:avLst/>
            <a:gdLst/>
            <a:ahLst/>
            <a:cxnLst/>
            <a:rect l="l" t="t" r="r" b="b"/>
            <a:pathLst>
              <a:path w="459231" h="141732">
                <a:moveTo>
                  <a:pt x="341122" y="94488"/>
                </a:moveTo>
                <a:lnTo>
                  <a:pt x="317500" y="94487"/>
                </a:lnTo>
                <a:lnTo>
                  <a:pt x="317500" y="141732"/>
                </a:lnTo>
                <a:lnTo>
                  <a:pt x="459231" y="70866"/>
                </a:lnTo>
                <a:lnTo>
                  <a:pt x="341122" y="94488"/>
                </a:lnTo>
                <a:close/>
              </a:path>
              <a:path w="459231" h="141732">
                <a:moveTo>
                  <a:pt x="341122" y="47243"/>
                </a:moveTo>
                <a:lnTo>
                  <a:pt x="317500" y="0"/>
                </a:lnTo>
                <a:lnTo>
                  <a:pt x="317499" y="47244"/>
                </a:lnTo>
                <a:lnTo>
                  <a:pt x="341122" y="47243"/>
                </a:lnTo>
                <a:close/>
              </a:path>
              <a:path w="459231" h="141732">
                <a:moveTo>
                  <a:pt x="0" y="47243"/>
                </a:moveTo>
                <a:lnTo>
                  <a:pt x="0" y="94488"/>
                </a:lnTo>
                <a:lnTo>
                  <a:pt x="341122" y="94488"/>
                </a:lnTo>
                <a:lnTo>
                  <a:pt x="459231" y="70866"/>
                </a:lnTo>
                <a:lnTo>
                  <a:pt x="317500" y="0"/>
                </a:lnTo>
                <a:lnTo>
                  <a:pt x="341122" y="47243"/>
                </a:lnTo>
                <a:lnTo>
                  <a:pt x="0" y="472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5785866" y="6152388"/>
            <a:ext cx="459232" cy="141732"/>
          </a:xfrm>
          <a:custGeom>
            <a:avLst/>
            <a:gdLst/>
            <a:ahLst/>
            <a:cxnLst/>
            <a:rect l="l" t="t" r="r" b="b"/>
            <a:pathLst>
              <a:path w="459232" h="141732">
                <a:moveTo>
                  <a:pt x="341122" y="94488"/>
                </a:moveTo>
                <a:lnTo>
                  <a:pt x="317500" y="94487"/>
                </a:lnTo>
                <a:lnTo>
                  <a:pt x="317500" y="141732"/>
                </a:lnTo>
                <a:lnTo>
                  <a:pt x="459232" y="70866"/>
                </a:lnTo>
                <a:lnTo>
                  <a:pt x="341122" y="94488"/>
                </a:lnTo>
                <a:close/>
              </a:path>
              <a:path w="459232" h="141732">
                <a:moveTo>
                  <a:pt x="341122" y="47243"/>
                </a:moveTo>
                <a:lnTo>
                  <a:pt x="317500" y="0"/>
                </a:lnTo>
                <a:lnTo>
                  <a:pt x="317499" y="47244"/>
                </a:lnTo>
                <a:lnTo>
                  <a:pt x="341122" y="47243"/>
                </a:lnTo>
                <a:close/>
              </a:path>
              <a:path w="459232" h="141732">
                <a:moveTo>
                  <a:pt x="0" y="47243"/>
                </a:moveTo>
                <a:lnTo>
                  <a:pt x="0" y="94488"/>
                </a:lnTo>
                <a:lnTo>
                  <a:pt x="341122" y="94488"/>
                </a:lnTo>
                <a:lnTo>
                  <a:pt x="459232" y="70866"/>
                </a:lnTo>
                <a:lnTo>
                  <a:pt x="317500" y="0"/>
                </a:lnTo>
                <a:lnTo>
                  <a:pt x="341122" y="47243"/>
                </a:lnTo>
                <a:lnTo>
                  <a:pt x="0" y="472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7110222" y="6152388"/>
            <a:ext cx="459231" cy="141732"/>
          </a:xfrm>
          <a:custGeom>
            <a:avLst/>
            <a:gdLst/>
            <a:ahLst/>
            <a:cxnLst/>
            <a:rect l="l" t="t" r="r" b="b"/>
            <a:pathLst>
              <a:path w="459231" h="141732">
                <a:moveTo>
                  <a:pt x="341122" y="94488"/>
                </a:moveTo>
                <a:lnTo>
                  <a:pt x="317500" y="94487"/>
                </a:lnTo>
                <a:lnTo>
                  <a:pt x="317500" y="141732"/>
                </a:lnTo>
                <a:lnTo>
                  <a:pt x="459231" y="70866"/>
                </a:lnTo>
                <a:lnTo>
                  <a:pt x="341122" y="94488"/>
                </a:lnTo>
                <a:close/>
              </a:path>
              <a:path w="459231" h="141732">
                <a:moveTo>
                  <a:pt x="341122" y="47243"/>
                </a:moveTo>
                <a:lnTo>
                  <a:pt x="317500" y="0"/>
                </a:lnTo>
                <a:lnTo>
                  <a:pt x="317499" y="47244"/>
                </a:lnTo>
                <a:lnTo>
                  <a:pt x="341122" y="47243"/>
                </a:lnTo>
                <a:close/>
              </a:path>
              <a:path w="459231" h="141732">
                <a:moveTo>
                  <a:pt x="0" y="47243"/>
                </a:moveTo>
                <a:lnTo>
                  <a:pt x="0" y="94488"/>
                </a:lnTo>
                <a:lnTo>
                  <a:pt x="341122" y="94488"/>
                </a:lnTo>
                <a:lnTo>
                  <a:pt x="459231" y="70866"/>
                </a:lnTo>
                <a:lnTo>
                  <a:pt x="317500" y="0"/>
                </a:lnTo>
                <a:lnTo>
                  <a:pt x="341122" y="47243"/>
                </a:lnTo>
                <a:lnTo>
                  <a:pt x="0" y="472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5519039" y="5738698"/>
            <a:ext cx="710438" cy="141719"/>
          </a:xfrm>
          <a:custGeom>
            <a:avLst/>
            <a:gdLst/>
            <a:ahLst/>
            <a:cxnLst/>
            <a:rect l="l" t="t" r="r" b="b"/>
            <a:pathLst>
              <a:path w="710438" h="141719">
                <a:moveTo>
                  <a:pt x="0" y="50571"/>
                </a:moveTo>
                <a:lnTo>
                  <a:pt x="253" y="97815"/>
                </a:lnTo>
                <a:lnTo>
                  <a:pt x="568917" y="94474"/>
                </a:lnTo>
                <a:lnTo>
                  <a:pt x="592582" y="94335"/>
                </a:lnTo>
                <a:lnTo>
                  <a:pt x="569213" y="141719"/>
                </a:lnTo>
                <a:lnTo>
                  <a:pt x="710438" y="70027"/>
                </a:lnTo>
                <a:lnTo>
                  <a:pt x="592201" y="47104"/>
                </a:lnTo>
                <a:lnTo>
                  <a:pt x="568621" y="47242"/>
                </a:lnTo>
                <a:lnTo>
                  <a:pt x="0" y="50571"/>
                </a:lnTo>
                <a:close/>
              </a:path>
              <a:path w="710438" h="141719">
                <a:moveTo>
                  <a:pt x="592201" y="47104"/>
                </a:moveTo>
                <a:lnTo>
                  <a:pt x="710438" y="70027"/>
                </a:lnTo>
                <a:lnTo>
                  <a:pt x="568325" y="0"/>
                </a:lnTo>
                <a:lnTo>
                  <a:pt x="568621" y="47242"/>
                </a:lnTo>
                <a:lnTo>
                  <a:pt x="592201" y="47104"/>
                </a:lnTo>
                <a:close/>
              </a:path>
              <a:path w="710438" h="141719">
                <a:moveTo>
                  <a:pt x="569213" y="141719"/>
                </a:moveTo>
                <a:lnTo>
                  <a:pt x="592582" y="94335"/>
                </a:lnTo>
                <a:lnTo>
                  <a:pt x="568917" y="94474"/>
                </a:lnTo>
                <a:lnTo>
                  <a:pt x="569213" y="1417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5531358" y="5808726"/>
            <a:ext cx="0" cy="184188"/>
          </a:xfrm>
          <a:custGeom>
            <a:avLst/>
            <a:gdLst/>
            <a:ahLst/>
            <a:cxnLst/>
            <a:rect l="l" t="t" r="r" b="b"/>
            <a:pathLst>
              <a:path w="0" h="184188">
                <a:moveTo>
                  <a:pt x="0" y="0"/>
                </a:moveTo>
                <a:lnTo>
                  <a:pt x="0" y="184188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83540" y="465946"/>
            <a:ext cx="457545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Wh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4" b="1">
                <a:latin typeface="Arial"/>
                <a:cs typeface="Arial"/>
              </a:rPr>
              <a:t>ast</a:t>
            </a:r>
            <a:r>
              <a:rPr dirty="0" smtClean="0" sz="3600" spc="-159" b="1">
                <a:latin typeface="Arial"/>
                <a:cs typeface="Arial"/>
              </a:rPr>
              <a:t>ing</a:t>
            </a:r>
            <a:r>
              <a:rPr dirty="0" smtClean="0" sz="3600" spc="0" b="1">
                <a:latin typeface="Arial"/>
                <a:cs typeface="Arial"/>
              </a:rPr>
              <a:t>?</a:t>
            </a:r>
            <a:endParaRPr sz="3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3540" y="1572456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6440" y="1572456"/>
            <a:ext cx="8237374" cy="14444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Co</a:t>
            </a:r>
            <a:r>
              <a:rPr dirty="0" smtClean="0" sz="2200" spc="4">
                <a:latin typeface="Arial"/>
                <a:cs typeface="Arial"/>
              </a:rPr>
              <a:t>n</a:t>
            </a:r>
            <a:r>
              <a:rPr dirty="0" smtClean="0" sz="2200" spc="0">
                <a:latin typeface="Arial"/>
                <a:cs typeface="Arial"/>
              </a:rPr>
              <a:t>verti</a:t>
            </a:r>
            <a:r>
              <a:rPr dirty="0" smtClean="0" sz="2200" spc="4">
                <a:latin typeface="Arial"/>
                <a:cs typeface="Arial"/>
              </a:rPr>
              <a:t>n</a:t>
            </a:r>
            <a:r>
              <a:rPr dirty="0" smtClean="0" sz="2200" spc="0">
                <a:latin typeface="Arial"/>
                <a:cs typeface="Arial"/>
              </a:rPr>
              <a:t>g</a:t>
            </a:r>
            <a:r>
              <a:rPr dirty="0" smtClean="0" sz="2200" spc="-81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a</a:t>
            </a:r>
            <a:r>
              <a:rPr dirty="0" smtClean="0" sz="2200" spc="-12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val</a:t>
            </a:r>
            <a:r>
              <a:rPr dirty="0" smtClean="0" sz="2200" spc="4">
                <a:latin typeface="Arial"/>
                <a:cs typeface="Arial"/>
              </a:rPr>
              <a:t>u</a:t>
            </a:r>
            <a:r>
              <a:rPr dirty="0" smtClean="0" sz="2200" spc="0">
                <a:latin typeface="Arial"/>
                <a:cs typeface="Arial"/>
              </a:rPr>
              <a:t>e</a:t>
            </a:r>
            <a:r>
              <a:rPr dirty="0" smtClean="0" sz="2200" spc="-52">
                <a:latin typeface="Arial"/>
                <a:cs typeface="Arial"/>
              </a:rPr>
              <a:t> </a:t>
            </a:r>
            <a:r>
              <a:rPr dirty="0" smtClean="0" sz="2200" spc="4">
                <a:latin typeface="Arial"/>
                <a:cs typeface="Arial"/>
              </a:rPr>
              <a:t>o</a:t>
            </a:r>
            <a:r>
              <a:rPr dirty="0" smtClean="0" sz="2200" spc="0">
                <a:latin typeface="Arial"/>
                <a:cs typeface="Arial"/>
              </a:rPr>
              <a:t>f</a:t>
            </a:r>
            <a:r>
              <a:rPr dirty="0" smtClean="0" sz="2200" spc="-12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o</a:t>
            </a:r>
            <a:r>
              <a:rPr dirty="0" smtClean="0" sz="2200" spc="4">
                <a:latin typeface="Arial"/>
                <a:cs typeface="Arial"/>
              </a:rPr>
              <a:t>n</a:t>
            </a:r>
            <a:r>
              <a:rPr dirty="0" smtClean="0" sz="2200" spc="0">
                <a:latin typeface="Arial"/>
                <a:cs typeface="Arial"/>
              </a:rPr>
              <a:t>e</a:t>
            </a:r>
            <a:r>
              <a:rPr dirty="0" smtClean="0" sz="2200" spc="-21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type</a:t>
            </a:r>
            <a:r>
              <a:rPr dirty="0" smtClean="0" sz="2200" spc="-26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(Gen</a:t>
            </a:r>
            <a:r>
              <a:rPr dirty="0" smtClean="0" sz="2200" spc="4">
                <a:latin typeface="Arial"/>
                <a:cs typeface="Arial"/>
              </a:rPr>
              <a:t>e</a:t>
            </a:r>
            <a:r>
              <a:rPr dirty="0" smtClean="0" sz="2200" spc="0">
                <a:latin typeface="Arial"/>
                <a:cs typeface="Arial"/>
              </a:rPr>
              <a:t>ra</a:t>
            </a:r>
            <a:r>
              <a:rPr dirty="0" smtClean="0" sz="2200" spc="4">
                <a:latin typeface="Arial"/>
                <a:cs typeface="Arial"/>
              </a:rPr>
              <a:t>l</a:t>
            </a:r>
            <a:r>
              <a:rPr dirty="0" smtClean="0" sz="2200" spc="0">
                <a:latin typeface="Arial"/>
                <a:cs typeface="Arial"/>
              </a:rPr>
              <a:t>ly</a:t>
            </a:r>
            <a:r>
              <a:rPr dirty="0" smtClean="0" sz="2200" spc="-76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Hi</a:t>
            </a:r>
            <a:r>
              <a:rPr dirty="0" smtClean="0" sz="2200" spc="4">
                <a:latin typeface="Arial"/>
                <a:cs typeface="Arial"/>
              </a:rPr>
              <a:t>g</a:t>
            </a:r>
            <a:r>
              <a:rPr dirty="0" smtClean="0" sz="2200" spc="0">
                <a:latin typeface="Arial"/>
                <a:cs typeface="Arial"/>
              </a:rPr>
              <a:t>her</a:t>
            </a:r>
            <a:r>
              <a:rPr dirty="0" smtClean="0" sz="2200" spc="-94">
                <a:latin typeface="Arial"/>
                <a:cs typeface="Arial"/>
              </a:rPr>
              <a:t> </a:t>
            </a:r>
            <a:r>
              <a:rPr dirty="0" smtClean="0" sz="2200" spc="-119">
                <a:latin typeface="Arial"/>
                <a:cs typeface="Arial"/>
              </a:rPr>
              <a:t>T</a:t>
            </a:r>
            <a:r>
              <a:rPr dirty="0" smtClean="0" sz="2200" spc="0">
                <a:latin typeface="Arial"/>
                <a:cs typeface="Arial"/>
              </a:rPr>
              <a:t>ype)</a:t>
            </a:r>
            <a:r>
              <a:rPr dirty="0" smtClean="0" sz="2200" spc="-31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to</a:t>
            </a:r>
            <a:r>
              <a:rPr dirty="0" smtClean="0" sz="2200" spc="-18">
                <a:latin typeface="Arial"/>
                <a:cs typeface="Arial"/>
              </a:rPr>
              <a:t> </a:t>
            </a:r>
            <a:r>
              <a:rPr dirty="0" smtClean="0" sz="2200" spc="4">
                <a:latin typeface="Arial"/>
                <a:cs typeface="Arial"/>
              </a:rPr>
              <a:t>a</a:t>
            </a:r>
            <a:r>
              <a:rPr dirty="0" smtClean="0" sz="2200" spc="0">
                <a:latin typeface="Arial"/>
                <a:cs typeface="Arial"/>
              </a:rPr>
              <a:t>no</a:t>
            </a:r>
            <a:r>
              <a:rPr dirty="0" smtClean="0" sz="2200" spc="4">
                <a:latin typeface="Arial"/>
                <a:cs typeface="Arial"/>
              </a:rPr>
              <a:t>t</a:t>
            </a:r>
            <a:r>
              <a:rPr dirty="0" smtClean="0" sz="2200" spc="0">
                <a:latin typeface="Arial"/>
                <a:cs typeface="Arial"/>
              </a:rPr>
              <a:t>her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</a:pPr>
            <a:r>
              <a:rPr dirty="0" smtClean="0" sz="2200" spc="0">
                <a:latin typeface="Arial"/>
                <a:cs typeface="Arial"/>
              </a:rPr>
              <a:t>type</a:t>
            </a:r>
            <a:r>
              <a:rPr dirty="0" smtClean="0" sz="2200" spc="-31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(Genera</a:t>
            </a:r>
            <a:r>
              <a:rPr dirty="0" smtClean="0" sz="2200" spc="4">
                <a:latin typeface="Arial"/>
                <a:cs typeface="Arial"/>
              </a:rPr>
              <a:t>l</a:t>
            </a:r>
            <a:r>
              <a:rPr dirty="0" smtClean="0" sz="2200" spc="0">
                <a:latin typeface="Arial"/>
                <a:cs typeface="Arial"/>
              </a:rPr>
              <a:t>ly</a:t>
            </a:r>
            <a:r>
              <a:rPr dirty="0" smtClean="0" sz="2200" spc="-81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a</a:t>
            </a:r>
            <a:r>
              <a:rPr dirty="0" smtClean="0" sz="2200" spc="-12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Low</a:t>
            </a:r>
            <a:r>
              <a:rPr dirty="0" smtClean="0" sz="2200" spc="4">
                <a:latin typeface="Arial"/>
                <a:cs typeface="Arial"/>
              </a:rPr>
              <a:t>e</a:t>
            </a:r>
            <a:r>
              <a:rPr dirty="0" smtClean="0" sz="2200" spc="0">
                <a:latin typeface="Arial"/>
                <a:cs typeface="Arial"/>
              </a:rPr>
              <a:t>r</a:t>
            </a:r>
            <a:r>
              <a:rPr dirty="0" smtClean="0" sz="2200" spc="-79">
                <a:latin typeface="Arial"/>
                <a:cs typeface="Arial"/>
              </a:rPr>
              <a:t> </a:t>
            </a:r>
            <a:r>
              <a:rPr dirty="0" smtClean="0" sz="2200" spc="-119">
                <a:latin typeface="Arial"/>
                <a:cs typeface="Arial"/>
              </a:rPr>
              <a:t>T</a:t>
            </a:r>
            <a:r>
              <a:rPr dirty="0" smtClean="0" sz="2200" spc="-4">
                <a:latin typeface="Arial"/>
                <a:cs typeface="Arial"/>
              </a:rPr>
              <a:t>y</a:t>
            </a:r>
            <a:r>
              <a:rPr dirty="0" smtClean="0" sz="2200" spc="0">
                <a:latin typeface="Arial"/>
                <a:cs typeface="Arial"/>
              </a:rPr>
              <a:t>pe)</a:t>
            </a:r>
            <a:r>
              <a:rPr dirty="0" smtClean="0" sz="2200" spc="-27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on</a:t>
            </a:r>
            <a:r>
              <a:rPr dirty="0" smtClean="0" sz="2200" spc="4">
                <a:latin typeface="Arial"/>
                <a:cs typeface="Arial"/>
              </a:rPr>
              <a:t>l</a:t>
            </a:r>
            <a:r>
              <a:rPr dirty="0" smtClean="0" sz="2200" spc="0">
                <a:latin typeface="Arial"/>
                <a:cs typeface="Arial"/>
              </a:rPr>
              <a:t>y</a:t>
            </a:r>
            <a:r>
              <a:rPr dirty="0" smtClean="0" sz="2200" spc="-35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if</a:t>
            </a:r>
            <a:r>
              <a:rPr dirty="0" smtClean="0" sz="2200" spc="0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t</a:t>
            </a:r>
            <a:r>
              <a:rPr dirty="0" smtClean="0" sz="2200" spc="4">
                <a:latin typeface="Arial"/>
                <a:cs typeface="Arial"/>
              </a:rPr>
              <a:t>h</a:t>
            </a:r>
            <a:r>
              <a:rPr dirty="0" smtClean="0" sz="2200" spc="0">
                <a:latin typeface="Arial"/>
                <a:cs typeface="Arial"/>
              </a:rPr>
              <a:t>e</a:t>
            </a:r>
            <a:r>
              <a:rPr dirty="0" smtClean="0" sz="2200" spc="-12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types</a:t>
            </a:r>
            <a:r>
              <a:rPr dirty="0" smtClean="0" sz="2200" spc="-52">
                <a:latin typeface="Arial"/>
                <a:cs typeface="Arial"/>
              </a:rPr>
              <a:t> </a:t>
            </a:r>
            <a:r>
              <a:rPr dirty="0" smtClean="0" sz="2200" spc="4">
                <a:latin typeface="Arial"/>
                <a:cs typeface="Arial"/>
              </a:rPr>
              <a:t>a</a:t>
            </a:r>
            <a:r>
              <a:rPr dirty="0" smtClean="0" sz="2200" spc="0">
                <a:latin typeface="Arial"/>
                <a:cs typeface="Arial"/>
              </a:rPr>
              <a:t>re</a:t>
            </a:r>
            <a:r>
              <a:rPr dirty="0" smtClean="0" sz="2200" spc="-16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co</a:t>
            </a:r>
            <a:r>
              <a:rPr dirty="0" smtClean="0" sz="2200" spc="4">
                <a:latin typeface="Arial"/>
                <a:cs typeface="Arial"/>
              </a:rPr>
              <a:t>n</a:t>
            </a:r>
            <a:r>
              <a:rPr dirty="0" smtClean="0" sz="2200" spc="-4">
                <a:latin typeface="Arial"/>
                <a:cs typeface="Arial"/>
              </a:rPr>
              <a:t>v</a:t>
            </a:r>
            <a:r>
              <a:rPr dirty="0" smtClean="0" sz="2200" spc="0">
                <a:latin typeface="Arial"/>
                <a:cs typeface="Arial"/>
              </a:rPr>
              <a:t>erti</a:t>
            </a:r>
            <a:r>
              <a:rPr dirty="0" smtClean="0" sz="2200" spc="4">
                <a:latin typeface="Arial"/>
                <a:cs typeface="Arial"/>
              </a:rPr>
              <a:t>b</a:t>
            </a:r>
            <a:r>
              <a:rPr dirty="0" smtClean="0" sz="2200" spc="0">
                <a:latin typeface="Arial"/>
                <a:cs typeface="Arial"/>
              </a:rPr>
              <a:t>le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  <a:spcBef>
                <a:spcPts val="640"/>
              </a:spcBef>
            </a:pPr>
            <a:r>
              <a:rPr dirty="0" smtClean="0" sz="2200" spc="0">
                <a:latin typeface="Arial"/>
                <a:cs typeface="Arial"/>
              </a:rPr>
              <a:t>S</a:t>
            </a:r>
            <a:r>
              <a:rPr dirty="0" smtClean="0" sz="2200" spc="-4">
                <a:latin typeface="Arial"/>
                <a:cs typeface="Arial"/>
              </a:rPr>
              <a:t>y</a:t>
            </a:r>
            <a:r>
              <a:rPr dirty="0" smtClean="0" sz="2200" spc="0">
                <a:latin typeface="Arial"/>
                <a:cs typeface="Arial"/>
              </a:rPr>
              <a:t>nt</a:t>
            </a:r>
            <a:r>
              <a:rPr dirty="0" smtClean="0" sz="2200" spc="4">
                <a:latin typeface="Arial"/>
                <a:cs typeface="Arial"/>
              </a:rPr>
              <a:t>a</a:t>
            </a:r>
            <a:r>
              <a:rPr dirty="0" smtClean="0" sz="2200" spc="0">
                <a:latin typeface="Arial"/>
                <a:cs typeface="Arial"/>
              </a:rPr>
              <a:t>x</a:t>
            </a:r>
            <a:r>
              <a:rPr dirty="0" smtClean="0" sz="2200" spc="-67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1507998" marR="41833">
              <a:lnSpc>
                <a:spcPct val="95825"/>
              </a:lnSpc>
              <a:spcBef>
                <a:spcPts val="638"/>
              </a:spcBef>
            </a:pP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22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2200" spc="-1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(T)</a:t>
            </a:r>
            <a:r>
              <a:rPr dirty="0" smtClean="0" sz="2200" spc="-1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valu</a:t>
            </a:r>
            <a:r>
              <a:rPr dirty="0" smtClean="0" sz="2200" spc="1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r-varia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200" spc="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f-h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gh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200" spc="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ype;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3540" y="2310326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4436" y="3114998"/>
            <a:ext cx="1438545" cy="7066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wh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dirty="0" smtClean="0" sz="2200" spc="-4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‘v’</a:t>
            </a:r>
            <a:r>
              <a:rPr dirty="0" smtClean="0" sz="2200" spc="-1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endParaRPr sz="2200">
              <a:latin typeface="Arial"/>
              <a:cs typeface="Arial"/>
            </a:endParaRPr>
          </a:p>
          <a:p>
            <a:pPr marL="44704" marR="41833">
              <a:lnSpc>
                <a:spcPct val="95825"/>
              </a:lnSpc>
              <a:spcBef>
                <a:spcPts val="520"/>
              </a:spcBef>
            </a:pPr>
            <a:r>
              <a:rPr dirty="0" smtClean="0" sz="2200" spc="0">
                <a:latin typeface="Arial"/>
                <a:cs typeface="Arial"/>
              </a:rPr>
              <a:t>E</a:t>
            </a:r>
            <a:r>
              <a:rPr dirty="0" smtClean="0" sz="2200" spc="-9">
                <a:latin typeface="Arial"/>
                <a:cs typeface="Arial"/>
              </a:rPr>
              <a:t>x</a:t>
            </a:r>
            <a:r>
              <a:rPr dirty="0" smtClean="0" sz="2200" spc="0">
                <a:latin typeface="Arial"/>
                <a:cs typeface="Arial"/>
              </a:rPr>
              <a:t>amples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44395" y="3114998"/>
            <a:ext cx="158803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vari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200" spc="-76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nd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44956" y="3114998"/>
            <a:ext cx="2821850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2200" spc="-10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200" spc="-8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mtClean="0" sz="22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type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79057" y="3114998"/>
            <a:ext cx="29982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89185" y="3114998"/>
            <a:ext cx="33162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9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v’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3540" y="3517087"/>
            <a:ext cx="164998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4352" y="3905204"/>
            <a:ext cx="262801" cy="961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latin typeface="Arial"/>
                <a:cs typeface="Arial"/>
              </a:rPr>
              <a:t>1.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49"/>
              </a:spcBef>
            </a:pPr>
            <a:r>
              <a:rPr dirty="0" smtClean="0" sz="1900" spc="0">
                <a:latin typeface="Arial"/>
                <a:cs typeface="Arial"/>
              </a:rPr>
              <a:t>2.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51"/>
              </a:spcBef>
            </a:pPr>
            <a:r>
              <a:rPr dirty="0" smtClean="0" sz="1900" spc="0">
                <a:latin typeface="Arial"/>
                <a:cs typeface="Arial"/>
              </a:rPr>
              <a:t>3.</a:t>
            </a:r>
            <a:endParaRPr sz="1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41856" y="3905204"/>
            <a:ext cx="509417" cy="961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892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latin typeface="Arial"/>
                <a:cs typeface="Arial"/>
              </a:rPr>
              <a:t>int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18421"/>
              </a:lnSpc>
              <a:spcBef>
                <a:spcPts val="452"/>
              </a:spcBef>
            </a:pPr>
            <a:r>
              <a:rPr dirty="0" smtClean="0" sz="1900" spc="0">
                <a:latin typeface="Arial"/>
                <a:cs typeface="Arial"/>
              </a:rPr>
              <a:t>float</a:t>
            </a:r>
            <a:r>
              <a:rPr dirty="0" smtClean="0" sz="1900" spc="0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byte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2594" y="3905204"/>
            <a:ext cx="188201" cy="961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286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latin typeface="Arial"/>
                <a:cs typeface="Arial"/>
              </a:rPr>
              <a:t>x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18421"/>
              </a:lnSpc>
              <a:spcBef>
                <a:spcPts val="452"/>
              </a:spcBef>
            </a:pPr>
            <a:r>
              <a:rPr dirty="0" smtClean="0" sz="1900" spc="0">
                <a:latin typeface="Arial"/>
                <a:cs typeface="Arial"/>
              </a:rPr>
              <a:t>y</a:t>
            </a:r>
            <a:r>
              <a:rPr dirty="0" smtClean="0" sz="1900" spc="0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b</a:t>
            </a:r>
            <a:endParaRPr sz="1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7375" y="3905204"/>
            <a:ext cx="202141" cy="961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latin typeface="Arial"/>
                <a:cs typeface="Arial"/>
              </a:rPr>
              <a:t>=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49"/>
              </a:spcBef>
            </a:pPr>
            <a:r>
              <a:rPr dirty="0" smtClean="0" sz="1900" spc="0">
                <a:latin typeface="Arial"/>
                <a:cs typeface="Arial"/>
              </a:rPr>
              <a:t>=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51"/>
              </a:spcBef>
            </a:pPr>
            <a:r>
              <a:rPr dirty="0" smtClean="0" sz="1900" spc="0">
                <a:latin typeface="Arial"/>
                <a:cs typeface="Arial"/>
              </a:rPr>
              <a:t>=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41775" y="3905204"/>
            <a:ext cx="1275376" cy="961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8920">
              <a:lnSpc>
                <a:spcPts val="2039"/>
              </a:lnSpc>
              <a:spcBef>
                <a:spcPts val="102"/>
              </a:spcBef>
            </a:pPr>
            <a:r>
              <a:rPr dirty="0" smtClean="0" sz="1900" spc="4">
                <a:latin typeface="Arial"/>
                <a:cs typeface="Arial"/>
              </a:rPr>
              <a:t>(</a:t>
            </a:r>
            <a:r>
              <a:rPr dirty="0" smtClean="0" sz="1900" spc="0">
                <a:latin typeface="Arial"/>
                <a:cs typeface="Arial"/>
              </a:rPr>
              <a:t>int)</a:t>
            </a:r>
            <a:r>
              <a:rPr dirty="0" smtClean="0" sz="1900" spc="-17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3.5</a:t>
            </a:r>
            <a:r>
              <a:rPr dirty="0" smtClean="0" sz="1900" spc="4">
                <a:latin typeface="Arial"/>
                <a:cs typeface="Arial"/>
              </a:rPr>
              <a:t>6</a:t>
            </a:r>
            <a:r>
              <a:rPr dirty="0" smtClean="0" sz="1900" spc="0">
                <a:latin typeface="Arial"/>
                <a:cs typeface="Arial"/>
              </a:rPr>
              <a:t>;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18421"/>
              </a:lnSpc>
              <a:spcBef>
                <a:spcPts val="452"/>
              </a:spcBef>
            </a:pPr>
            <a:r>
              <a:rPr dirty="0" smtClean="0" sz="1900" spc="0">
                <a:latin typeface="Arial"/>
                <a:cs typeface="Arial"/>
              </a:rPr>
              <a:t>(fl</a:t>
            </a:r>
            <a:r>
              <a:rPr dirty="0" smtClean="0" sz="1900" spc="4">
                <a:latin typeface="Arial"/>
                <a:cs typeface="Arial"/>
              </a:rPr>
              <a:t>o</a:t>
            </a:r>
            <a:r>
              <a:rPr dirty="0" smtClean="0" sz="1900" spc="0">
                <a:latin typeface="Arial"/>
                <a:cs typeface="Arial"/>
              </a:rPr>
              <a:t>at)</a:t>
            </a:r>
            <a:r>
              <a:rPr dirty="0" smtClean="0" sz="1900" spc="-28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4.5</a:t>
            </a:r>
            <a:r>
              <a:rPr dirty="0" smtClean="0" sz="1900" spc="4">
                <a:latin typeface="Arial"/>
                <a:cs typeface="Arial"/>
              </a:rPr>
              <a:t>6</a:t>
            </a:r>
            <a:r>
              <a:rPr dirty="0" smtClean="0" sz="1900" spc="0">
                <a:latin typeface="Arial"/>
                <a:cs typeface="Arial"/>
              </a:rPr>
              <a:t>;</a:t>
            </a:r>
            <a:r>
              <a:rPr dirty="0" smtClean="0" sz="1900" spc="0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(</a:t>
            </a:r>
            <a:r>
              <a:rPr dirty="0" smtClean="0" sz="1900" spc="4">
                <a:latin typeface="Arial"/>
                <a:cs typeface="Arial"/>
              </a:rPr>
              <a:t>b</a:t>
            </a:r>
            <a:r>
              <a:rPr dirty="0" smtClean="0" sz="1900" spc="0">
                <a:latin typeface="Arial"/>
                <a:cs typeface="Arial"/>
              </a:rPr>
              <a:t>yte)</a:t>
            </a:r>
            <a:r>
              <a:rPr dirty="0" smtClean="0" sz="1900" spc="-28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400;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23971" y="5234724"/>
            <a:ext cx="268530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 u="heavy">
                <a:latin typeface="Arial"/>
                <a:cs typeface="Arial"/>
              </a:rPr>
              <a:t>C</a:t>
            </a:r>
            <a:r>
              <a:rPr dirty="0" smtClean="0" sz="2400" spc="-9" b="1" u="heavy">
                <a:latin typeface="Arial"/>
                <a:cs typeface="Arial"/>
              </a:rPr>
              <a:t>o</a:t>
            </a:r>
            <a:r>
              <a:rPr dirty="0" smtClean="0" sz="2400" spc="0" b="1" u="heavy">
                <a:latin typeface="Arial"/>
                <a:cs typeface="Arial"/>
              </a:rPr>
              <a:t>n</a:t>
            </a:r>
            <a:r>
              <a:rPr dirty="0" smtClean="0" sz="2400" spc="-4" b="1" u="heavy">
                <a:latin typeface="Arial"/>
                <a:cs typeface="Arial"/>
              </a:rPr>
              <a:t>v</a:t>
            </a:r>
            <a:r>
              <a:rPr dirty="0" smtClean="0" sz="2400" spc="0" b="1" u="heavy">
                <a:latin typeface="Arial"/>
                <a:cs typeface="Arial"/>
              </a:rPr>
              <a:t>ertible</a:t>
            </a:r>
            <a:r>
              <a:rPr dirty="0" smtClean="0" sz="2400" spc="0" b="1" u="heavy">
                <a:latin typeface="Arial"/>
                <a:cs typeface="Arial"/>
              </a:rPr>
              <a:t> </a:t>
            </a:r>
            <a:r>
              <a:rPr dirty="0" smtClean="0" sz="2400" spc="-189" b="1" u="heavy">
                <a:latin typeface="Arial"/>
                <a:cs typeface="Arial"/>
              </a:rPr>
              <a:t>T</a:t>
            </a:r>
            <a:r>
              <a:rPr dirty="0" smtClean="0" sz="2400" spc="-29" b="1" u="heavy">
                <a:latin typeface="Arial"/>
                <a:cs typeface="Arial"/>
              </a:rPr>
              <a:t>y</a:t>
            </a:r>
            <a:r>
              <a:rPr dirty="0" smtClean="0" sz="2400" spc="0" b="1" u="heavy">
                <a:latin typeface="Arial"/>
                <a:cs typeface="Arial"/>
              </a:rPr>
              <a:t>p</a:t>
            </a:r>
            <a:r>
              <a:rPr dirty="0" smtClean="0" sz="2400" spc="-4" b="1" u="heavy">
                <a:latin typeface="Arial"/>
                <a:cs typeface="Arial"/>
              </a:rPr>
              <a:t>e</a:t>
            </a:r>
            <a:r>
              <a:rPr dirty="0" smtClean="0" sz="2400" spc="0" b="1" u="heavy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09106" y="5639720"/>
            <a:ext cx="759993" cy="7666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char</a:t>
            </a:r>
            <a:endParaRPr sz="2400">
              <a:latin typeface="Arial"/>
              <a:cs typeface="Arial"/>
            </a:endParaRPr>
          </a:p>
          <a:p>
            <a:pPr marL="24003">
              <a:lnSpc>
                <a:spcPct val="95825"/>
              </a:lnSpc>
              <a:spcBef>
                <a:spcPts val="549"/>
              </a:spcBef>
            </a:pPr>
            <a:r>
              <a:rPr dirty="0" smtClean="0" sz="2400" spc="0">
                <a:latin typeface="Arial"/>
                <a:cs typeface="Arial"/>
              </a:rPr>
              <a:t>short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8453" y="6076193"/>
            <a:ext cx="9843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do</a:t>
            </a:r>
            <a:r>
              <a:rPr dirty="0" smtClean="0" sz="2400" spc="-4">
                <a:latin typeface="Arial"/>
                <a:cs typeface="Arial"/>
              </a:rPr>
              <a:t>u</a:t>
            </a:r>
            <a:r>
              <a:rPr dirty="0" smtClean="0" sz="2400" spc="0">
                <a:latin typeface="Arial"/>
                <a:cs typeface="Arial"/>
              </a:rPr>
              <a:t>b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09062" y="6076193"/>
            <a:ext cx="6471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float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31310" y="6076193"/>
            <a:ext cx="6462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4828" y="6076193"/>
            <a:ext cx="39207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146" y="6076193"/>
            <a:ext cx="6471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byte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3184" y="6660591"/>
            <a:ext cx="328547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-4" b="1">
                <a:latin typeface="Calibri"/>
                <a:cs typeface="Calibri"/>
              </a:rPr>
              <a:t>[</a:t>
            </a:r>
            <a:r>
              <a:rPr dirty="0" smtClean="0" baseline="2275" sz="1800" spc="0" b="1">
                <a:latin typeface="Calibri"/>
                <a:cs typeface="Calibri"/>
              </a:rPr>
              <a:t>CS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4" b="1">
                <a:latin typeface="Calibri"/>
                <a:cs typeface="Calibri"/>
              </a:rPr>
              <a:t>1</a:t>
            </a:r>
            <a:r>
              <a:rPr dirty="0" smtClean="0" baseline="2275" sz="1800" spc="0" b="1">
                <a:latin typeface="Calibri"/>
                <a:cs typeface="Calibri"/>
              </a:rPr>
              <a:t>3</a:t>
            </a:r>
            <a:r>
              <a:rPr dirty="0" smtClean="0" baseline="2275" sz="1800" spc="4" b="1">
                <a:latin typeface="Calibri"/>
                <a:cs typeface="Calibri"/>
              </a:rPr>
              <a:t>0</a:t>
            </a:r>
            <a:r>
              <a:rPr dirty="0" smtClean="0" baseline="2275" sz="1800" spc="0" b="1">
                <a:latin typeface="Calibri"/>
                <a:cs typeface="Calibri"/>
              </a:rPr>
              <a:t>4]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12916" y="5354955"/>
            <a:ext cx="8481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83540" y="465946"/>
            <a:ext cx="457042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4" b="1">
                <a:latin typeface="Arial"/>
                <a:cs typeface="Arial"/>
              </a:rPr>
              <a:t>ast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8267" y="1370584"/>
            <a:ext cx="4381899" cy="1351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4" b="1">
                <a:latin typeface="Calibri"/>
                <a:cs typeface="Calibri"/>
              </a:rPr>
              <a:t>/</a:t>
            </a:r>
            <a:r>
              <a:rPr dirty="0" smtClean="0" baseline="3034" sz="2700" spc="0" b="1">
                <a:latin typeface="Calibri"/>
                <a:cs typeface="Calibri"/>
              </a:rPr>
              <a:t>/</a:t>
            </a:r>
            <a:r>
              <a:rPr dirty="0" smtClean="0" baseline="3034" sz="2700" spc="1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File</a:t>
            </a:r>
            <a:r>
              <a:rPr dirty="0" smtClean="0" baseline="3034" sz="2700" spc="-14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Name</a:t>
            </a:r>
            <a:r>
              <a:rPr dirty="0" smtClean="0" baseline="3034" sz="2700" spc="-4" b="1">
                <a:latin typeface="Calibri"/>
                <a:cs typeface="Calibri"/>
              </a:rPr>
              <a:t> </a:t>
            </a:r>
            <a:r>
              <a:rPr dirty="0" smtClean="0" baseline="3034" sz="2700" spc="-64" b="1"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latin typeface="Calibri"/>
                <a:cs typeface="Calibri"/>
              </a:rPr>
              <a:t>yp</a:t>
            </a:r>
            <a:r>
              <a:rPr dirty="0" smtClean="0" baseline="3034" sz="2700" spc="9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C</a:t>
            </a:r>
            <a:r>
              <a:rPr dirty="0" smtClean="0" baseline="3034" sz="2700" spc="-4" b="1">
                <a:latin typeface="Calibri"/>
                <a:cs typeface="Calibri"/>
              </a:rPr>
              <a:t>a</a:t>
            </a:r>
            <a:r>
              <a:rPr dirty="0" smtClean="0" baseline="3034" sz="2700" spc="-19" b="1"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latin typeface="Calibri"/>
                <a:cs typeface="Calibri"/>
              </a:rPr>
              <a:t>ti</a:t>
            </a:r>
            <a:r>
              <a:rPr dirty="0" smtClean="0" baseline="3034" sz="2700" spc="4" b="1">
                <a:latin typeface="Calibri"/>
                <a:cs typeface="Calibri"/>
              </a:rPr>
              <a:t>n</a:t>
            </a:r>
            <a:r>
              <a:rPr dirty="0" smtClean="0" baseline="3034" sz="2700" spc="-14" b="1">
                <a:latin typeface="Calibri"/>
                <a:cs typeface="Calibri"/>
              </a:rPr>
              <a:t>g</a:t>
            </a:r>
            <a:r>
              <a:rPr dirty="0" smtClean="0" baseline="3034" sz="2700" spc="0" b="1">
                <a:latin typeface="Calibri"/>
                <a:cs typeface="Calibri"/>
              </a:rPr>
              <a:t>.j</a:t>
            </a:r>
            <a:r>
              <a:rPr dirty="0" smtClean="0" baseline="3034" sz="2700" spc="-29" b="1">
                <a:latin typeface="Calibri"/>
                <a:cs typeface="Calibri"/>
              </a:rPr>
              <a:t>a</a:t>
            </a:r>
            <a:r>
              <a:rPr dirty="0" smtClean="0" baseline="3034" sz="2700" spc="-25" b="1"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latin typeface="Calibri"/>
                <a:cs typeface="Calibri"/>
              </a:rPr>
              <a:t>cla</a:t>
            </a:r>
            <a:r>
              <a:rPr dirty="0" smtClean="0" baseline="1517" sz="2700" spc="4" b="1">
                <a:latin typeface="Calibri"/>
                <a:cs typeface="Calibri"/>
              </a:rPr>
              <a:t>s</a:t>
            </a:r>
            <a:r>
              <a:rPr dirty="0" smtClean="0" baseline="1517" sz="2700" spc="0" b="1">
                <a:latin typeface="Calibri"/>
                <a:cs typeface="Calibri"/>
              </a:rPr>
              <a:t>s</a:t>
            </a:r>
            <a:r>
              <a:rPr dirty="0" smtClean="0" baseline="1517" sz="2700" spc="-19" b="1">
                <a:latin typeface="Calibri"/>
                <a:cs typeface="Calibri"/>
              </a:rPr>
              <a:t> </a:t>
            </a:r>
            <a:r>
              <a:rPr dirty="0" smtClean="0" baseline="1517" sz="2700" spc="-64" b="1">
                <a:latin typeface="Calibri"/>
                <a:cs typeface="Calibri"/>
              </a:rPr>
              <a:t>T</a:t>
            </a:r>
            <a:r>
              <a:rPr dirty="0" smtClean="0" baseline="1517" sz="2700" spc="0" b="1">
                <a:latin typeface="Calibri"/>
                <a:cs typeface="Calibri"/>
              </a:rPr>
              <a:t>yp</a:t>
            </a:r>
            <a:r>
              <a:rPr dirty="0" smtClean="0" baseline="1517" sz="2700" spc="9" b="1"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latin typeface="Calibri"/>
                <a:cs typeface="Calibri"/>
              </a:rPr>
              <a:t>C</a:t>
            </a:r>
            <a:r>
              <a:rPr dirty="0" smtClean="0" baseline="1517" sz="2700" spc="-4" b="1">
                <a:latin typeface="Calibri"/>
                <a:cs typeface="Calibri"/>
              </a:rPr>
              <a:t>a</a:t>
            </a:r>
            <a:r>
              <a:rPr dirty="0" smtClean="0" baseline="1517" sz="2700" spc="-19" b="1">
                <a:latin typeface="Calibri"/>
                <a:cs typeface="Calibri"/>
              </a:rPr>
              <a:t>s</a:t>
            </a:r>
            <a:r>
              <a:rPr dirty="0" smtClean="0" baseline="1517" sz="2700" spc="0" b="1">
                <a:latin typeface="Calibri"/>
                <a:cs typeface="Calibri"/>
              </a:rPr>
              <a:t>ti</a:t>
            </a:r>
            <a:r>
              <a:rPr dirty="0" smtClean="0" baseline="1517" sz="2700" spc="4" b="1"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dirty="0" smtClean="0" baseline="1517" sz="2700" spc="0" b="1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27404">
              <a:lnSpc>
                <a:spcPts val="2165"/>
              </a:lnSpc>
              <a:spcBef>
                <a:spcPts val="0"/>
              </a:spcBef>
            </a:pPr>
            <a:r>
              <a:rPr dirty="0" smtClean="0" baseline="1517" sz="2700" spc="4" b="1">
                <a:latin typeface="Calibri"/>
                <a:cs typeface="Calibri"/>
              </a:rPr>
              <a:t>p</a:t>
            </a:r>
            <a:r>
              <a:rPr dirty="0" smtClean="0" baseline="1517" sz="2700" spc="4" b="1">
                <a:latin typeface="Calibri"/>
                <a:cs typeface="Calibri"/>
              </a:rPr>
              <a:t>u</a:t>
            </a:r>
            <a:r>
              <a:rPr dirty="0" smtClean="0" baseline="1517" sz="2700" spc="4" b="1">
                <a:latin typeface="Calibri"/>
                <a:cs typeface="Calibri"/>
              </a:rPr>
              <a:t>b</a:t>
            </a:r>
            <a:r>
              <a:rPr dirty="0" smtClean="0" baseline="1517" sz="2700" spc="0" b="1">
                <a:latin typeface="Calibri"/>
                <a:cs typeface="Calibri"/>
              </a:rPr>
              <a:t>lic</a:t>
            </a:r>
            <a:r>
              <a:rPr dirty="0" smtClean="0" baseline="1517" sz="2700" spc="-39" b="1">
                <a:latin typeface="Calibri"/>
                <a:cs typeface="Calibri"/>
              </a:rPr>
              <a:t> </a:t>
            </a:r>
            <a:r>
              <a:rPr dirty="0" smtClean="0" baseline="1517" sz="2700" spc="-19" b="1">
                <a:latin typeface="Calibri"/>
                <a:cs typeface="Calibri"/>
              </a:rPr>
              <a:t>s</a:t>
            </a:r>
            <a:r>
              <a:rPr dirty="0" smtClean="0" baseline="1517" sz="2700" spc="-9" b="1">
                <a:latin typeface="Calibri"/>
                <a:cs typeface="Calibri"/>
              </a:rPr>
              <a:t>t</a:t>
            </a:r>
            <a:r>
              <a:rPr dirty="0" smtClean="0" baseline="1517" sz="2700" spc="-9" b="1">
                <a:latin typeface="Calibri"/>
                <a:cs typeface="Calibri"/>
              </a:rPr>
              <a:t>a</a:t>
            </a:r>
            <a:r>
              <a:rPr dirty="0" smtClean="0" baseline="1517" sz="2700" spc="0" b="1">
                <a:latin typeface="Calibri"/>
                <a:cs typeface="Calibri"/>
              </a:rPr>
              <a:t>tic</a:t>
            </a:r>
            <a:r>
              <a:rPr dirty="0" smtClean="0" baseline="1517" sz="2700" spc="-4" b="1">
                <a:latin typeface="Calibri"/>
                <a:cs typeface="Calibri"/>
              </a:rPr>
              <a:t> </a:t>
            </a:r>
            <a:r>
              <a:rPr dirty="0" smtClean="0" baseline="1517" sz="2700" spc="-9" b="1">
                <a:latin typeface="Calibri"/>
                <a:cs typeface="Calibri"/>
              </a:rPr>
              <a:t>v</a:t>
            </a:r>
            <a:r>
              <a:rPr dirty="0" smtClean="0" baseline="1517" sz="2700" spc="0" b="1">
                <a:latin typeface="Calibri"/>
                <a:cs typeface="Calibri"/>
              </a:rPr>
              <a:t>oid</a:t>
            </a:r>
            <a:r>
              <a:rPr dirty="0" smtClean="0" baseline="1517" sz="2700" spc="-25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mai</a:t>
            </a:r>
            <a:r>
              <a:rPr dirty="0" smtClean="0" baseline="1517" sz="2700" spc="4" b="1"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latin typeface="Calibri"/>
                <a:cs typeface="Calibri"/>
              </a:rPr>
              <a:t>(Stri</a:t>
            </a:r>
            <a:r>
              <a:rPr dirty="0" smtClean="0" baseline="1517" sz="2700" spc="4" b="1"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latin typeface="Calibri"/>
                <a:cs typeface="Calibri"/>
              </a:rPr>
              <a:t>g[]</a:t>
            </a:r>
            <a:r>
              <a:rPr dirty="0" smtClean="0" baseline="1517" sz="2700" spc="-4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a</a:t>
            </a:r>
            <a:r>
              <a:rPr dirty="0" smtClean="0" baseline="1517" sz="2700" spc="-29" b="1">
                <a:latin typeface="Calibri"/>
                <a:cs typeface="Calibri"/>
              </a:rPr>
              <a:t>r</a:t>
            </a:r>
            <a:r>
              <a:rPr dirty="0" smtClean="0" baseline="1517" sz="2700" spc="0" b="1">
                <a:latin typeface="Calibri"/>
                <a:cs typeface="Calibri"/>
              </a:rPr>
              <a:t>gs)</a:t>
            </a:r>
            <a:endParaRPr sz="1800">
              <a:latin typeface="Calibri"/>
              <a:cs typeface="Calibri"/>
            </a:endParaRPr>
          </a:p>
          <a:p>
            <a:pPr marL="927404" marR="34289">
              <a:lnSpc>
                <a:spcPts val="2160"/>
              </a:lnSpc>
            </a:pPr>
            <a:r>
              <a:rPr dirty="0" smtClean="0" baseline="1517" sz="2700" spc="0" b="1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87372" y="2742565"/>
            <a:ext cx="722725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4" b="1">
                <a:latin typeface="Calibri"/>
                <a:cs typeface="Calibri"/>
              </a:rPr>
              <a:t>d</a:t>
            </a:r>
            <a:r>
              <a:rPr dirty="0" smtClean="0" baseline="3034" sz="2700" spc="0" b="1">
                <a:latin typeface="Calibri"/>
                <a:cs typeface="Calibri"/>
              </a:rPr>
              <a:t>o</a:t>
            </a:r>
            <a:r>
              <a:rPr dirty="0" smtClean="0" baseline="3034" sz="2700" spc="9" b="1">
                <a:latin typeface="Calibri"/>
                <a:cs typeface="Calibri"/>
              </a:rPr>
              <a:t>u</a:t>
            </a:r>
            <a:r>
              <a:rPr dirty="0" smtClean="0" baseline="3034" sz="2700" spc="4" b="1">
                <a:latin typeface="Calibri"/>
                <a:cs typeface="Calibri"/>
              </a:rPr>
              <a:t>b</a:t>
            </a:r>
            <a:r>
              <a:rPr dirty="0" smtClean="0" baseline="3034" sz="2700" spc="-9" b="1">
                <a:latin typeface="Calibri"/>
                <a:cs typeface="Calibri"/>
              </a:rPr>
              <a:t>l</a:t>
            </a:r>
            <a:r>
              <a:rPr dirty="0" smtClean="0" baseline="3034" sz="2700" spc="0" b="1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latin typeface="Calibri"/>
                <a:cs typeface="Calibri"/>
              </a:rPr>
              <a:t>c</a:t>
            </a:r>
            <a:r>
              <a:rPr dirty="0" smtClean="0" baseline="1517" sz="2700" spc="4" b="1">
                <a:latin typeface="Calibri"/>
                <a:cs typeface="Calibri"/>
              </a:rPr>
              <a:t>h</a:t>
            </a:r>
            <a:r>
              <a:rPr dirty="0" smtClean="0" baseline="1517" sz="2700" spc="0" b="1">
                <a:latin typeface="Calibri"/>
                <a:cs typeface="Calibri"/>
              </a:rPr>
              <a:t>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01772" y="2742565"/>
            <a:ext cx="1176830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latin typeface="Calibri"/>
                <a:cs typeface="Calibri"/>
              </a:rPr>
              <a:t>d</a:t>
            </a:r>
            <a:r>
              <a:rPr dirty="0" smtClean="0" baseline="3034" sz="2700" spc="4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=</a:t>
            </a:r>
            <a:r>
              <a:rPr dirty="0" smtClean="0" baseline="3034" sz="2700" spc="4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65.</a:t>
            </a:r>
            <a:r>
              <a:rPr dirty="0" smtClean="0" baseline="3034" sz="2700" spc="4" b="1">
                <a:latin typeface="Calibri"/>
                <a:cs typeface="Calibri"/>
              </a:rPr>
              <a:t>5</a:t>
            </a:r>
            <a:r>
              <a:rPr dirty="0" smtClean="0" baseline="3034" sz="2700" spc="0" b="1">
                <a:latin typeface="Calibri"/>
                <a:cs typeface="Calibri"/>
              </a:rPr>
              <a:t>6;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latin typeface="Calibri"/>
                <a:cs typeface="Calibri"/>
              </a:rPr>
              <a:t>x</a:t>
            </a:r>
            <a:r>
              <a:rPr dirty="0" smtClean="0" baseline="1517" sz="2700" spc="0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=</a:t>
            </a:r>
            <a:r>
              <a:rPr dirty="0" smtClean="0" baseline="1517" sz="2700" spc="9" b="1">
                <a:latin typeface="Calibri"/>
                <a:cs typeface="Calibri"/>
              </a:rPr>
              <a:t> </a:t>
            </a:r>
            <a:r>
              <a:rPr dirty="0" smtClean="0" baseline="1517" sz="2700" spc="4" b="1">
                <a:latin typeface="Calibri"/>
                <a:cs typeface="Calibri"/>
              </a:rPr>
              <a:t>(</a:t>
            </a:r>
            <a:r>
              <a:rPr dirty="0" smtClean="0" baseline="1517" sz="2700" spc="4" b="1">
                <a:latin typeface="Calibri"/>
                <a:cs typeface="Calibri"/>
              </a:rPr>
              <a:t>c</a:t>
            </a:r>
            <a:r>
              <a:rPr dirty="0" smtClean="0" baseline="1517" sz="2700" spc="4" b="1">
                <a:latin typeface="Calibri"/>
                <a:cs typeface="Calibri"/>
              </a:rPr>
              <a:t>h</a:t>
            </a:r>
            <a:r>
              <a:rPr dirty="0" smtClean="0" baseline="1517" sz="2700" spc="0" b="1">
                <a:latin typeface="Calibri"/>
                <a:cs typeface="Calibri"/>
              </a:rPr>
              <a:t>ar)</a:t>
            </a:r>
            <a:r>
              <a:rPr dirty="0" smtClean="0" baseline="1517" sz="2700" spc="-4" b="1">
                <a:latin typeface="Calibri"/>
                <a:cs typeface="Calibri"/>
              </a:rPr>
              <a:t> </a:t>
            </a:r>
            <a:r>
              <a:rPr dirty="0" smtClean="0" baseline="1517" sz="2700" spc="4" b="1">
                <a:latin typeface="Calibri"/>
                <a:cs typeface="Calibri"/>
              </a:rPr>
              <a:t>d</a:t>
            </a:r>
            <a:r>
              <a:rPr dirty="0" smtClean="0" baseline="1517" sz="2700" spc="0" b="1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43474" y="2851435"/>
            <a:ext cx="33989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javac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-179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-25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pe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asting.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ava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87372" y="3291204"/>
            <a:ext cx="213191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25" b="1">
                <a:latin typeface="Calibri"/>
                <a:cs typeface="Calibri"/>
              </a:rPr>
              <a:t>S</a:t>
            </a:r>
            <a:r>
              <a:rPr dirty="0" smtClean="0" baseline="3034" sz="2700" spc="-9" b="1">
                <a:latin typeface="Calibri"/>
                <a:cs typeface="Calibri"/>
              </a:rPr>
              <a:t>y</a:t>
            </a:r>
            <a:r>
              <a:rPr dirty="0" smtClean="0" baseline="3034" sz="2700" spc="-19" b="1">
                <a:latin typeface="Calibri"/>
                <a:cs typeface="Calibri"/>
              </a:rPr>
              <a:t>s</a:t>
            </a:r>
            <a:r>
              <a:rPr dirty="0" smtClean="0" baseline="3034" sz="2700" spc="-25" b="1">
                <a:latin typeface="Calibri"/>
                <a:cs typeface="Calibri"/>
              </a:rPr>
              <a:t>t</a:t>
            </a:r>
            <a:r>
              <a:rPr dirty="0" smtClean="0" baseline="3034" sz="2700" spc="4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m.out.</a:t>
            </a:r>
            <a:r>
              <a:rPr dirty="0" smtClean="0" baseline="3034" sz="2700" spc="-9" b="1">
                <a:latin typeface="Calibri"/>
                <a:cs typeface="Calibri"/>
              </a:rPr>
              <a:t>p</a:t>
            </a:r>
            <a:r>
              <a:rPr dirty="0" smtClean="0" baseline="3034" sz="2700" spc="0" b="1">
                <a:latin typeface="Calibri"/>
                <a:cs typeface="Calibri"/>
              </a:rPr>
              <a:t>ri</a:t>
            </a:r>
            <a:r>
              <a:rPr dirty="0" smtClean="0" baseline="3034" sz="2700" spc="-19" b="1"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latin typeface="Calibri"/>
                <a:cs typeface="Calibri"/>
              </a:rPr>
              <a:t>t</a:t>
            </a:r>
            <a:r>
              <a:rPr dirty="0" smtClean="0" baseline="3034" sz="2700" spc="-9" b="1">
                <a:latin typeface="Calibri"/>
                <a:cs typeface="Calibri"/>
              </a:rPr>
              <a:t>l</a:t>
            </a:r>
            <a:r>
              <a:rPr dirty="0" smtClean="0" baseline="3034" sz="2700" spc="-4" b="1"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latin typeface="Calibri"/>
                <a:cs typeface="Calibri"/>
              </a:rPr>
              <a:t>(x);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43474" y="3582708"/>
            <a:ext cx="66489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java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2035" y="3582708"/>
            <a:ext cx="187280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18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400" spc="-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sting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87372" y="3840099"/>
            <a:ext cx="482238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11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latin typeface="Calibri"/>
                <a:cs typeface="Calibri"/>
              </a:rPr>
              <a:t>c</a:t>
            </a:r>
            <a:r>
              <a:rPr dirty="0" smtClean="0" baseline="3034" sz="2700" spc="4" b="1">
                <a:latin typeface="Calibri"/>
                <a:cs typeface="Calibri"/>
              </a:rPr>
              <a:t>h</a:t>
            </a:r>
            <a:r>
              <a:rPr dirty="0" smtClean="0" baseline="3034" sz="2700" spc="0" b="1">
                <a:latin typeface="Calibri"/>
                <a:cs typeface="Calibri"/>
              </a:rPr>
              <a:t>ar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-4" b="1">
                <a:latin typeface="Calibri"/>
                <a:cs typeface="Calibri"/>
              </a:rPr>
              <a:t>b</a:t>
            </a:r>
            <a:r>
              <a:rPr dirty="0" smtClean="0" baseline="1517" sz="2700" spc="9" b="1">
                <a:latin typeface="Calibri"/>
                <a:cs typeface="Calibri"/>
              </a:rPr>
              <a:t>y</a:t>
            </a:r>
            <a:r>
              <a:rPr dirty="0" smtClean="0" baseline="1517" sz="2700" spc="-25" b="1">
                <a:latin typeface="Calibri"/>
                <a:cs typeface="Calibri"/>
              </a:rPr>
              <a:t>t</a:t>
            </a:r>
            <a:r>
              <a:rPr dirty="0" smtClean="0" baseline="1517" sz="2700" spc="0" b="1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01772" y="3840099"/>
            <a:ext cx="1189319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latin typeface="Calibri"/>
                <a:cs typeface="Calibri"/>
              </a:rPr>
              <a:t>y</a:t>
            </a:r>
            <a:r>
              <a:rPr dirty="0" smtClean="0" baseline="3034" sz="2700" spc="0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=</a:t>
            </a:r>
            <a:r>
              <a:rPr dirty="0" smtClean="0" baseline="3034" sz="2700" spc="1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'A';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latin typeface="Calibri"/>
                <a:cs typeface="Calibri"/>
              </a:rPr>
              <a:t>b</a:t>
            </a:r>
            <a:r>
              <a:rPr dirty="0" smtClean="0" baseline="1517" sz="2700" spc="4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=</a:t>
            </a:r>
            <a:r>
              <a:rPr dirty="0" smtClean="0" baseline="1517" sz="2700" spc="4" b="1">
                <a:latin typeface="Calibri"/>
                <a:cs typeface="Calibri"/>
              </a:rPr>
              <a:t> </a:t>
            </a:r>
            <a:r>
              <a:rPr dirty="0" smtClean="0" baseline="1517" sz="2700" spc="4" b="1">
                <a:latin typeface="Calibri"/>
                <a:cs typeface="Calibri"/>
              </a:rPr>
              <a:t>(</a:t>
            </a:r>
            <a:r>
              <a:rPr dirty="0" smtClean="0" baseline="1517" sz="2700" spc="0" b="1">
                <a:latin typeface="Calibri"/>
                <a:cs typeface="Calibri"/>
              </a:rPr>
              <a:t>b</a:t>
            </a:r>
            <a:r>
              <a:rPr dirty="0" smtClean="0" baseline="1517" sz="2700" spc="9" b="1">
                <a:latin typeface="Calibri"/>
                <a:cs typeface="Calibri"/>
              </a:rPr>
              <a:t>y</a:t>
            </a:r>
            <a:r>
              <a:rPr dirty="0" smtClean="0" baseline="1517" sz="2700" spc="-19" b="1">
                <a:latin typeface="Calibri"/>
                <a:cs typeface="Calibri"/>
              </a:rPr>
              <a:t>t</a:t>
            </a:r>
            <a:r>
              <a:rPr dirty="0" smtClean="0" baseline="1517" sz="2700" spc="4" b="1"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latin typeface="Calibri"/>
                <a:cs typeface="Calibri"/>
              </a:rPr>
              <a:t>)</a:t>
            </a:r>
            <a:r>
              <a:rPr dirty="0" smtClean="0" baseline="1517" sz="2700" spc="-14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y;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43474" y="4314729"/>
            <a:ext cx="664899" cy="10617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65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2700" marR="45765">
              <a:lnSpc>
                <a:spcPct val="95825"/>
              </a:lnSpc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65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4.56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7372" y="4388739"/>
            <a:ext cx="214817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25" b="1">
                <a:latin typeface="Calibri"/>
                <a:cs typeface="Calibri"/>
              </a:rPr>
              <a:t>S</a:t>
            </a:r>
            <a:r>
              <a:rPr dirty="0" smtClean="0" baseline="3034" sz="2700" spc="-9" b="1">
                <a:latin typeface="Calibri"/>
                <a:cs typeface="Calibri"/>
              </a:rPr>
              <a:t>y</a:t>
            </a:r>
            <a:r>
              <a:rPr dirty="0" smtClean="0" baseline="3034" sz="2700" spc="-19" b="1">
                <a:latin typeface="Calibri"/>
                <a:cs typeface="Calibri"/>
              </a:rPr>
              <a:t>s</a:t>
            </a:r>
            <a:r>
              <a:rPr dirty="0" smtClean="0" baseline="3034" sz="2700" spc="-25" b="1">
                <a:latin typeface="Calibri"/>
                <a:cs typeface="Calibri"/>
              </a:rPr>
              <a:t>t</a:t>
            </a:r>
            <a:r>
              <a:rPr dirty="0" smtClean="0" baseline="3034" sz="2700" spc="4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m.out.</a:t>
            </a:r>
            <a:r>
              <a:rPr dirty="0" smtClean="0" baseline="3034" sz="2700" spc="-9" b="1">
                <a:latin typeface="Calibri"/>
                <a:cs typeface="Calibri"/>
              </a:rPr>
              <a:t>p</a:t>
            </a:r>
            <a:r>
              <a:rPr dirty="0" smtClean="0" baseline="3034" sz="2700" spc="0" b="1">
                <a:latin typeface="Calibri"/>
                <a:cs typeface="Calibri"/>
              </a:rPr>
              <a:t>ri</a:t>
            </a:r>
            <a:r>
              <a:rPr dirty="0" smtClean="0" baseline="3034" sz="2700" spc="-19" b="1"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latin typeface="Calibri"/>
                <a:cs typeface="Calibri"/>
              </a:rPr>
              <a:t>t</a:t>
            </a:r>
            <a:r>
              <a:rPr dirty="0" smtClean="0" baseline="3034" sz="2700" spc="-9" b="1">
                <a:latin typeface="Calibri"/>
                <a:cs typeface="Calibri"/>
              </a:rPr>
              <a:t>l</a:t>
            </a:r>
            <a:r>
              <a:rPr dirty="0" smtClean="0" baseline="3034" sz="2700" spc="-4" b="1"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latin typeface="Calibri"/>
                <a:cs typeface="Calibri"/>
              </a:rPr>
              <a:t>(</a:t>
            </a:r>
            <a:r>
              <a:rPr dirty="0" smtClean="0" baseline="3034" sz="2700" spc="4" b="1">
                <a:latin typeface="Calibri"/>
                <a:cs typeface="Calibri"/>
              </a:rPr>
              <a:t>b</a:t>
            </a:r>
            <a:r>
              <a:rPr dirty="0" smtClean="0" baseline="3034" sz="2700" spc="-9" b="1">
                <a:latin typeface="Calibri"/>
                <a:cs typeface="Calibri"/>
              </a:rPr>
              <a:t>)</a:t>
            </a:r>
            <a:r>
              <a:rPr dirty="0" smtClean="0" baseline="3034" sz="2700" spc="0" b="1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87372" y="4937379"/>
            <a:ext cx="50172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latin typeface="Calibri"/>
                <a:cs typeface="Calibri"/>
              </a:rPr>
              <a:t>flo</a:t>
            </a:r>
            <a:r>
              <a:rPr dirty="0" smtClean="0" baseline="3034" sz="2700" spc="-9" b="1">
                <a:latin typeface="Calibri"/>
                <a:cs typeface="Calibri"/>
              </a:rPr>
              <a:t>a</a:t>
            </a:r>
            <a:r>
              <a:rPr dirty="0" smtClean="0" baseline="3034" sz="2700" spc="0" b="1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01772" y="4937379"/>
            <a:ext cx="146065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latin typeface="Calibri"/>
                <a:cs typeface="Calibri"/>
              </a:rPr>
              <a:t>f</a:t>
            </a:r>
            <a:r>
              <a:rPr dirty="0" smtClean="0" baseline="3034" sz="2700" spc="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=</a:t>
            </a:r>
            <a:r>
              <a:rPr dirty="0" smtClean="0" baseline="3034" sz="2700" spc="14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(fl</a:t>
            </a:r>
            <a:r>
              <a:rPr dirty="0" smtClean="0" baseline="3034" sz="2700" spc="9" b="1">
                <a:latin typeface="Calibri"/>
                <a:cs typeface="Calibri"/>
              </a:rPr>
              <a:t>o</a:t>
            </a:r>
            <a:r>
              <a:rPr dirty="0" smtClean="0" baseline="3034" sz="2700" spc="-9" b="1">
                <a:latin typeface="Calibri"/>
                <a:cs typeface="Calibri"/>
              </a:rPr>
              <a:t>a</a:t>
            </a:r>
            <a:r>
              <a:rPr dirty="0" smtClean="0" baseline="3034" sz="2700" spc="0" b="1">
                <a:latin typeface="Calibri"/>
                <a:cs typeface="Calibri"/>
              </a:rPr>
              <a:t>t)</a:t>
            </a:r>
            <a:r>
              <a:rPr dirty="0" smtClean="0" baseline="3034" sz="2700" spc="0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4.56;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7372" y="5211470"/>
            <a:ext cx="2100710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25" b="1">
                <a:latin typeface="Calibri"/>
                <a:cs typeface="Calibri"/>
              </a:rPr>
              <a:t>S</a:t>
            </a:r>
            <a:r>
              <a:rPr dirty="0" smtClean="0" baseline="3034" sz="2700" spc="-14" b="1">
                <a:latin typeface="Calibri"/>
                <a:cs typeface="Calibri"/>
              </a:rPr>
              <a:t>y</a:t>
            </a:r>
            <a:r>
              <a:rPr dirty="0" smtClean="0" baseline="3034" sz="2700" spc="-25" b="1">
                <a:latin typeface="Calibri"/>
                <a:cs typeface="Calibri"/>
              </a:rPr>
              <a:t>s</a:t>
            </a:r>
            <a:r>
              <a:rPr dirty="0" smtClean="0" baseline="3034" sz="2700" spc="-25" b="1"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latin typeface="Calibri"/>
                <a:cs typeface="Calibri"/>
              </a:rPr>
              <a:t>em.out</a:t>
            </a:r>
            <a:r>
              <a:rPr dirty="0" smtClean="0" baseline="3034" sz="2700" spc="-4" b="1">
                <a:latin typeface="Calibri"/>
                <a:cs typeface="Calibri"/>
              </a:rPr>
              <a:t>.</a:t>
            </a:r>
            <a:r>
              <a:rPr dirty="0" smtClean="0" baseline="3034" sz="2700" spc="-4" b="1">
                <a:latin typeface="Calibri"/>
                <a:cs typeface="Calibri"/>
              </a:rPr>
              <a:t>p</a:t>
            </a:r>
            <a:r>
              <a:rPr dirty="0" smtClean="0" baseline="3034" sz="2700" spc="0" b="1">
                <a:latin typeface="Calibri"/>
                <a:cs typeface="Calibri"/>
              </a:rPr>
              <a:t>ri</a:t>
            </a:r>
            <a:r>
              <a:rPr dirty="0" smtClean="0" baseline="3034" sz="2700" spc="-25" b="1"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latin typeface="Calibri"/>
                <a:cs typeface="Calibri"/>
              </a:rPr>
              <a:t>t</a:t>
            </a:r>
            <a:r>
              <a:rPr dirty="0" smtClean="0" baseline="3034" sz="2700" spc="-9" b="1">
                <a:latin typeface="Calibri"/>
                <a:cs typeface="Calibri"/>
              </a:rPr>
              <a:t>l</a:t>
            </a:r>
            <a:r>
              <a:rPr dirty="0" smtClean="0" baseline="3034" sz="2700" spc="-4" b="1"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latin typeface="Calibri"/>
                <a:cs typeface="Calibri"/>
              </a:rPr>
              <a:t>(</a:t>
            </a:r>
            <a:r>
              <a:rPr dirty="0" smtClean="0" baseline="3034" sz="2700" spc="19" b="1">
                <a:latin typeface="Calibri"/>
                <a:cs typeface="Calibri"/>
              </a:rPr>
              <a:t>f</a:t>
            </a:r>
            <a:r>
              <a:rPr dirty="0" smtClean="0" baseline="3034" sz="2700" spc="0" b="1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2972" y="5760669"/>
            <a:ext cx="247636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latin typeface="Calibri"/>
                <a:cs typeface="Calibri"/>
              </a:rPr>
              <a:t>}//</a:t>
            </a:r>
            <a:r>
              <a:rPr dirty="0" smtClean="0" baseline="3034" sz="2700" spc="1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End</a:t>
            </a:r>
            <a:r>
              <a:rPr dirty="0" smtClean="0" baseline="3034" sz="2700" spc="-14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of</a:t>
            </a:r>
            <a:r>
              <a:rPr dirty="0" smtClean="0" baseline="3034" sz="2700" spc="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mai</a:t>
            </a:r>
            <a:r>
              <a:rPr dirty="0" smtClean="0" baseline="3034" sz="2700" spc="4" b="1"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latin typeface="Calibri"/>
                <a:cs typeface="Calibri"/>
              </a:rPr>
              <a:t>()</a:t>
            </a:r>
            <a:r>
              <a:rPr dirty="0" smtClean="0" baseline="3034" sz="2700" spc="-14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M</a:t>
            </a:r>
            <a:r>
              <a:rPr dirty="0" smtClean="0" baseline="3034" sz="2700" spc="-9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th</a:t>
            </a:r>
            <a:r>
              <a:rPr dirty="0" smtClean="0" baseline="3034" sz="2700" spc="9" b="1"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6309309"/>
            <a:ext cx="268252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latin typeface="Calibri"/>
                <a:cs typeface="Calibri"/>
              </a:rPr>
              <a:t>}//</a:t>
            </a:r>
            <a:r>
              <a:rPr dirty="0" smtClean="0" baseline="3034" sz="2700" spc="1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End</a:t>
            </a:r>
            <a:r>
              <a:rPr dirty="0" smtClean="0" baseline="3034" sz="2700" spc="-14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of</a:t>
            </a:r>
            <a:r>
              <a:rPr dirty="0" smtClean="0" baseline="3034" sz="2700" spc="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cla</a:t>
            </a:r>
            <a:r>
              <a:rPr dirty="0" smtClean="0" baseline="3034" sz="2700" spc="4" b="1"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latin typeface="Calibri"/>
                <a:cs typeface="Calibri"/>
              </a:rPr>
              <a:t>s</a:t>
            </a:r>
            <a:r>
              <a:rPr dirty="0" smtClean="0" baseline="3034" sz="2700" spc="-9" b="1">
                <a:latin typeface="Calibri"/>
                <a:cs typeface="Calibri"/>
              </a:rPr>
              <a:t> </a:t>
            </a:r>
            <a:r>
              <a:rPr dirty="0" smtClean="0" baseline="3034" sz="2700" spc="-64" b="1"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latin typeface="Calibri"/>
                <a:cs typeface="Calibri"/>
              </a:rPr>
              <a:t>yp</a:t>
            </a:r>
            <a:r>
              <a:rPr dirty="0" smtClean="0" baseline="3034" sz="2700" spc="9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C</a:t>
            </a:r>
            <a:r>
              <a:rPr dirty="0" smtClean="0" baseline="3034" sz="2700" spc="-4" b="1">
                <a:latin typeface="Calibri"/>
                <a:cs typeface="Calibri"/>
              </a:rPr>
              <a:t>a</a:t>
            </a:r>
            <a:r>
              <a:rPr dirty="0" smtClean="0" baseline="3034" sz="2700" spc="-19" b="1"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latin typeface="Calibri"/>
                <a:cs typeface="Calibri"/>
              </a:rPr>
              <a:t>ti</a:t>
            </a:r>
            <a:r>
              <a:rPr dirty="0" smtClean="0" baseline="3034" sz="2700" spc="4" b="1"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328547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-4" b="1">
                <a:latin typeface="Calibri"/>
                <a:cs typeface="Calibri"/>
              </a:rPr>
              <a:t>[</a:t>
            </a:r>
            <a:r>
              <a:rPr dirty="0" smtClean="0" baseline="2275" sz="1800" spc="0" b="1">
                <a:latin typeface="Calibri"/>
                <a:cs typeface="Calibri"/>
              </a:rPr>
              <a:t>CS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4" b="1">
                <a:latin typeface="Calibri"/>
                <a:cs typeface="Calibri"/>
              </a:rPr>
              <a:t>1</a:t>
            </a:r>
            <a:r>
              <a:rPr dirty="0" smtClean="0" baseline="2275" sz="1800" spc="0" b="1">
                <a:latin typeface="Calibri"/>
                <a:cs typeface="Calibri"/>
              </a:rPr>
              <a:t>3</a:t>
            </a:r>
            <a:r>
              <a:rPr dirty="0" smtClean="0" baseline="2275" sz="1800" spc="4" b="1">
                <a:latin typeface="Calibri"/>
                <a:cs typeface="Calibri"/>
              </a:rPr>
              <a:t>0</a:t>
            </a:r>
            <a:r>
              <a:rPr dirty="0" smtClean="0" baseline="2275" sz="1800" spc="0" b="1">
                <a:latin typeface="Calibri"/>
                <a:cs typeface="Calibri"/>
              </a:rPr>
              <a:t>4]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83540" y="465946"/>
            <a:ext cx="400669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on</a:t>
            </a:r>
            <a:r>
              <a:rPr dirty="0" smtClean="0" sz="3600" spc="-154" b="1">
                <a:latin typeface="Arial"/>
                <a:cs typeface="Arial"/>
              </a:rPr>
              <a:t>ve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0" b="1">
                <a:latin typeface="Arial"/>
                <a:cs typeface="Arial"/>
              </a:rPr>
              <a:t>ib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39" b="1">
                <a:latin typeface="Arial"/>
                <a:cs typeface="Arial"/>
              </a:rPr>
              <a:t> </a:t>
            </a: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3540" y="1640490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6440" y="1640490"/>
            <a:ext cx="2874818" cy="14277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339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Inconvertib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19">
                <a:latin typeface="Arial"/>
                <a:cs typeface="Arial"/>
              </a:rPr>
              <a:t> </a:t>
            </a:r>
            <a:r>
              <a:rPr dirty="0" smtClean="0" sz="2400" spc="-13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ypes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 marR="52573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each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other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>
                <a:latin typeface="Arial"/>
                <a:cs typeface="Arial"/>
              </a:rPr>
              <a:t>No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numeric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type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can</a:t>
            </a:r>
            <a:endParaRPr sz="2400">
              <a:latin typeface="Arial"/>
              <a:cs typeface="Arial"/>
            </a:endParaRPr>
          </a:p>
          <a:p>
            <a:pPr marL="12700" marR="52573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>
                <a:latin typeface="Arial"/>
                <a:cs typeface="Arial"/>
              </a:rPr>
              <a:t>vice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versa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96132" y="1640490"/>
            <a:ext cx="474614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13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ypes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that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conver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ed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3540" y="2372010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08019" y="2372010"/>
            <a:ext cx="4100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be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31691" y="2372010"/>
            <a:ext cx="64810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ype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91888" y="2372010"/>
            <a:ext cx="385673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casted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o</a:t>
            </a:r>
            <a:r>
              <a:rPr dirty="0" smtClean="0" sz="2400" spc="-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‘</a:t>
            </a:r>
            <a:r>
              <a:rPr dirty="0" smtClean="0" sz="2400" spc="-4">
                <a:latin typeface="Arial"/>
                <a:cs typeface="Arial"/>
              </a:rPr>
              <a:t>b</a:t>
            </a:r>
            <a:r>
              <a:rPr dirty="0" smtClean="0" sz="2400" spc="0">
                <a:latin typeface="Arial"/>
                <a:cs typeface="Arial"/>
              </a:rPr>
              <a:t>oo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ea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’</a:t>
            </a:r>
            <a:r>
              <a:rPr dirty="0" smtClean="0" sz="2400" spc="-3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type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2406" y="3402042"/>
            <a:ext cx="4188417" cy="1691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//</a:t>
            </a:r>
            <a:r>
              <a:rPr dirty="0" smtClean="0" sz="1600" spc="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Fi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2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Name</a:t>
            </a:r>
            <a:r>
              <a:rPr dirty="0" smtClean="0" sz="1600" spc="-62">
                <a:latin typeface="Arial"/>
                <a:cs typeface="Arial"/>
              </a:rPr>
              <a:t> </a:t>
            </a:r>
            <a:r>
              <a:rPr dirty="0" smtClean="0" sz="1600" spc="-89">
                <a:latin typeface="Arial"/>
                <a:cs typeface="Arial"/>
              </a:rPr>
              <a:t>T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peCa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ng.</a:t>
            </a:r>
            <a:r>
              <a:rPr dirty="0" smtClean="0" sz="1600" spc="4">
                <a:latin typeface="Arial"/>
                <a:cs typeface="Arial"/>
              </a:rPr>
              <a:t>j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71">
                <a:latin typeface="Arial"/>
                <a:cs typeface="Arial"/>
              </a:rPr>
              <a:t> </a:t>
            </a:r>
            <a:r>
              <a:rPr dirty="0" smtClean="0" sz="1600" spc="-89">
                <a:latin typeface="Arial"/>
                <a:cs typeface="Arial"/>
              </a:rPr>
              <a:t>T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peCa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ng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927455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latin typeface="Arial"/>
                <a:cs typeface="Arial"/>
              </a:rPr>
              <a:t>pub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c</a:t>
            </a:r>
            <a:r>
              <a:rPr dirty="0" smtClean="0" sz="1600" spc="-61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tat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c</a:t>
            </a:r>
            <a:r>
              <a:rPr dirty="0" smtClean="0" sz="1600" spc="-3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0">
                <a:latin typeface="Arial"/>
                <a:cs typeface="Arial"/>
              </a:rPr>
              <a:t>o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-2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ma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n(String[]</a:t>
            </a:r>
            <a:r>
              <a:rPr dirty="0" smtClean="0" sz="1600" spc="-5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arg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927455" marR="30403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813953" marR="1543496" algn="ctr">
              <a:lnSpc>
                <a:spcPct val="95825"/>
              </a:lnSpc>
              <a:spcBef>
                <a:spcPts val="80"/>
              </a:spcBef>
            </a:pP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nt</a:t>
            </a:r>
            <a:r>
              <a:rPr dirty="0" smtClean="0" sz="1600" spc="-1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x</a:t>
            </a:r>
            <a:r>
              <a:rPr dirty="0" smtClean="0" sz="1600" spc="-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=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0;</a:t>
            </a:r>
            <a:endParaRPr sz="1600">
              <a:latin typeface="Arial"/>
              <a:cs typeface="Arial"/>
            </a:endParaRPr>
          </a:p>
          <a:p>
            <a:pPr marL="1841855" marR="30403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latin typeface="Arial"/>
                <a:cs typeface="Arial"/>
              </a:rPr>
              <a:t>boo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ean</a:t>
            </a:r>
            <a:r>
              <a:rPr dirty="0" smtClean="0" sz="1600" spc="-6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b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=</a:t>
            </a:r>
            <a:r>
              <a:rPr dirty="0" smtClean="0" sz="1600" spc="-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(boo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ean)</a:t>
            </a:r>
            <a:r>
              <a:rPr dirty="0" smtClean="0" sz="1600" spc="-47">
                <a:latin typeface="Arial"/>
                <a:cs typeface="Arial"/>
              </a:rPr>
              <a:t> </a:t>
            </a:r>
            <a:r>
              <a:rPr dirty="0" smtClean="0" sz="1600" spc="-4">
                <a:latin typeface="Arial"/>
                <a:cs typeface="Arial"/>
              </a:rPr>
              <a:t>x</a:t>
            </a:r>
            <a:r>
              <a:rPr dirty="0" smtClean="0" sz="1600" spc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78221" y="3461512"/>
            <a:ext cx="187346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rti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types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78221" y="3736213"/>
            <a:ext cx="62081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93510" y="3736213"/>
            <a:ext cx="43495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baseline="3034" sz="2700" spc="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78221" y="4010532"/>
            <a:ext cx="3179779" cy="1076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145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q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marL="821435" algn="ctr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1517" sz="2700" spc="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x;</a:t>
            </a:r>
            <a:endParaRPr sz="1800">
              <a:latin typeface="Calibri"/>
              <a:cs typeface="Calibri"/>
            </a:endParaRPr>
          </a:p>
          <a:p>
            <a:pPr marL="1973579" marR="1032655" algn="ctr">
              <a:lnSpc>
                <a:spcPts val="2160"/>
              </a:lnSpc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^</a:t>
            </a:r>
            <a:endParaRPr sz="1800">
              <a:latin typeface="Calibri"/>
              <a:cs typeface="Calibri"/>
            </a:endParaRPr>
          </a:p>
          <a:p>
            <a:pPr marL="12700" marR="17145">
              <a:lnSpc>
                <a:spcPts val="2160"/>
              </a:lnSpc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-1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rti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types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8221" y="5107584"/>
            <a:ext cx="62083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94006" y="5107584"/>
            <a:ext cx="951919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ole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1562" y="5353016"/>
            <a:ext cx="1776861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boo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ean</a:t>
            </a:r>
            <a:r>
              <a:rPr dirty="0" smtClean="0" sz="1600" spc="-6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b1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=</a:t>
            </a:r>
            <a:r>
              <a:rPr dirty="0" smtClean="0" sz="1600" spc="-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f</a:t>
            </a:r>
            <a:r>
              <a:rPr dirty="0" smtClean="0" sz="1600" spc="4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e;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78221" y="5382387"/>
            <a:ext cx="1405096" cy="528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q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851280" marR="3429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1562" y="5596882"/>
            <a:ext cx="436662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b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5962" y="5596882"/>
            <a:ext cx="1373301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b2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=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(b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te)</a:t>
            </a:r>
            <a:r>
              <a:rPr dirty="0" smtClean="0" sz="1600" spc="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b1;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7052" y="5656732"/>
            <a:ext cx="1433968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3034" sz="2700" spc="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(b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1;</a:t>
            </a:r>
            <a:endParaRPr sz="1800">
              <a:latin typeface="Calibri"/>
              <a:cs typeface="Calibri"/>
            </a:endParaRPr>
          </a:p>
          <a:p>
            <a:pPr marL="377621" marR="3429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^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406" y="5840722"/>
            <a:ext cx="3163484" cy="471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455">
              <a:lnSpc>
                <a:spcPts val="1730"/>
              </a:lnSpc>
              <a:spcBef>
                <a:spcPts val="86"/>
              </a:spcBef>
            </a:pPr>
            <a:r>
              <a:rPr dirty="0" smtClean="0" sz="1600" spc="-4">
                <a:latin typeface="Arial"/>
                <a:cs typeface="Arial"/>
              </a:rPr>
              <a:t>}</a:t>
            </a:r>
            <a:r>
              <a:rPr dirty="0" smtClean="0" sz="1600" spc="0">
                <a:latin typeface="Arial"/>
                <a:cs typeface="Arial"/>
              </a:rPr>
              <a:t>//</a:t>
            </a:r>
            <a:r>
              <a:rPr dirty="0" smtClean="0" sz="1600" spc="2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End</a:t>
            </a:r>
            <a:r>
              <a:rPr dirty="0" smtClean="0" sz="1600" spc="-2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of</a:t>
            </a:r>
            <a:r>
              <a:rPr dirty="0" smtClean="0" sz="1600" spc="-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ma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n()</a:t>
            </a:r>
            <a:r>
              <a:rPr dirty="0" smtClean="0" sz="1600" spc="-3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Method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dirty="0" smtClean="0" sz="1600" spc="-4">
                <a:latin typeface="Arial"/>
                <a:cs typeface="Arial"/>
              </a:rPr>
              <a:t>}</a:t>
            </a:r>
            <a:r>
              <a:rPr dirty="0" smtClean="0" sz="1600" spc="0">
                <a:latin typeface="Arial"/>
                <a:cs typeface="Arial"/>
              </a:rPr>
              <a:t>//</a:t>
            </a:r>
            <a:r>
              <a:rPr dirty="0" smtClean="0" sz="1600" spc="2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End</a:t>
            </a:r>
            <a:r>
              <a:rPr dirty="0" smtClean="0" sz="1600" spc="-2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of</a:t>
            </a:r>
            <a:r>
              <a:rPr dirty="0" smtClean="0" sz="1600" spc="9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ass</a:t>
            </a:r>
            <a:r>
              <a:rPr dirty="0" smtClean="0" sz="1600" spc="-66">
                <a:latin typeface="Arial"/>
                <a:cs typeface="Arial"/>
              </a:rPr>
              <a:t> </a:t>
            </a:r>
            <a:r>
              <a:rPr dirty="0" smtClean="0" sz="1600" spc="-89">
                <a:latin typeface="Arial"/>
                <a:cs typeface="Arial"/>
              </a:rPr>
              <a:t>T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peCast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8221" y="6205372"/>
            <a:ext cx="79370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328547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-4" b="1">
                <a:latin typeface="Calibri"/>
                <a:cs typeface="Calibri"/>
              </a:rPr>
              <a:t>[</a:t>
            </a:r>
            <a:r>
              <a:rPr dirty="0" smtClean="0" baseline="2275" sz="1800" spc="0" b="1">
                <a:latin typeface="Calibri"/>
                <a:cs typeface="Calibri"/>
              </a:rPr>
              <a:t>CS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4" b="1">
                <a:latin typeface="Calibri"/>
                <a:cs typeface="Calibri"/>
              </a:rPr>
              <a:t>1</a:t>
            </a:r>
            <a:r>
              <a:rPr dirty="0" smtClean="0" baseline="2275" sz="1800" spc="0" b="1">
                <a:latin typeface="Calibri"/>
                <a:cs typeface="Calibri"/>
              </a:rPr>
              <a:t>3</a:t>
            </a:r>
            <a:r>
              <a:rPr dirty="0" smtClean="0" baseline="2275" sz="1800" spc="4" b="1">
                <a:latin typeface="Calibri"/>
                <a:cs typeface="Calibri"/>
              </a:rPr>
              <a:t>0</a:t>
            </a:r>
            <a:r>
              <a:rPr dirty="0" smtClean="0" baseline="2275" sz="1800" spc="0" b="1">
                <a:latin typeface="Calibri"/>
                <a:cs typeface="Calibri"/>
              </a:rPr>
              <a:t>4]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83540" y="465946"/>
            <a:ext cx="373283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Jav</a:t>
            </a:r>
            <a:r>
              <a:rPr dirty="0" smtClean="0" sz="3600" spc="0" b="1">
                <a:latin typeface="Arial"/>
                <a:cs typeface="Arial"/>
              </a:rPr>
              <a:t>a</a:t>
            </a:r>
            <a:r>
              <a:rPr dirty="0" smtClean="0" sz="3600" spc="-300" b="1">
                <a:latin typeface="Arial"/>
                <a:cs typeface="Arial"/>
              </a:rPr>
              <a:t> </a:t>
            </a: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yste</a:t>
            </a:r>
            <a:r>
              <a:rPr dirty="0" smtClean="0" sz="3600" spc="0" b="1">
                <a:latin typeface="Arial"/>
                <a:cs typeface="Arial"/>
              </a:rPr>
              <a:t>m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6334" y="1424336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9234" y="1424336"/>
            <a:ext cx="821989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13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type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Java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specifi</a:t>
            </a:r>
            <a:r>
              <a:rPr dirty="0" smtClean="0" sz="2400" spc="-9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6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-9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set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-4" u="heavy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va</a:t>
            </a:r>
            <a:r>
              <a:rPr dirty="0" smtClean="0" sz="2400" spc="-9" u="heavy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ues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-63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set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-4" u="heavy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-4" u="heavy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erations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9234" y="1790096"/>
            <a:ext cx="7686192" cy="120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that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ap</a:t>
            </a:r>
            <a:r>
              <a:rPr dirty="0" smtClean="0" sz="2400" spc="-9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ed</a:t>
            </a:r>
            <a:r>
              <a:rPr dirty="0" smtClean="0" sz="2400" spc="3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over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he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val</a:t>
            </a:r>
            <a:r>
              <a:rPr dirty="0" smtClean="0" sz="2400" spc="-9">
                <a:latin typeface="Arial"/>
                <a:cs typeface="Arial"/>
              </a:rPr>
              <a:t>u</a:t>
            </a:r>
            <a:r>
              <a:rPr dirty="0" smtClean="0" sz="2400" spc="0">
                <a:latin typeface="Arial"/>
                <a:cs typeface="Arial"/>
              </a:rPr>
              <a:t>es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14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type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</a:t>
            </a:r>
            <a:r>
              <a:rPr dirty="0" smtClean="0" sz="2400" spc="-4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ed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o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re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type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vari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b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es.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8"/>
              </a:spcBef>
            </a:pPr>
            <a:r>
              <a:rPr dirty="0" smtClean="0" sz="2400" spc="0">
                <a:latin typeface="Arial"/>
                <a:cs typeface="Arial"/>
              </a:rPr>
              <a:t>For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14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ample,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‘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’</a:t>
            </a:r>
            <a:r>
              <a:rPr dirty="0" smtClean="0" sz="2400" spc="-6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type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-9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ecifi</a:t>
            </a:r>
            <a:r>
              <a:rPr dirty="0" smtClean="0" sz="2400" spc="-9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3</a:t>
            </a:r>
            <a:r>
              <a:rPr dirty="0" smtClean="0" sz="2400" spc="4">
                <a:latin typeface="Arial"/>
                <a:cs typeface="Arial"/>
              </a:rPr>
              <a:t>2</a:t>
            </a:r>
            <a:r>
              <a:rPr dirty="0" smtClean="0" sz="2400" spc="4">
                <a:latin typeface="Arial"/>
                <a:cs typeface="Arial"/>
              </a:rPr>
              <a:t>-</a:t>
            </a:r>
            <a:r>
              <a:rPr dirty="0" smtClean="0" sz="2400" spc="0">
                <a:latin typeface="Arial"/>
                <a:cs typeface="Arial"/>
              </a:rPr>
              <a:t>b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tegers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(set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6334" y="2228761"/>
            <a:ext cx="177952" cy="769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570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64970" y="3025233"/>
            <a:ext cx="569249" cy="338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-1207" sz="3600" spc="4">
                <a:latin typeface="Arial"/>
                <a:cs typeface="Arial"/>
              </a:rPr>
              <a:t>-</a:t>
            </a:r>
            <a:r>
              <a:rPr dirty="0" smtClean="0" baseline="-1207" sz="3600" spc="0">
                <a:latin typeface="Arial"/>
                <a:cs typeface="Arial"/>
              </a:rPr>
              <a:t>2</a:t>
            </a:r>
            <a:r>
              <a:rPr dirty="0" smtClean="0" baseline="25364" sz="2400" spc="0">
                <a:latin typeface="Arial"/>
                <a:cs typeface="Arial"/>
              </a:rPr>
              <a:t>32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8182" y="3025233"/>
            <a:ext cx="5574065" cy="338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20"/>
              </a:lnSpc>
              <a:spcBef>
                <a:spcPts val="131"/>
              </a:spcBef>
            </a:pP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+</a:t>
            </a:r>
            <a:r>
              <a:rPr dirty="0" smtClean="0" sz="2400" spc="-4">
                <a:latin typeface="Arial"/>
                <a:cs typeface="Arial"/>
              </a:rPr>
              <a:t>2</a:t>
            </a:r>
            <a:r>
              <a:rPr dirty="0" smtClean="0" baseline="25364" sz="2400" spc="0">
                <a:latin typeface="Arial"/>
                <a:cs typeface="Arial"/>
              </a:rPr>
              <a:t>32</a:t>
            </a:r>
            <a:r>
              <a:rPr dirty="0" smtClean="0" sz="2400" spc="4">
                <a:latin typeface="Arial"/>
                <a:cs typeface="Arial"/>
              </a:rPr>
              <a:t>-</a:t>
            </a:r>
            <a:r>
              <a:rPr dirty="0" smtClean="0" sz="2400" spc="0">
                <a:latin typeface="Arial"/>
                <a:cs typeface="Arial"/>
              </a:rPr>
              <a:t>1,</a:t>
            </a:r>
            <a:r>
              <a:rPr dirty="0" smtClean="0" sz="2400" spc="-17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op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rations:</a:t>
            </a:r>
            <a:r>
              <a:rPr dirty="0" smtClean="0" sz="2400" spc="-1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arithme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ic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9234" y="3033934"/>
            <a:ext cx="112176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val</a:t>
            </a:r>
            <a:r>
              <a:rPr dirty="0" smtClean="0" sz="2400" spc="-9">
                <a:latin typeface="Arial"/>
                <a:cs typeface="Arial"/>
              </a:rPr>
              <a:t>u</a:t>
            </a:r>
            <a:r>
              <a:rPr dirty="0" smtClean="0" sz="2400" spc="0">
                <a:latin typeface="Arial"/>
                <a:cs typeface="Arial"/>
              </a:rPr>
              <a:t>es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9234" y="3399694"/>
            <a:ext cx="8241533" cy="29643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669578" algn="ctr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op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rations)</a:t>
            </a:r>
            <a:endParaRPr sz="2400">
              <a:latin typeface="Arial"/>
              <a:cs typeface="Arial"/>
            </a:endParaRPr>
          </a:p>
          <a:p>
            <a:pPr marL="96520" marR="52573">
              <a:lnSpc>
                <a:spcPct val="95825"/>
              </a:lnSpc>
              <a:spcBef>
                <a:spcPts val="571"/>
              </a:spcBef>
            </a:pPr>
            <a:r>
              <a:rPr dirty="0" smtClean="0" sz="2400" spc="0">
                <a:latin typeface="Arial"/>
                <a:cs typeface="Arial"/>
              </a:rPr>
              <a:t>Ev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ry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‘</a:t>
            </a:r>
            <a:r>
              <a:rPr dirty="0" smtClean="0" sz="2400" spc="-139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ype’</a:t>
            </a:r>
            <a:r>
              <a:rPr dirty="0" smtClean="0" sz="2400" spc="-7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one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foll</a:t>
            </a:r>
            <a:r>
              <a:rPr dirty="0" smtClean="0" sz="2400" spc="-9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w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ng</a:t>
            </a:r>
            <a:endParaRPr sz="2400">
              <a:latin typeface="Arial"/>
              <a:cs typeface="Arial"/>
            </a:endParaRPr>
          </a:p>
          <a:p>
            <a:pPr marL="12700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Primitive</a:t>
            </a:r>
            <a:r>
              <a:rPr dirty="0" smtClean="0" sz="2400" spc="-34">
                <a:latin typeface="Arial"/>
                <a:cs typeface="Arial"/>
              </a:rPr>
              <a:t> </a:t>
            </a:r>
            <a:r>
              <a:rPr dirty="0" smtClean="0" sz="2400" spc="-13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ypes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(b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n,</a:t>
            </a:r>
            <a:r>
              <a:rPr dirty="0" smtClean="0" sz="1800" spc="2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800" spc="-29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te,</a:t>
            </a:r>
            <a:r>
              <a:rPr dirty="0" smtClean="0" sz="1800" spc="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sh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rt,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ch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ract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9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800" spc="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800" spc="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800" spc="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flo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e)</a:t>
            </a:r>
            <a:endParaRPr sz="1800">
              <a:latin typeface="Arial"/>
              <a:cs typeface="Arial"/>
            </a:endParaRPr>
          </a:p>
          <a:p>
            <a:pPr marL="127000" marR="52573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134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c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ss</a:t>
            </a:r>
            <a:r>
              <a:rPr dirty="0" smtClean="0" sz="2400" spc="-29">
                <a:latin typeface="Arial"/>
                <a:cs typeface="Arial"/>
              </a:rPr>
              <a:t> </a:t>
            </a:r>
            <a:r>
              <a:rPr dirty="0" smtClean="0" sz="2400" spc="-13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ype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[For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19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ample: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-9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Stude</a:t>
            </a:r>
            <a:r>
              <a:rPr dirty="0" smtClean="0" sz="2400" spc="-9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t,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-9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g</a:t>
            </a:r>
            <a:r>
              <a:rPr dirty="0" smtClean="0" sz="2400" spc="-44">
                <a:latin typeface="Arial"/>
                <a:cs typeface="Arial"/>
              </a:rPr>
              <a:t> </a:t>
            </a:r>
            <a:r>
              <a:rPr dirty="0" smtClean="0" sz="2400" spc="-13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ypes]</a:t>
            </a:r>
            <a:endParaRPr sz="2400">
              <a:latin typeface="Arial"/>
              <a:cs typeface="Arial"/>
            </a:endParaRPr>
          </a:p>
          <a:p>
            <a:pPr marL="127000" marR="52573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interface</a:t>
            </a:r>
            <a:r>
              <a:rPr dirty="0" smtClean="0" sz="2400" spc="-44">
                <a:latin typeface="Arial"/>
                <a:cs typeface="Arial"/>
              </a:rPr>
              <a:t> </a:t>
            </a:r>
            <a:r>
              <a:rPr dirty="0" smtClean="0" sz="2400" spc="-13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ype</a:t>
            </a:r>
            <a:endParaRPr sz="2400">
              <a:latin typeface="Arial"/>
              <a:cs typeface="Arial"/>
            </a:endParaRPr>
          </a:p>
          <a:p>
            <a:pPr marL="127000" marR="52573">
              <a:lnSpc>
                <a:spcPct val="95825"/>
              </a:lnSpc>
              <a:spcBef>
                <a:spcPts val="698"/>
              </a:spcBef>
            </a:pP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-1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Array</a:t>
            </a:r>
            <a:r>
              <a:rPr dirty="0" smtClean="0" sz="2400" spc="-39">
                <a:latin typeface="Arial"/>
                <a:cs typeface="Arial"/>
              </a:rPr>
              <a:t> </a:t>
            </a:r>
            <a:r>
              <a:rPr dirty="0" smtClean="0" sz="2400" spc="-13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ype</a:t>
            </a:r>
            <a:endParaRPr sz="2400">
              <a:latin typeface="Arial"/>
              <a:cs typeface="Arial"/>
            </a:endParaRPr>
          </a:p>
          <a:p>
            <a:pPr marL="127000" marR="52573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‘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u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l’</a:t>
            </a:r>
            <a:r>
              <a:rPr dirty="0" smtClean="0" sz="2400" spc="-89">
                <a:latin typeface="Arial"/>
                <a:cs typeface="Arial"/>
              </a:rPr>
              <a:t> </a:t>
            </a:r>
            <a:r>
              <a:rPr dirty="0" smtClean="0" sz="2400" spc="-139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ype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334" y="3838987"/>
            <a:ext cx="324713" cy="2525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2.</a:t>
            </a:r>
            <a:endParaRPr sz="2400">
              <a:latin typeface="Arial"/>
              <a:cs typeface="Arial"/>
            </a:endParaRPr>
          </a:p>
          <a:p>
            <a:pPr marL="12700" marR="37">
              <a:lnSpc>
                <a:spcPct val="95825"/>
              </a:lnSpc>
              <a:spcBef>
                <a:spcPts val="696"/>
              </a:spcBef>
            </a:pPr>
            <a:r>
              <a:rPr dirty="0" smtClean="0" sz="2400" spc="-4">
                <a:solidFill>
                  <a:srgbClr val="0F1141"/>
                </a:solidFill>
                <a:latin typeface="Arial"/>
                <a:cs typeface="Arial"/>
              </a:rPr>
              <a:t>3.</a:t>
            </a:r>
            <a:endParaRPr sz="24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698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4.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5.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459" y="6660591"/>
            <a:ext cx="328595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r>
              <a:rPr dirty="0" smtClean="0" baseline="2275" sz="1800" spc="-9" b="1">
                <a:latin typeface="Calibri"/>
                <a:cs typeface="Calibri"/>
              </a:rPr>
              <a:t> </a:t>
            </a:r>
            <a:r>
              <a:rPr dirty="0" smtClean="0" baseline="2275" sz="1800" spc="-4" b="1">
                <a:latin typeface="Calibri"/>
                <a:cs typeface="Calibri"/>
              </a:rPr>
              <a:t>[</a:t>
            </a:r>
            <a:r>
              <a:rPr dirty="0" smtClean="0" baseline="2275" sz="1800" spc="0" b="1">
                <a:latin typeface="Calibri"/>
                <a:cs typeface="Calibri"/>
              </a:rPr>
              <a:t>CS</a:t>
            </a:r>
            <a:r>
              <a:rPr dirty="0" smtClean="0" baseline="2275" sz="1800" spc="14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1</a:t>
            </a:r>
            <a:r>
              <a:rPr dirty="0" smtClean="0" baseline="2275" sz="1800" spc="4" b="1">
                <a:latin typeface="Calibri"/>
                <a:cs typeface="Calibri"/>
              </a:rPr>
              <a:t>3</a:t>
            </a:r>
            <a:r>
              <a:rPr dirty="0" smtClean="0" baseline="2275" sz="1800" spc="0" b="1">
                <a:latin typeface="Calibri"/>
                <a:cs typeface="Calibri"/>
              </a:rPr>
              <a:t>0</a:t>
            </a:r>
            <a:r>
              <a:rPr dirty="0" smtClean="0" baseline="2275" sz="1800" spc="4" b="1">
                <a:latin typeface="Calibri"/>
                <a:cs typeface="Calibri"/>
              </a:rPr>
              <a:t>4</a:t>
            </a:r>
            <a:r>
              <a:rPr dirty="0" smtClean="0" baseline="2275" sz="1800" spc="0" b="1">
                <a:latin typeface="Calibri"/>
                <a:cs typeface="Calibri"/>
              </a:rPr>
              <a:t>]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5752" y="1544320"/>
            <a:ext cx="8351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455871" y="1544320"/>
            <a:ext cx="8473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793894" y="1544320"/>
            <a:ext cx="8473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758281" y="1544320"/>
            <a:ext cx="8702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845757" y="1544320"/>
            <a:ext cx="8473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183780" y="1544320"/>
            <a:ext cx="8473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83540" y="465946"/>
            <a:ext cx="402343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yste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.ou</a:t>
            </a:r>
            <a:r>
              <a:rPr dirty="0" smtClean="0" sz="3600" spc="-14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.</a:t>
            </a:r>
            <a:r>
              <a:rPr dirty="0" smtClean="0" sz="3600" spc="-150" b="1">
                <a:latin typeface="Arial"/>
                <a:cs typeface="Arial"/>
              </a:rPr>
              <a:t>prin</a:t>
            </a:r>
            <a:r>
              <a:rPr dirty="0" smtClean="0" sz="3600" spc="-14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39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()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540" y="1504219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6440" y="1504219"/>
            <a:ext cx="7747579" cy="2964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65">
              <a:lnSpc>
                <a:spcPts val="2480"/>
              </a:lnSpc>
              <a:spcBef>
                <a:spcPts val="124"/>
              </a:spcBef>
            </a:pPr>
            <a:r>
              <a:rPr dirty="0" smtClean="0" baseline="-1207" sz="3600" spc="0" b="1">
                <a:latin typeface="Arial"/>
                <a:cs typeface="Arial"/>
              </a:rPr>
              <a:t>Prin</a:t>
            </a:r>
            <a:r>
              <a:rPr dirty="0" smtClean="0" baseline="-1207" sz="3600" spc="4" b="1">
                <a:latin typeface="Arial"/>
                <a:cs typeface="Arial"/>
              </a:rPr>
              <a:t>t</a:t>
            </a:r>
            <a:r>
              <a:rPr dirty="0" smtClean="0" baseline="-1207" sz="3600" spc="0" b="1">
                <a:latin typeface="Arial"/>
                <a:cs typeface="Arial"/>
              </a:rPr>
              <a:t>s/Displa</a:t>
            </a:r>
            <a:r>
              <a:rPr dirty="0" smtClean="0" baseline="-1207" sz="3600" spc="-25" b="1">
                <a:latin typeface="Arial"/>
                <a:cs typeface="Arial"/>
              </a:rPr>
              <a:t>y</a:t>
            </a:r>
            <a:r>
              <a:rPr dirty="0" smtClean="0" baseline="-1207" sz="3600" spc="0" b="1">
                <a:latin typeface="Arial"/>
                <a:cs typeface="Arial"/>
              </a:rPr>
              <a:t>s</a:t>
            </a:r>
            <a:r>
              <a:rPr dirty="0" smtClean="0" baseline="-1207" sz="3600" spc="14" b="1">
                <a:latin typeface="Arial"/>
                <a:cs typeface="Arial"/>
              </a:rPr>
              <a:t> </a:t>
            </a:r>
            <a:r>
              <a:rPr dirty="0" smtClean="0" baseline="-1207" sz="3600" spc="0" b="1">
                <a:latin typeface="Arial"/>
                <a:cs typeface="Arial"/>
              </a:rPr>
              <a:t>output</a:t>
            </a:r>
            <a:r>
              <a:rPr dirty="0" smtClean="0" baseline="-1207" sz="3600" spc="-9" b="1">
                <a:latin typeface="Arial"/>
                <a:cs typeface="Arial"/>
              </a:rPr>
              <a:t> </a:t>
            </a:r>
            <a:r>
              <a:rPr dirty="0" smtClean="0" baseline="-1207" sz="3600" spc="0" b="1">
                <a:latin typeface="Arial"/>
                <a:cs typeface="Arial"/>
              </a:rPr>
              <a:t>on</a:t>
            </a:r>
            <a:r>
              <a:rPr dirty="0" smtClean="0" baseline="-1207" sz="3600" spc="-9" b="1">
                <a:latin typeface="Arial"/>
                <a:cs typeface="Arial"/>
              </a:rPr>
              <a:t> </a:t>
            </a:r>
            <a:r>
              <a:rPr dirty="0" smtClean="0" baseline="-1207" sz="3600" spc="0" b="1">
                <a:latin typeface="Arial"/>
                <a:cs typeface="Arial"/>
              </a:rPr>
              <a:t>co</a:t>
            </a:r>
            <a:r>
              <a:rPr dirty="0" smtClean="0" baseline="-1207" sz="3600" spc="-4" b="1">
                <a:latin typeface="Arial"/>
                <a:cs typeface="Arial"/>
              </a:rPr>
              <a:t>n</a:t>
            </a:r>
            <a:r>
              <a:rPr dirty="0" smtClean="0" baseline="-1207" sz="3600" spc="0" b="1">
                <a:latin typeface="Arial"/>
                <a:cs typeface="Arial"/>
              </a:rPr>
              <a:t>sole</a:t>
            </a:r>
            <a:r>
              <a:rPr dirty="0" smtClean="0" baseline="-1207" sz="3600" spc="-4" b="1">
                <a:latin typeface="Arial"/>
                <a:cs typeface="Arial"/>
              </a:rPr>
              <a:t> </a:t>
            </a:r>
            <a:r>
              <a:rPr dirty="0" smtClean="0" baseline="-1207" sz="3600" spc="0" b="1">
                <a:latin typeface="Arial"/>
                <a:cs typeface="Arial"/>
              </a:rPr>
              <a:t>and</a:t>
            </a:r>
            <a:r>
              <a:rPr dirty="0" smtClean="0" baseline="-1207" sz="3600" spc="0" b="1">
                <a:latin typeface="Arial"/>
                <a:cs typeface="Arial"/>
              </a:rPr>
              <a:t> </a:t>
            </a:r>
            <a:r>
              <a:rPr dirty="0" smtClean="0" baseline="-1207" sz="3600" spc="0" b="1">
                <a:latin typeface="Arial"/>
                <a:cs typeface="Arial"/>
              </a:rPr>
              <a:t>shif</a:t>
            </a:r>
            <a:r>
              <a:rPr dirty="0" smtClean="0" baseline="-1207" sz="3600" spc="4" b="1">
                <a:latin typeface="Arial"/>
                <a:cs typeface="Arial"/>
              </a:rPr>
              <a:t>t</a:t>
            </a:r>
            <a:r>
              <a:rPr dirty="0" smtClean="0" baseline="-1207" sz="3600" spc="0" b="1">
                <a:latin typeface="Arial"/>
                <a:cs typeface="Arial"/>
              </a:rPr>
              <a:t>s</a:t>
            </a:r>
            <a:r>
              <a:rPr dirty="0" smtClean="0" baseline="-1207" sz="3600" spc="-19" b="1">
                <a:latin typeface="Arial"/>
                <a:cs typeface="Arial"/>
              </a:rPr>
              <a:t> </a:t>
            </a:r>
            <a:r>
              <a:rPr dirty="0" smtClean="0" baseline="-1207" sz="3600" spc="0" b="1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380"/>
              </a:lnSpc>
            </a:pPr>
            <a:r>
              <a:rPr dirty="0" smtClean="0" baseline="1207" sz="3600" spc="0" b="1">
                <a:latin typeface="Arial"/>
                <a:cs typeface="Arial"/>
              </a:rPr>
              <a:t>print</a:t>
            </a:r>
            <a:r>
              <a:rPr dirty="0" smtClean="0" baseline="1207" sz="3600" spc="-14" b="1">
                <a:latin typeface="Arial"/>
                <a:cs typeface="Arial"/>
              </a:rPr>
              <a:t> </a:t>
            </a:r>
            <a:r>
              <a:rPr dirty="0" smtClean="0" baseline="1207" sz="3600" spc="0" b="1">
                <a:latin typeface="Arial"/>
                <a:cs typeface="Arial"/>
              </a:rPr>
              <a:t>c</a:t>
            </a:r>
            <a:r>
              <a:rPr dirty="0" smtClean="0" baseline="1207" sz="3600" spc="-4" b="1">
                <a:latin typeface="Arial"/>
                <a:cs typeface="Arial"/>
              </a:rPr>
              <a:t>o</a:t>
            </a:r>
            <a:r>
              <a:rPr dirty="0" smtClean="0" baseline="1207" sz="3600" spc="0" b="1">
                <a:latin typeface="Arial"/>
                <a:cs typeface="Arial"/>
              </a:rPr>
              <a:t>ntrol</a:t>
            </a:r>
            <a:r>
              <a:rPr dirty="0" smtClean="0" baseline="1207" sz="3600" spc="-14" b="1">
                <a:latin typeface="Arial"/>
                <a:cs typeface="Arial"/>
              </a:rPr>
              <a:t> </a:t>
            </a:r>
            <a:r>
              <a:rPr dirty="0" smtClean="0" baseline="1207" sz="3600" spc="0" b="1">
                <a:latin typeface="Arial"/>
                <a:cs typeface="Arial"/>
              </a:rPr>
              <a:t>to</a:t>
            </a:r>
            <a:r>
              <a:rPr dirty="0" smtClean="0" baseline="1207" sz="3600" spc="0" b="1">
                <a:latin typeface="Arial"/>
                <a:cs typeface="Arial"/>
              </a:rPr>
              <a:t> </a:t>
            </a:r>
            <a:r>
              <a:rPr dirty="0" smtClean="0" baseline="1207" sz="3600" spc="0" b="1">
                <a:latin typeface="Arial"/>
                <a:cs typeface="Arial"/>
              </a:rPr>
              <a:t>a</a:t>
            </a:r>
            <a:r>
              <a:rPr dirty="0" smtClean="0" baseline="1207" sz="3600" spc="0" b="1">
                <a:latin typeface="Arial"/>
                <a:cs typeface="Arial"/>
              </a:rPr>
              <a:t> </a:t>
            </a:r>
            <a:r>
              <a:rPr dirty="0" smtClean="0" baseline="1207" sz="3600" spc="0" b="1">
                <a:latin typeface="Arial"/>
                <a:cs typeface="Arial"/>
              </a:rPr>
              <a:t>new</a:t>
            </a:r>
            <a:r>
              <a:rPr dirty="0" smtClean="0" baseline="1207" sz="3600" spc="-19" b="1">
                <a:latin typeface="Arial"/>
                <a:cs typeface="Arial"/>
              </a:rPr>
              <a:t> </a:t>
            </a:r>
            <a:r>
              <a:rPr dirty="0" smtClean="0" baseline="1207" sz="3600" spc="0" b="1">
                <a:latin typeface="Arial"/>
                <a:cs typeface="Arial"/>
              </a:rPr>
              <a:t>l</a:t>
            </a:r>
            <a:r>
              <a:rPr dirty="0" smtClean="0" baseline="1207" sz="3600" spc="4" b="1">
                <a:latin typeface="Arial"/>
                <a:cs typeface="Arial"/>
              </a:rPr>
              <a:t>i</a:t>
            </a:r>
            <a:r>
              <a:rPr dirty="0" smtClean="0" baseline="1207" sz="3600" spc="0" b="1">
                <a:latin typeface="Arial"/>
                <a:cs typeface="Arial"/>
              </a:rPr>
              <a:t>ne</a:t>
            </a:r>
            <a:r>
              <a:rPr dirty="0" smtClean="0" baseline="1207" sz="3600" spc="-24" b="1">
                <a:latin typeface="Arial"/>
                <a:cs typeface="Arial"/>
              </a:rPr>
              <a:t> </a:t>
            </a:r>
            <a:r>
              <a:rPr dirty="0" smtClean="0" baseline="1207" sz="3600" spc="0" b="1">
                <a:latin typeface="Arial"/>
                <a:cs typeface="Arial"/>
              </a:rPr>
              <a:t>(Simi</a:t>
            </a:r>
            <a:r>
              <a:rPr dirty="0" smtClean="0" baseline="1207" sz="3600" spc="4" b="1">
                <a:latin typeface="Arial"/>
                <a:cs typeface="Arial"/>
              </a:rPr>
              <a:t>l</a:t>
            </a:r>
            <a:r>
              <a:rPr dirty="0" smtClean="0" baseline="1207" sz="3600" spc="0" b="1">
                <a:latin typeface="Arial"/>
                <a:cs typeface="Arial"/>
              </a:rPr>
              <a:t>ar</a:t>
            </a:r>
            <a:r>
              <a:rPr dirty="0" smtClean="0" baseline="1207" sz="3600" spc="-9" b="1">
                <a:latin typeface="Arial"/>
                <a:cs typeface="Arial"/>
              </a:rPr>
              <a:t> </a:t>
            </a:r>
            <a:r>
              <a:rPr dirty="0" smtClean="0" baseline="1207" sz="3600" spc="0" b="1">
                <a:latin typeface="Arial"/>
                <a:cs typeface="Arial"/>
              </a:rPr>
              <a:t>to</a:t>
            </a:r>
            <a:r>
              <a:rPr dirty="0" smtClean="0" baseline="1207" sz="3600" spc="0" b="1">
                <a:latin typeface="Arial"/>
                <a:cs typeface="Arial"/>
              </a:rPr>
              <a:t> </a:t>
            </a:r>
            <a:r>
              <a:rPr dirty="0" smtClean="0" baseline="1207" sz="3600" spc="0" b="1">
                <a:latin typeface="Arial"/>
                <a:cs typeface="Arial"/>
              </a:rPr>
              <a:t>print</a:t>
            </a:r>
            <a:r>
              <a:rPr dirty="0" smtClean="0" baseline="1207" sz="3600" spc="4" b="1">
                <a:latin typeface="Arial"/>
                <a:cs typeface="Arial"/>
              </a:rPr>
              <a:t>f</a:t>
            </a:r>
            <a:r>
              <a:rPr dirty="0" smtClean="0" baseline="1207" sz="3600" spc="4" b="1">
                <a:latin typeface="Arial"/>
                <a:cs typeface="Arial"/>
              </a:rPr>
              <a:t>(</a:t>
            </a:r>
            <a:r>
              <a:rPr dirty="0" smtClean="0" baseline="1207" sz="3600" spc="0" b="1">
                <a:latin typeface="Arial"/>
                <a:cs typeface="Arial"/>
              </a:rPr>
              <a:t>“</a:t>
            </a:r>
            <a:r>
              <a:rPr dirty="0" smtClean="0" baseline="1207" sz="3600" spc="4" b="1">
                <a:latin typeface="Arial"/>
                <a:cs typeface="Arial"/>
              </a:rPr>
              <a:t>\</a:t>
            </a:r>
            <a:r>
              <a:rPr dirty="0" smtClean="0" baseline="1207" sz="3600" spc="0" b="1">
                <a:latin typeface="Arial"/>
                <a:cs typeface="Arial"/>
              </a:rPr>
              <a:t>n”)</a:t>
            </a:r>
            <a:r>
              <a:rPr dirty="0" smtClean="0" baseline="1207" sz="3600" spc="-44" b="1">
                <a:latin typeface="Arial"/>
                <a:cs typeface="Arial"/>
              </a:rPr>
              <a:t> </a:t>
            </a:r>
            <a:r>
              <a:rPr dirty="0" smtClean="0" baseline="1207" sz="3600" spc="0" b="1">
                <a:latin typeface="Arial"/>
                <a:cs typeface="Arial"/>
              </a:rPr>
              <a:t>in</a:t>
            </a:r>
            <a:r>
              <a:rPr dirty="0" smtClean="0" baseline="1207" sz="3600" spc="-14" b="1">
                <a:latin typeface="Arial"/>
                <a:cs typeface="Arial"/>
              </a:rPr>
              <a:t> </a:t>
            </a:r>
            <a:r>
              <a:rPr dirty="0" smtClean="0" baseline="1207" sz="3600" spc="0" b="1">
                <a:latin typeface="Arial"/>
                <a:cs typeface="Arial"/>
              </a:rPr>
              <a:t>C)</a:t>
            </a:r>
            <a:endParaRPr sz="2400">
              <a:latin typeface="Arial"/>
              <a:cs typeface="Arial"/>
            </a:endParaRPr>
          </a:p>
          <a:p>
            <a:pPr marL="12700" marR="45765">
              <a:lnSpc>
                <a:spcPct val="95825"/>
              </a:lnSpc>
              <a:spcBef>
                <a:spcPts val="0"/>
              </a:spcBef>
            </a:pPr>
            <a:r>
              <a:rPr dirty="0" smtClean="0" sz="2400" spc="0" b="1">
                <a:latin typeface="Arial"/>
                <a:cs typeface="Arial"/>
              </a:rPr>
              <a:t>Displa</a:t>
            </a:r>
            <a:r>
              <a:rPr dirty="0" smtClean="0" sz="2400" spc="-25" b="1">
                <a:latin typeface="Arial"/>
                <a:cs typeface="Arial"/>
              </a:rPr>
              <a:t>y</a:t>
            </a:r>
            <a:r>
              <a:rPr dirty="0" smtClean="0" sz="2400" spc="0" b="1">
                <a:latin typeface="Arial"/>
                <a:cs typeface="Arial"/>
              </a:rPr>
              <a:t>s</a:t>
            </a:r>
            <a:r>
              <a:rPr dirty="0" smtClean="0" sz="2400" spc="2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output</a:t>
            </a:r>
            <a:r>
              <a:rPr dirty="0" smtClean="0" sz="2400" spc="-1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only</a:t>
            </a:r>
            <a:r>
              <a:rPr dirty="0" smtClean="0" sz="2400" spc="-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in</a:t>
            </a:r>
            <a:r>
              <a:rPr dirty="0" smtClean="0" sz="2400" spc="-1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Str</a:t>
            </a:r>
            <a:r>
              <a:rPr dirty="0" smtClean="0" sz="2400" spc="4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ng</a:t>
            </a:r>
            <a:r>
              <a:rPr dirty="0" smtClean="0" sz="2400" spc="-1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form</a:t>
            </a:r>
            <a:endParaRPr sz="2400">
              <a:latin typeface="Arial"/>
              <a:cs typeface="Arial"/>
            </a:endParaRPr>
          </a:p>
          <a:p>
            <a:pPr marL="12700" marR="310412">
              <a:lnSpc>
                <a:spcPts val="2300"/>
              </a:lnSpc>
              <a:spcBef>
                <a:spcPts val="646"/>
              </a:spcBef>
            </a:pPr>
            <a:r>
              <a:rPr dirty="0" smtClean="0" sz="2400" spc="0" b="1">
                <a:latin typeface="Arial"/>
                <a:cs typeface="Arial"/>
              </a:rPr>
              <a:t>If</a:t>
            </a:r>
            <a:r>
              <a:rPr dirty="0" smtClean="0" sz="2400" spc="-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parameter</a:t>
            </a:r>
            <a:r>
              <a:rPr dirty="0" smtClean="0" sz="2400" spc="1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to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it</a:t>
            </a:r>
            <a:r>
              <a:rPr dirty="0" smtClean="0" sz="2400" spc="-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is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-4" b="1">
                <a:latin typeface="Arial"/>
                <a:cs typeface="Arial"/>
              </a:rPr>
              <a:t>n</a:t>
            </a:r>
            <a:r>
              <a:rPr dirty="0" smtClean="0" sz="2400" spc="0" b="1">
                <a:latin typeface="Arial"/>
                <a:cs typeface="Arial"/>
              </a:rPr>
              <a:t>ot</a:t>
            </a:r>
            <a:r>
              <a:rPr dirty="0" smtClean="0" sz="2400" spc="-1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in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-4" b="1">
                <a:latin typeface="Arial"/>
                <a:cs typeface="Arial"/>
              </a:rPr>
              <a:t>S</a:t>
            </a:r>
            <a:r>
              <a:rPr dirty="0" smtClean="0" sz="2400" spc="0" b="1">
                <a:latin typeface="Arial"/>
                <a:cs typeface="Arial"/>
              </a:rPr>
              <a:t>t</a:t>
            </a:r>
            <a:r>
              <a:rPr dirty="0" smtClean="0" sz="2400" spc="4" b="1">
                <a:latin typeface="Arial"/>
                <a:cs typeface="Arial"/>
              </a:rPr>
              <a:t>r</a:t>
            </a:r>
            <a:r>
              <a:rPr dirty="0" smtClean="0" sz="2400" spc="0" b="1">
                <a:latin typeface="Arial"/>
                <a:cs typeface="Arial"/>
              </a:rPr>
              <a:t>ing</a:t>
            </a:r>
            <a:r>
              <a:rPr dirty="0" smtClean="0" sz="2400" spc="-1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form</a:t>
            </a:r>
            <a:r>
              <a:rPr dirty="0" smtClean="0" sz="2400" spc="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then</a:t>
            </a:r>
            <a:r>
              <a:rPr dirty="0" smtClean="0" sz="2400" spc="-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it</a:t>
            </a:r>
            <a:r>
              <a:rPr dirty="0" smtClean="0" sz="2400" spc="-14" b="1">
                <a:latin typeface="Arial"/>
                <a:cs typeface="Arial"/>
              </a:rPr>
              <a:t> </a:t>
            </a:r>
            <a:r>
              <a:rPr dirty="0" smtClean="0" sz="2400" spc="29" b="1">
                <a:latin typeface="Arial"/>
                <a:cs typeface="Arial"/>
              </a:rPr>
              <a:t>w</a:t>
            </a:r>
            <a:r>
              <a:rPr dirty="0" smtClean="0" sz="2400" spc="0" b="1">
                <a:latin typeface="Arial"/>
                <a:cs typeface="Arial"/>
              </a:rPr>
              <a:t>ill</a:t>
            </a:r>
            <a:r>
              <a:rPr dirty="0" smtClean="0" sz="2400" spc="-4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be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co</a:t>
            </a:r>
            <a:r>
              <a:rPr dirty="0" smtClean="0" sz="2400" spc="-4" b="1">
                <a:latin typeface="Arial"/>
                <a:cs typeface="Arial"/>
              </a:rPr>
              <a:t>n</a:t>
            </a:r>
            <a:r>
              <a:rPr dirty="0" smtClean="0" sz="2400" spc="0" b="1">
                <a:latin typeface="Arial"/>
                <a:cs typeface="Arial"/>
              </a:rPr>
              <a:t>verted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4" b="1">
                <a:latin typeface="Arial"/>
                <a:cs typeface="Arial"/>
              </a:rPr>
              <a:t>t</a:t>
            </a:r>
            <a:r>
              <a:rPr dirty="0" smtClean="0" sz="2400" spc="0" b="1">
                <a:latin typeface="Arial"/>
                <a:cs typeface="Arial"/>
              </a:rPr>
              <a:t>o</a:t>
            </a:r>
            <a:r>
              <a:rPr dirty="0" smtClean="0" sz="2400" spc="-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str</a:t>
            </a:r>
            <a:r>
              <a:rPr dirty="0" smtClean="0" sz="2400" spc="4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ng</a:t>
            </a:r>
            <a:r>
              <a:rPr dirty="0" smtClean="0" sz="2400" spc="-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form</a:t>
            </a:r>
            <a:endParaRPr sz="2400">
              <a:latin typeface="Arial"/>
              <a:cs typeface="Arial"/>
            </a:endParaRPr>
          </a:p>
          <a:p>
            <a:pPr marL="12700" marR="45765">
              <a:lnSpc>
                <a:spcPts val="2685"/>
              </a:lnSpc>
              <a:spcBef>
                <a:spcPts val="184"/>
              </a:spcBef>
            </a:pPr>
            <a:r>
              <a:rPr dirty="0" smtClean="0" baseline="-2415" sz="3600" spc="0" b="1">
                <a:latin typeface="Arial"/>
                <a:cs typeface="Arial"/>
              </a:rPr>
              <a:t>+</a:t>
            </a:r>
            <a:r>
              <a:rPr dirty="0" smtClean="0" baseline="-2415" sz="3600" spc="0" b="1">
                <a:latin typeface="Arial"/>
                <a:cs typeface="Arial"/>
              </a:rPr>
              <a:t> </a:t>
            </a:r>
            <a:r>
              <a:rPr dirty="0" smtClean="0" baseline="-2415" sz="3600" spc="0" b="1">
                <a:latin typeface="Arial"/>
                <a:cs typeface="Arial"/>
              </a:rPr>
              <a:t>oper</a:t>
            </a:r>
            <a:r>
              <a:rPr dirty="0" smtClean="0" baseline="-2415" sz="3600" spc="-4" b="1">
                <a:latin typeface="Arial"/>
                <a:cs typeface="Arial"/>
              </a:rPr>
              <a:t>a</a:t>
            </a:r>
            <a:r>
              <a:rPr dirty="0" smtClean="0" baseline="-2415" sz="3600" spc="0" b="1">
                <a:latin typeface="Arial"/>
                <a:cs typeface="Arial"/>
              </a:rPr>
              <a:t>tor</a:t>
            </a:r>
            <a:r>
              <a:rPr dirty="0" smtClean="0" baseline="-2415" sz="3600" spc="9" b="1">
                <a:latin typeface="Arial"/>
                <a:cs typeface="Arial"/>
              </a:rPr>
              <a:t> </a:t>
            </a:r>
            <a:r>
              <a:rPr dirty="0" smtClean="0" baseline="-2415" sz="3600" spc="0" b="1">
                <a:latin typeface="Arial"/>
                <a:cs typeface="Arial"/>
              </a:rPr>
              <a:t>can</a:t>
            </a:r>
            <a:r>
              <a:rPr dirty="0" smtClean="0" baseline="-2415" sz="3600" spc="0" b="1">
                <a:latin typeface="Arial"/>
                <a:cs typeface="Arial"/>
              </a:rPr>
              <a:t> </a:t>
            </a:r>
            <a:r>
              <a:rPr dirty="0" smtClean="0" baseline="-2415" sz="3600" spc="0" b="1">
                <a:latin typeface="Arial"/>
                <a:cs typeface="Arial"/>
              </a:rPr>
              <a:t>be</a:t>
            </a:r>
            <a:r>
              <a:rPr dirty="0" smtClean="0" baseline="-2415" sz="3600" spc="0" b="1">
                <a:latin typeface="Arial"/>
                <a:cs typeface="Arial"/>
              </a:rPr>
              <a:t> </a:t>
            </a:r>
            <a:r>
              <a:rPr dirty="0" smtClean="0" baseline="-2415" sz="3600" spc="0" b="1">
                <a:latin typeface="Arial"/>
                <a:cs typeface="Arial"/>
              </a:rPr>
              <a:t>us</a:t>
            </a:r>
            <a:r>
              <a:rPr dirty="0" smtClean="0" baseline="-2415" sz="3600" spc="-4" b="1">
                <a:latin typeface="Arial"/>
                <a:cs typeface="Arial"/>
              </a:rPr>
              <a:t>e</a:t>
            </a:r>
            <a:r>
              <a:rPr dirty="0" smtClean="0" baseline="-2415" sz="3600" spc="0" b="1">
                <a:latin typeface="Arial"/>
                <a:cs typeface="Arial"/>
              </a:rPr>
              <a:t>d</a:t>
            </a:r>
            <a:r>
              <a:rPr dirty="0" smtClean="0" baseline="-2415" sz="3600" spc="0" b="1">
                <a:latin typeface="Arial"/>
                <a:cs typeface="Arial"/>
              </a:rPr>
              <a:t> </a:t>
            </a:r>
            <a:r>
              <a:rPr dirty="0" smtClean="0" baseline="-2415" sz="3600" spc="4" b="1">
                <a:latin typeface="Arial"/>
                <a:cs typeface="Arial"/>
              </a:rPr>
              <a:t>t</a:t>
            </a:r>
            <a:r>
              <a:rPr dirty="0" smtClean="0" baseline="-2415" sz="3600" spc="0" b="1">
                <a:latin typeface="Arial"/>
                <a:cs typeface="Arial"/>
              </a:rPr>
              <a:t>o</a:t>
            </a:r>
            <a:r>
              <a:rPr dirty="0" smtClean="0" baseline="-2415" sz="3600" spc="-4" b="1">
                <a:latin typeface="Arial"/>
                <a:cs typeface="Arial"/>
              </a:rPr>
              <a:t> </a:t>
            </a:r>
            <a:r>
              <a:rPr dirty="0" smtClean="0" baseline="-2415" sz="3600" spc="0" b="1">
                <a:latin typeface="Arial"/>
                <a:cs typeface="Arial"/>
              </a:rPr>
              <a:t>co</a:t>
            </a:r>
            <a:r>
              <a:rPr dirty="0" smtClean="0" baseline="-2415" sz="3600" spc="-4" b="1">
                <a:latin typeface="Arial"/>
                <a:cs typeface="Arial"/>
              </a:rPr>
              <a:t>n</a:t>
            </a:r>
            <a:r>
              <a:rPr dirty="0" smtClean="0" baseline="-2415" sz="3600" spc="0" b="1">
                <a:latin typeface="Arial"/>
                <a:cs typeface="Arial"/>
              </a:rPr>
              <a:t>catenate</a:t>
            </a:r>
            <a:r>
              <a:rPr dirty="0" smtClean="0" baseline="-2415" sz="3600" spc="25" b="1">
                <a:latin typeface="Arial"/>
                <a:cs typeface="Arial"/>
              </a:rPr>
              <a:t> </a:t>
            </a:r>
            <a:r>
              <a:rPr dirty="0" smtClean="0" baseline="-2415" sz="3600" spc="0" b="1">
                <a:latin typeface="Arial"/>
                <a:cs typeface="Arial"/>
              </a:rPr>
              <a:t>values</a:t>
            </a:r>
            <a:r>
              <a:rPr dirty="0" smtClean="0" baseline="-2415" sz="3600" spc="0" b="1">
                <a:latin typeface="Arial"/>
                <a:cs typeface="Arial"/>
              </a:rPr>
              <a:t> </a:t>
            </a:r>
            <a:r>
              <a:rPr dirty="0" smtClean="0" baseline="-2415" sz="3600" spc="0" b="1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12700" marR="45765">
              <a:lnSpc>
                <a:spcPts val="2380"/>
              </a:lnSpc>
            </a:pPr>
            <a:r>
              <a:rPr dirty="0" smtClean="0" baseline="1207" sz="3600" spc="0" b="1">
                <a:latin typeface="Arial"/>
                <a:cs typeface="Arial"/>
              </a:rPr>
              <a:t>from</a:t>
            </a:r>
            <a:r>
              <a:rPr dirty="0" smtClean="0" baseline="1207" sz="3600" spc="0" b="1">
                <a:latin typeface="Arial"/>
                <a:cs typeface="Arial"/>
              </a:rPr>
              <a:t> </a:t>
            </a:r>
            <a:r>
              <a:rPr dirty="0" smtClean="0" baseline="1207" sz="3600" spc="0" b="1">
                <a:latin typeface="Arial"/>
                <a:cs typeface="Arial"/>
              </a:rPr>
              <a:t>dif</a:t>
            </a:r>
            <a:r>
              <a:rPr dirty="0" smtClean="0" baseline="1207" sz="3600" spc="4" b="1">
                <a:latin typeface="Arial"/>
                <a:cs typeface="Arial"/>
              </a:rPr>
              <a:t>f</a:t>
            </a:r>
            <a:r>
              <a:rPr dirty="0" smtClean="0" baseline="1207" sz="3600" spc="0" b="1">
                <a:latin typeface="Arial"/>
                <a:cs typeface="Arial"/>
              </a:rPr>
              <a:t>ere</a:t>
            </a:r>
            <a:r>
              <a:rPr dirty="0" smtClean="0" baseline="1207" sz="3600" spc="-9" b="1">
                <a:latin typeface="Arial"/>
                <a:cs typeface="Arial"/>
              </a:rPr>
              <a:t>n</a:t>
            </a:r>
            <a:r>
              <a:rPr dirty="0" smtClean="0" baseline="1207" sz="3600" spc="0" b="1">
                <a:latin typeface="Arial"/>
                <a:cs typeface="Arial"/>
              </a:rPr>
              <a:t>t</a:t>
            </a:r>
            <a:r>
              <a:rPr dirty="0" smtClean="0" baseline="1207" sz="3600" spc="-9" b="1">
                <a:latin typeface="Arial"/>
                <a:cs typeface="Arial"/>
              </a:rPr>
              <a:t> </a:t>
            </a:r>
            <a:r>
              <a:rPr dirty="0" smtClean="0" baseline="1207" sz="3600" spc="0" b="1">
                <a:latin typeface="Arial"/>
                <a:cs typeface="Arial"/>
              </a:rPr>
              <a:t>t</a:t>
            </a:r>
            <a:r>
              <a:rPr dirty="0" smtClean="0" baseline="1207" sz="3600" spc="-25" b="1">
                <a:latin typeface="Arial"/>
                <a:cs typeface="Arial"/>
              </a:rPr>
              <a:t>y</a:t>
            </a:r>
            <a:r>
              <a:rPr dirty="0" smtClean="0" baseline="1207" sz="3600" spc="0" b="1">
                <a:latin typeface="Arial"/>
                <a:cs typeface="Arial"/>
              </a:rPr>
              <a:t>p</a:t>
            </a:r>
            <a:r>
              <a:rPr dirty="0" smtClean="0" baseline="1207" sz="3600" spc="-4" b="1">
                <a:latin typeface="Arial"/>
                <a:cs typeface="Arial"/>
              </a:rPr>
              <a:t>e</a:t>
            </a:r>
            <a:r>
              <a:rPr dirty="0" smtClean="0" baseline="1207" sz="3600" spc="0" b="1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L="12700" marR="483234">
              <a:lnSpc>
                <a:spcPts val="2300"/>
              </a:lnSpc>
              <a:spcBef>
                <a:spcPts val="530"/>
              </a:spcBef>
            </a:pPr>
            <a:r>
              <a:rPr dirty="0" smtClean="0" sz="2400" spc="0" b="1">
                <a:latin typeface="Arial"/>
                <a:cs typeface="Arial"/>
              </a:rPr>
              <a:t>+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-4" b="1">
                <a:latin typeface="Arial"/>
                <a:cs typeface="Arial"/>
              </a:rPr>
              <a:t>o</a:t>
            </a:r>
            <a:r>
              <a:rPr dirty="0" smtClean="0" sz="2400" spc="0" b="1">
                <a:latin typeface="Arial"/>
                <a:cs typeface="Arial"/>
              </a:rPr>
              <a:t>perator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4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n</a:t>
            </a:r>
            <a:r>
              <a:rPr dirty="0" smtClean="0" sz="2400" spc="-1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Ja</a:t>
            </a:r>
            <a:r>
              <a:rPr dirty="0" smtClean="0" sz="2400" spc="-4" b="1">
                <a:latin typeface="Arial"/>
                <a:cs typeface="Arial"/>
              </a:rPr>
              <a:t>v</a:t>
            </a:r>
            <a:r>
              <a:rPr dirty="0" smtClean="0" sz="2400" spc="0" b="1">
                <a:latin typeface="Arial"/>
                <a:cs typeface="Arial"/>
              </a:rPr>
              <a:t>a</a:t>
            </a:r>
            <a:r>
              <a:rPr dirty="0" smtClean="0" sz="2400" spc="1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is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-4" b="1">
                <a:latin typeface="Arial"/>
                <a:cs typeface="Arial"/>
              </a:rPr>
              <a:t>u</a:t>
            </a:r>
            <a:r>
              <a:rPr dirty="0" smtClean="0" sz="2400" spc="0" b="1">
                <a:latin typeface="Arial"/>
                <a:cs typeface="Arial"/>
              </a:rPr>
              <a:t>sed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4" b="1">
                <a:latin typeface="Arial"/>
                <a:cs typeface="Arial"/>
              </a:rPr>
              <a:t>f</a:t>
            </a:r>
            <a:r>
              <a:rPr dirty="0" smtClean="0" sz="2400" spc="0" b="1">
                <a:latin typeface="Arial"/>
                <a:cs typeface="Arial"/>
              </a:rPr>
              <a:t>or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numeric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a</a:t>
            </a:r>
            <a:r>
              <a:rPr dirty="0" smtClean="0" sz="2400" spc="-9" b="1">
                <a:latin typeface="Arial"/>
                <a:cs typeface="Arial"/>
              </a:rPr>
              <a:t>d</a:t>
            </a:r>
            <a:r>
              <a:rPr dirty="0" smtClean="0" sz="2400" spc="0" b="1">
                <a:latin typeface="Arial"/>
                <a:cs typeface="Arial"/>
              </a:rPr>
              <a:t>di</a:t>
            </a:r>
            <a:r>
              <a:rPr dirty="0" smtClean="0" sz="2400" spc="4" b="1">
                <a:latin typeface="Arial"/>
                <a:cs typeface="Arial"/>
              </a:rPr>
              <a:t>t</a:t>
            </a:r>
            <a:r>
              <a:rPr dirty="0" smtClean="0" sz="2400" spc="0" b="1">
                <a:latin typeface="Arial"/>
                <a:cs typeface="Arial"/>
              </a:rPr>
              <a:t>ion</a:t>
            </a:r>
            <a:r>
              <a:rPr dirty="0" smtClean="0" sz="2400" spc="-2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as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29" b="1">
                <a:latin typeface="Arial"/>
                <a:cs typeface="Arial"/>
              </a:rPr>
              <a:t>w</a:t>
            </a:r>
            <a:r>
              <a:rPr dirty="0" smtClean="0" sz="2400" spc="0" b="1">
                <a:latin typeface="Arial"/>
                <a:cs typeface="Arial"/>
              </a:rPr>
              <a:t>ell</a:t>
            </a:r>
            <a:r>
              <a:rPr dirty="0" smtClean="0" sz="2400" spc="-4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as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str</a:t>
            </a:r>
            <a:r>
              <a:rPr dirty="0" smtClean="0" sz="2400" spc="4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ng</a:t>
            </a:r>
            <a:r>
              <a:rPr dirty="0" smtClean="0" sz="2400" spc="-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co</a:t>
            </a:r>
            <a:r>
              <a:rPr dirty="0" smtClean="0" sz="2400" spc="-4" b="1">
                <a:latin typeface="Arial"/>
                <a:cs typeface="Arial"/>
              </a:rPr>
              <a:t>n</a:t>
            </a:r>
            <a:r>
              <a:rPr dirty="0" smtClean="0" sz="2400" spc="0" b="1">
                <a:latin typeface="Arial"/>
                <a:cs typeface="Arial"/>
              </a:rPr>
              <a:t>catenation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2162841"/>
            <a:ext cx="177800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3186969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384571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4504086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4504086"/>
            <a:ext cx="4591451" cy="1281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0"/>
              </a:lnSpc>
              <a:spcBef>
                <a:spcPts val="124"/>
              </a:spcBef>
            </a:pPr>
            <a:r>
              <a:rPr dirty="0" smtClean="0" baseline="-1207" sz="3600" spc="-179" b="1">
                <a:latin typeface="Arial"/>
                <a:cs typeface="Arial"/>
              </a:rPr>
              <a:t>T</a:t>
            </a:r>
            <a:r>
              <a:rPr dirty="0" smtClean="0" baseline="-1207" sz="3600" spc="0" b="1">
                <a:latin typeface="Arial"/>
                <a:cs typeface="Arial"/>
              </a:rPr>
              <a:t>abs</a:t>
            </a:r>
            <a:r>
              <a:rPr dirty="0" smtClean="0" baseline="-1207" sz="3600" spc="0" b="1">
                <a:latin typeface="Arial"/>
                <a:cs typeface="Arial"/>
              </a:rPr>
              <a:t> </a:t>
            </a:r>
            <a:r>
              <a:rPr dirty="0" smtClean="0" baseline="-1207" sz="3600" spc="0" b="1">
                <a:latin typeface="Arial"/>
                <a:cs typeface="Arial"/>
              </a:rPr>
              <a:t>can</a:t>
            </a:r>
            <a:r>
              <a:rPr dirty="0" smtClean="0" baseline="-1207" sz="3600" spc="0" b="1">
                <a:latin typeface="Arial"/>
                <a:cs typeface="Arial"/>
              </a:rPr>
              <a:t> </a:t>
            </a:r>
            <a:r>
              <a:rPr dirty="0" smtClean="0" baseline="-1207" sz="3600" spc="0" b="1">
                <a:latin typeface="Arial"/>
                <a:cs typeface="Arial"/>
              </a:rPr>
              <a:t>given</a:t>
            </a:r>
            <a:r>
              <a:rPr dirty="0" smtClean="0" baseline="-1207" sz="3600" spc="-4" b="1">
                <a:latin typeface="Arial"/>
                <a:cs typeface="Arial"/>
              </a:rPr>
              <a:t> </a:t>
            </a:r>
            <a:r>
              <a:rPr dirty="0" smtClean="0" baseline="-1207" sz="3600" spc="0" b="1">
                <a:latin typeface="Arial"/>
                <a:cs typeface="Arial"/>
              </a:rPr>
              <a:t>bet</a:t>
            </a:r>
            <a:r>
              <a:rPr dirty="0" smtClean="0" baseline="-1207" sz="3600" spc="29" b="1">
                <a:latin typeface="Arial"/>
                <a:cs typeface="Arial"/>
              </a:rPr>
              <a:t>w</a:t>
            </a:r>
            <a:r>
              <a:rPr dirty="0" smtClean="0" baseline="-1207" sz="3600" spc="0" b="1">
                <a:latin typeface="Arial"/>
                <a:cs typeface="Arial"/>
              </a:rPr>
              <a:t>een</a:t>
            </a:r>
            <a:r>
              <a:rPr dirty="0" smtClean="0" baseline="-1207" sz="3600" spc="-34" b="1">
                <a:latin typeface="Arial"/>
                <a:cs typeface="Arial"/>
              </a:rPr>
              <a:t> </a:t>
            </a:r>
            <a:r>
              <a:rPr dirty="0" smtClean="0" baseline="-1207" sz="3600" spc="0" b="1">
                <a:latin typeface="Arial"/>
                <a:cs typeface="Arial"/>
              </a:rPr>
              <a:t>values</a:t>
            </a:r>
            <a:endParaRPr sz="2400">
              <a:latin typeface="Arial"/>
              <a:cs typeface="Arial"/>
            </a:endParaRPr>
          </a:p>
          <a:p>
            <a:pPr marL="12700" marR="52573">
              <a:lnSpc>
                <a:spcPts val="2380"/>
              </a:lnSpc>
            </a:pPr>
            <a:r>
              <a:rPr dirty="0" smtClean="0" baseline="1207" sz="3600" spc="0" b="1">
                <a:latin typeface="Arial"/>
                <a:cs typeface="Arial"/>
              </a:rPr>
              <a:t>u</a:t>
            </a:r>
            <a:r>
              <a:rPr dirty="0" smtClean="0" baseline="1207" sz="3600" spc="-4" b="1">
                <a:latin typeface="Arial"/>
                <a:cs typeface="Arial"/>
              </a:rPr>
              <a:t>s</a:t>
            </a:r>
            <a:r>
              <a:rPr dirty="0" smtClean="0" baseline="1207" sz="3600" spc="0" b="1">
                <a:latin typeface="Arial"/>
                <a:cs typeface="Arial"/>
              </a:rPr>
              <a:t>ing</a:t>
            </a:r>
            <a:r>
              <a:rPr dirty="0" smtClean="0" baseline="1207" sz="3600" spc="-19" b="1">
                <a:latin typeface="Arial"/>
                <a:cs typeface="Arial"/>
              </a:rPr>
              <a:t> </a:t>
            </a:r>
            <a:r>
              <a:rPr dirty="0" smtClean="0" baseline="1207" sz="3600" spc="0" b="1">
                <a:latin typeface="Arial"/>
                <a:cs typeface="Arial"/>
              </a:rPr>
              <a:t>tab</a:t>
            </a:r>
            <a:r>
              <a:rPr dirty="0" smtClean="0" baseline="1207" sz="3600" spc="0" b="1">
                <a:latin typeface="Arial"/>
                <a:cs typeface="Arial"/>
              </a:rPr>
              <a:t> </a:t>
            </a:r>
            <a:r>
              <a:rPr dirty="0" smtClean="0" baseline="1207" sz="3600" spc="0" b="1">
                <a:latin typeface="Arial"/>
                <a:cs typeface="Arial"/>
              </a:rPr>
              <a:t>ch</a:t>
            </a:r>
            <a:r>
              <a:rPr dirty="0" smtClean="0" baseline="1207" sz="3600" spc="-9" b="1">
                <a:latin typeface="Arial"/>
                <a:cs typeface="Arial"/>
              </a:rPr>
              <a:t>a</a:t>
            </a:r>
            <a:r>
              <a:rPr dirty="0" smtClean="0" baseline="1207" sz="3600" spc="0" b="1">
                <a:latin typeface="Arial"/>
                <a:cs typeface="Arial"/>
              </a:rPr>
              <a:t>racter</a:t>
            </a:r>
            <a:r>
              <a:rPr dirty="0" smtClean="0" baseline="1207" sz="3600" spc="14" b="1">
                <a:latin typeface="Arial"/>
                <a:cs typeface="Arial"/>
              </a:rPr>
              <a:t> </a:t>
            </a:r>
            <a:r>
              <a:rPr dirty="0" smtClean="0" baseline="1207" sz="3600" spc="9" b="1">
                <a:latin typeface="Arial"/>
                <a:cs typeface="Arial"/>
              </a:rPr>
              <a:t>‘</a:t>
            </a:r>
            <a:r>
              <a:rPr dirty="0" smtClean="0" baseline="1207" sz="3600" spc="4" b="1">
                <a:latin typeface="Arial"/>
                <a:cs typeface="Arial"/>
              </a:rPr>
              <a:t>\</a:t>
            </a:r>
            <a:r>
              <a:rPr dirty="0" smtClean="0" baseline="1207" sz="3600" spc="0" b="1">
                <a:latin typeface="Arial"/>
                <a:cs typeface="Arial"/>
              </a:rPr>
              <a:t>t’</a:t>
            </a:r>
            <a:endParaRPr sz="2400">
              <a:latin typeface="Arial"/>
              <a:cs typeface="Arial"/>
            </a:endParaRPr>
          </a:p>
          <a:p>
            <a:pPr marL="12700" marR="9118">
              <a:lnSpc>
                <a:spcPts val="2685"/>
              </a:lnSpc>
              <a:spcBef>
                <a:spcPts val="135"/>
              </a:spcBef>
            </a:pPr>
            <a:r>
              <a:rPr dirty="0" smtClean="0" baseline="-2415" sz="3600" spc="0" b="1">
                <a:latin typeface="Arial"/>
                <a:cs typeface="Arial"/>
              </a:rPr>
              <a:t>New</a:t>
            </a:r>
            <a:r>
              <a:rPr dirty="0" smtClean="0" baseline="-2415" sz="3600" spc="4" b="1">
                <a:latin typeface="Arial"/>
                <a:cs typeface="Arial"/>
              </a:rPr>
              <a:t> </a:t>
            </a:r>
            <a:r>
              <a:rPr dirty="0" smtClean="0" baseline="-2415" sz="3600" spc="0" b="1">
                <a:latin typeface="Arial"/>
                <a:cs typeface="Arial"/>
              </a:rPr>
              <a:t>l</a:t>
            </a:r>
            <a:r>
              <a:rPr dirty="0" smtClean="0" baseline="-2415" sz="3600" spc="4" b="1">
                <a:latin typeface="Arial"/>
                <a:cs typeface="Arial"/>
              </a:rPr>
              <a:t>i</a:t>
            </a:r>
            <a:r>
              <a:rPr dirty="0" smtClean="0" baseline="-2415" sz="3600" spc="0" b="1">
                <a:latin typeface="Arial"/>
                <a:cs typeface="Arial"/>
              </a:rPr>
              <a:t>ne</a:t>
            </a:r>
            <a:r>
              <a:rPr dirty="0" smtClean="0" baseline="-2415" sz="3600" spc="-19" b="1">
                <a:latin typeface="Arial"/>
                <a:cs typeface="Arial"/>
              </a:rPr>
              <a:t> </a:t>
            </a:r>
            <a:r>
              <a:rPr dirty="0" smtClean="0" baseline="-2415" sz="3600" spc="0" b="1">
                <a:latin typeface="Arial"/>
                <a:cs typeface="Arial"/>
              </a:rPr>
              <a:t>ch</a:t>
            </a:r>
            <a:r>
              <a:rPr dirty="0" smtClean="0" baseline="-2415" sz="3600" spc="-4" b="1">
                <a:latin typeface="Arial"/>
                <a:cs typeface="Arial"/>
              </a:rPr>
              <a:t>a</a:t>
            </a:r>
            <a:r>
              <a:rPr dirty="0" smtClean="0" baseline="-2415" sz="3600" spc="0" b="1">
                <a:latin typeface="Arial"/>
                <a:cs typeface="Arial"/>
              </a:rPr>
              <a:t>racter</a:t>
            </a:r>
            <a:r>
              <a:rPr dirty="0" smtClean="0" baseline="-2415" sz="3600" spc="19" b="1">
                <a:latin typeface="Arial"/>
                <a:cs typeface="Arial"/>
              </a:rPr>
              <a:t> </a:t>
            </a:r>
            <a:r>
              <a:rPr dirty="0" smtClean="0" baseline="-2415" sz="3600" spc="9" b="1">
                <a:latin typeface="Arial"/>
                <a:cs typeface="Arial"/>
              </a:rPr>
              <a:t>‘</a:t>
            </a:r>
            <a:r>
              <a:rPr dirty="0" smtClean="0" baseline="-2415" sz="3600" spc="4" b="1">
                <a:latin typeface="Arial"/>
                <a:cs typeface="Arial"/>
              </a:rPr>
              <a:t>\</a:t>
            </a:r>
            <a:r>
              <a:rPr dirty="0" smtClean="0" baseline="-2415" sz="3600" spc="0" b="1">
                <a:latin typeface="Arial"/>
                <a:cs typeface="Arial"/>
              </a:rPr>
              <a:t>n’</a:t>
            </a:r>
            <a:r>
              <a:rPr dirty="0" smtClean="0" baseline="-2415" sz="3600" spc="-159" b="1">
                <a:latin typeface="Arial"/>
                <a:cs typeface="Arial"/>
              </a:rPr>
              <a:t> </a:t>
            </a:r>
            <a:r>
              <a:rPr dirty="0" smtClean="0" baseline="-2415" sz="3600" spc="0" b="1">
                <a:latin typeface="Arial"/>
                <a:cs typeface="Arial"/>
              </a:rPr>
              <a:t>can</a:t>
            </a:r>
            <a:r>
              <a:rPr dirty="0" smtClean="0" baseline="-2415" sz="3600" spc="0" b="1">
                <a:latin typeface="Arial"/>
                <a:cs typeface="Arial"/>
              </a:rPr>
              <a:t> </a:t>
            </a:r>
            <a:r>
              <a:rPr dirty="0" smtClean="0" baseline="-2415" sz="3600" spc="0" b="1">
                <a:latin typeface="Arial"/>
                <a:cs typeface="Arial"/>
              </a:rPr>
              <a:t>a</a:t>
            </a:r>
            <a:r>
              <a:rPr dirty="0" smtClean="0" baseline="-2415" sz="3600" spc="4" b="1">
                <a:latin typeface="Arial"/>
                <a:cs typeface="Arial"/>
              </a:rPr>
              <a:t>l</a:t>
            </a:r>
            <a:r>
              <a:rPr dirty="0" smtClean="0" baseline="-2415" sz="3600" spc="0" b="1">
                <a:latin typeface="Arial"/>
                <a:cs typeface="Arial"/>
              </a:rPr>
              <a:t>so</a:t>
            </a:r>
            <a:endParaRPr sz="2400">
              <a:latin typeface="Arial"/>
              <a:cs typeface="Arial"/>
            </a:endParaRPr>
          </a:p>
          <a:p>
            <a:pPr marL="12700" marR="52573">
              <a:lnSpc>
                <a:spcPts val="2380"/>
              </a:lnSpc>
            </a:pPr>
            <a:r>
              <a:rPr dirty="0" smtClean="0" baseline="1207" sz="3600" spc="0" b="1">
                <a:latin typeface="Arial"/>
                <a:cs typeface="Arial"/>
              </a:rPr>
              <a:t>new</a:t>
            </a:r>
            <a:r>
              <a:rPr dirty="0" smtClean="0" baseline="1207" sz="3600" spc="0" b="1">
                <a:latin typeface="Arial"/>
                <a:cs typeface="Arial"/>
              </a:rPr>
              <a:t> </a:t>
            </a:r>
            <a:r>
              <a:rPr dirty="0" smtClean="0" baseline="1207" sz="3600" spc="0" b="1">
                <a:latin typeface="Arial"/>
                <a:cs typeface="Arial"/>
              </a:rPr>
              <a:t>l</a:t>
            </a:r>
            <a:r>
              <a:rPr dirty="0" smtClean="0" baseline="1207" sz="3600" spc="4" b="1">
                <a:latin typeface="Arial"/>
                <a:cs typeface="Arial"/>
              </a:rPr>
              <a:t>i</a:t>
            </a:r>
            <a:r>
              <a:rPr dirty="0" smtClean="0" baseline="1207" sz="3600" spc="0" b="1">
                <a:latin typeface="Arial"/>
                <a:cs typeface="Arial"/>
              </a:rPr>
              <a:t>nes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4652" y="4504086"/>
            <a:ext cx="240863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of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-9" b="1">
                <a:latin typeface="Arial"/>
                <a:cs typeface="Arial"/>
              </a:rPr>
              <a:t>v</a:t>
            </a:r>
            <a:r>
              <a:rPr dirty="0" smtClean="0" sz="2400" spc="0" b="1">
                <a:latin typeface="Arial"/>
                <a:cs typeface="Arial"/>
              </a:rPr>
              <a:t>arious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4" b="1">
                <a:latin typeface="Arial"/>
                <a:cs typeface="Arial"/>
              </a:rPr>
              <a:t>f</a:t>
            </a:r>
            <a:r>
              <a:rPr dirty="0" smtClean="0" sz="2400" spc="0" b="1">
                <a:latin typeface="Arial"/>
                <a:cs typeface="Arial"/>
              </a:rPr>
              <a:t>ie</a:t>
            </a:r>
            <a:r>
              <a:rPr dirty="0" smtClean="0" sz="2400" spc="4" b="1">
                <a:latin typeface="Arial"/>
                <a:cs typeface="Arial"/>
              </a:rPr>
              <a:t>l</a:t>
            </a:r>
            <a:r>
              <a:rPr dirty="0" smtClean="0" sz="2400" spc="0" b="1">
                <a:latin typeface="Arial"/>
                <a:cs typeface="Arial"/>
              </a:rPr>
              <a:t>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5162708"/>
            <a:ext cx="1778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14010" y="5162708"/>
            <a:ext cx="298434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be</a:t>
            </a:r>
            <a:r>
              <a:rPr dirty="0" smtClean="0" sz="2400" spc="-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us</a:t>
            </a:r>
            <a:r>
              <a:rPr dirty="0" smtClean="0" sz="2400" spc="-4" b="1">
                <a:latin typeface="Arial"/>
                <a:cs typeface="Arial"/>
              </a:rPr>
              <a:t>e</a:t>
            </a:r>
            <a:r>
              <a:rPr dirty="0" smtClean="0" sz="2400" spc="0" b="1">
                <a:latin typeface="Arial"/>
                <a:cs typeface="Arial"/>
              </a:rPr>
              <a:t>d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4" b="1">
                <a:latin typeface="Arial"/>
                <a:cs typeface="Arial"/>
              </a:rPr>
              <a:t>f</a:t>
            </a:r>
            <a:r>
              <a:rPr dirty="0" smtClean="0" sz="2400" spc="0" b="1">
                <a:latin typeface="Arial"/>
                <a:cs typeface="Arial"/>
              </a:rPr>
              <a:t>or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in</a:t>
            </a:r>
            <a:r>
              <a:rPr dirty="0" smtClean="0" sz="2400" spc="4" b="1">
                <a:latin typeface="Arial"/>
                <a:cs typeface="Arial"/>
              </a:rPr>
              <a:t>s</a:t>
            </a:r>
            <a:r>
              <a:rPr dirty="0" smtClean="0" sz="2400" spc="0" b="1">
                <a:latin typeface="Arial"/>
                <a:cs typeface="Arial"/>
              </a:rPr>
              <a:t>er</a:t>
            </a:r>
            <a:r>
              <a:rPr dirty="0" smtClean="0" sz="2400" spc="9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328547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-4" b="1">
                <a:latin typeface="Calibri"/>
                <a:cs typeface="Calibri"/>
              </a:rPr>
              <a:t>[</a:t>
            </a:r>
            <a:r>
              <a:rPr dirty="0" smtClean="0" baseline="2275" sz="1800" spc="0" b="1">
                <a:latin typeface="Calibri"/>
                <a:cs typeface="Calibri"/>
              </a:rPr>
              <a:t>CS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4" b="1">
                <a:latin typeface="Calibri"/>
                <a:cs typeface="Calibri"/>
              </a:rPr>
              <a:t>1</a:t>
            </a:r>
            <a:r>
              <a:rPr dirty="0" smtClean="0" baseline="2275" sz="1800" spc="0" b="1">
                <a:latin typeface="Calibri"/>
                <a:cs typeface="Calibri"/>
              </a:rPr>
              <a:t>3</a:t>
            </a:r>
            <a:r>
              <a:rPr dirty="0" smtClean="0" baseline="2275" sz="1800" spc="4" b="1">
                <a:latin typeface="Calibri"/>
                <a:cs typeface="Calibri"/>
              </a:rPr>
              <a:t>0</a:t>
            </a:r>
            <a:r>
              <a:rPr dirty="0" smtClean="0" baseline="2275" sz="1800" spc="0" b="1">
                <a:latin typeface="Calibri"/>
                <a:cs typeface="Calibri"/>
              </a:rPr>
              <a:t>4]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860798" y="1629917"/>
            <a:ext cx="2880359" cy="288036"/>
          </a:xfrm>
          <a:custGeom>
            <a:avLst/>
            <a:gdLst/>
            <a:ahLst/>
            <a:cxnLst/>
            <a:rect l="l" t="t" r="r" b="b"/>
            <a:pathLst>
              <a:path w="2880359" h="288036">
                <a:moveTo>
                  <a:pt x="2736342" y="216027"/>
                </a:moveTo>
                <a:lnTo>
                  <a:pt x="2736342" y="288036"/>
                </a:lnTo>
                <a:lnTo>
                  <a:pt x="2880359" y="144018"/>
                </a:lnTo>
                <a:lnTo>
                  <a:pt x="2736342" y="0"/>
                </a:lnTo>
                <a:lnTo>
                  <a:pt x="2736342" y="72009"/>
                </a:lnTo>
                <a:lnTo>
                  <a:pt x="0" y="72009"/>
                </a:lnTo>
                <a:lnTo>
                  <a:pt x="0" y="216027"/>
                </a:lnTo>
                <a:lnTo>
                  <a:pt x="2736342" y="21602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860798" y="1629917"/>
            <a:ext cx="2880359" cy="288036"/>
          </a:xfrm>
          <a:custGeom>
            <a:avLst/>
            <a:gdLst/>
            <a:ahLst/>
            <a:cxnLst/>
            <a:rect l="l" t="t" r="r" b="b"/>
            <a:pathLst>
              <a:path w="2880359" h="288036">
                <a:moveTo>
                  <a:pt x="0" y="72009"/>
                </a:moveTo>
                <a:lnTo>
                  <a:pt x="2736342" y="72009"/>
                </a:lnTo>
                <a:lnTo>
                  <a:pt x="2736342" y="0"/>
                </a:lnTo>
                <a:lnTo>
                  <a:pt x="2880359" y="144018"/>
                </a:lnTo>
                <a:lnTo>
                  <a:pt x="2736342" y="288036"/>
                </a:lnTo>
                <a:lnTo>
                  <a:pt x="2736342" y="216027"/>
                </a:lnTo>
                <a:lnTo>
                  <a:pt x="0" y="216027"/>
                </a:lnTo>
                <a:lnTo>
                  <a:pt x="0" y="7200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860798" y="2207514"/>
            <a:ext cx="2880359" cy="288036"/>
          </a:xfrm>
          <a:custGeom>
            <a:avLst/>
            <a:gdLst/>
            <a:ahLst/>
            <a:cxnLst/>
            <a:rect l="l" t="t" r="r" b="b"/>
            <a:pathLst>
              <a:path w="2880359" h="288036">
                <a:moveTo>
                  <a:pt x="2736342" y="216026"/>
                </a:moveTo>
                <a:lnTo>
                  <a:pt x="2736342" y="288036"/>
                </a:lnTo>
                <a:lnTo>
                  <a:pt x="2880359" y="144018"/>
                </a:lnTo>
                <a:lnTo>
                  <a:pt x="2736342" y="0"/>
                </a:lnTo>
                <a:lnTo>
                  <a:pt x="2736342" y="72009"/>
                </a:lnTo>
                <a:lnTo>
                  <a:pt x="0" y="72009"/>
                </a:lnTo>
                <a:lnTo>
                  <a:pt x="0" y="216026"/>
                </a:lnTo>
                <a:lnTo>
                  <a:pt x="2736342" y="21602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860798" y="2207514"/>
            <a:ext cx="2880359" cy="288036"/>
          </a:xfrm>
          <a:custGeom>
            <a:avLst/>
            <a:gdLst/>
            <a:ahLst/>
            <a:cxnLst/>
            <a:rect l="l" t="t" r="r" b="b"/>
            <a:pathLst>
              <a:path w="2880359" h="288036">
                <a:moveTo>
                  <a:pt x="0" y="72009"/>
                </a:moveTo>
                <a:lnTo>
                  <a:pt x="2736342" y="72009"/>
                </a:lnTo>
                <a:lnTo>
                  <a:pt x="2736342" y="0"/>
                </a:lnTo>
                <a:lnTo>
                  <a:pt x="2880359" y="144018"/>
                </a:lnTo>
                <a:lnTo>
                  <a:pt x="2736342" y="288036"/>
                </a:lnTo>
                <a:lnTo>
                  <a:pt x="2736342" y="216026"/>
                </a:lnTo>
                <a:lnTo>
                  <a:pt x="0" y="216026"/>
                </a:lnTo>
                <a:lnTo>
                  <a:pt x="0" y="7200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580126" y="2722626"/>
            <a:ext cx="2161031" cy="288036"/>
          </a:xfrm>
          <a:custGeom>
            <a:avLst/>
            <a:gdLst/>
            <a:ahLst/>
            <a:cxnLst/>
            <a:rect l="l" t="t" r="r" b="b"/>
            <a:pathLst>
              <a:path w="2161031" h="288036">
                <a:moveTo>
                  <a:pt x="2017014" y="216026"/>
                </a:moveTo>
                <a:lnTo>
                  <a:pt x="2017014" y="288036"/>
                </a:lnTo>
                <a:lnTo>
                  <a:pt x="2161031" y="144018"/>
                </a:lnTo>
                <a:lnTo>
                  <a:pt x="2017014" y="0"/>
                </a:lnTo>
                <a:lnTo>
                  <a:pt x="2017014" y="72009"/>
                </a:lnTo>
                <a:lnTo>
                  <a:pt x="0" y="72009"/>
                </a:lnTo>
                <a:lnTo>
                  <a:pt x="0" y="216026"/>
                </a:lnTo>
                <a:lnTo>
                  <a:pt x="2017014" y="21602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5580126" y="2722626"/>
            <a:ext cx="2161031" cy="288036"/>
          </a:xfrm>
          <a:custGeom>
            <a:avLst/>
            <a:gdLst/>
            <a:ahLst/>
            <a:cxnLst/>
            <a:rect l="l" t="t" r="r" b="b"/>
            <a:pathLst>
              <a:path w="2161031" h="288036">
                <a:moveTo>
                  <a:pt x="0" y="72009"/>
                </a:moveTo>
                <a:lnTo>
                  <a:pt x="2017014" y="72009"/>
                </a:lnTo>
                <a:lnTo>
                  <a:pt x="2017014" y="0"/>
                </a:lnTo>
                <a:lnTo>
                  <a:pt x="2161031" y="144018"/>
                </a:lnTo>
                <a:lnTo>
                  <a:pt x="2017014" y="288036"/>
                </a:lnTo>
                <a:lnTo>
                  <a:pt x="2017014" y="216026"/>
                </a:lnTo>
                <a:lnTo>
                  <a:pt x="0" y="216026"/>
                </a:lnTo>
                <a:lnTo>
                  <a:pt x="0" y="7200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860798" y="3242310"/>
            <a:ext cx="2880359" cy="288036"/>
          </a:xfrm>
          <a:custGeom>
            <a:avLst/>
            <a:gdLst/>
            <a:ahLst/>
            <a:cxnLst/>
            <a:rect l="l" t="t" r="r" b="b"/>
            <a:pathLst>
              <a:path w="2880359" h="288036">
                <a:moveTo>
                  <a:pt x="2736342" y="216026"/>
                </a:moveTo>
                <a:lnTo>
                  <a:pt x="2736342" y="288036"/>
                </a:lnTo>
                <a:lnTo>
                  <a:pt x="2880359" y="144017"/>
                </a:lnTo>
                <a:lnTo>
                  <a:pt x="2736342" y="0"/>
                </a:lnTo>
                <a:lnTo>
                  <a:pt x="2736342" y="72009"/>
                </a:lnTo>
                <a:lnTo>
                  <a:pt x="0" y="72009"/>
                </a:lnTo>
                <a:lnTo>
                  <a:pt x="0" y="216026"/>
                </a:lnTo>
                <a:lnTo>
                  <a:pt x="2736342" y="21602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860798" y="3242310"/>
            <a:ext cx="2880359" cy="288036"/>
          </a:xfrm>
          <a:custGeom>
            <a:avLst/>
            <a:gdLst/>
            <a:ahLst/>
            <a:cxnLst/>
            <a:rect l="l" t="t" r="r" b="b"/>
            <a:pathLst>
              <a:path w="2880359" h="288036">
                <a:moveTo>
                  <a:pt x="0" y="72009"/>
                </a:moveTo>
                <a:lnTo>
                  <a:pt x="2736342" y="72009"/>
                </a:lnTo>
                <a:lnTo>
                  <a:pt x="2736342" y="0"/>
                </a:lnTo>
                <a:lnTo>
                  <a:pt x="2880359" y="144017"/>
                </a:lnTo>
                <a:lnTo>
                  <a:pt x="2736342" y="288036"/>
                </a:lnTo>
                <a:lnTo>
                  <a:pt x="2736342" y="216026"/>
                </a:lnTo>
                <a:lnTo>
                  <a:pt x="0" y="216026"/>
                </a:lnTo>
                <a:lnTo>
                  <a:pt x="0" y="7200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860798" y="3786378"/>
            <a:ext cx="2880359" cy="288036"/>
          </a:xfrm>
          <a:custGeom>
            <a:avLst/>
            <a:gdLst/>
            <a:ahLst/>
            <a:cxnLst/>
            <a:rect l="l" t="t" r="r" b="b"/>
            <a:pathLst>
              <a:path w="2880359" h="288036">
                <a:moveTo>
                  <a:pt x="2736342" y="216027"/>
                </a:moveTo>
                <a:lnTo>
                  <a:pt x="2736342" y="288036"/>
                </a:lnTo>
                <a:lnTo>
                  <a:pt x="2880359" y="144018"/>
                </a:lnTo>
                <a:lnTo>
                  <a:pt x="2736342" y="0"/>
                </a:lnTo>
                <a:lnTo>
                  <a:pt x="2736342" y="72009"/>
                </a:lnTo>
                <a:lnTo>
                  <a:pt x="0" y="72009"/>
                </a:lnTo>
                <a:lnTo>
                  <a:pt x="0" y="216027"/>
                </a:lnTo>
                <a:lnTo>
                  <a:pt x="2736342" y="21602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860798" y="3786378"/>
            <a:ext cx="2880359" cy="288036"/>
          </a:xfrm>
          <a:custGeom>
            <a:avLst/>
            <a:gdLst/>
            <a:ahLst/>
            <a:cxnLst/>
            <a:rect l="l" t="t" r="r" b="b"/>
            <a:pathLst>
              <a:path w="2880359" h="288036">
                <a:moveTo>
                  <a:pt x="0" y="72009"/>
                </a:moveTo>
                <a:lnTo>
                  <a:pt x="2736342" y="72009"/>
                </a:lnTo>
                <a:lnTo>
                  <a:pt x="2736342" y="0"/>
                </a:lnTo>
                <a:lnTo>
                  <a:pt x="2880359" y="144018"/>
                </a:lnTo>
                <a:lnTo>
                  <a:pt x="2736342" y="288036"/>
                </a:lnTo>
                <a:lnTo>
                  <a:pt x="2736342" y="216027"/>
                </a:lnTo>
                <a:lnTo>
                  <a:pt x="0" y="216027"/>
                </a:lnTo>
                <a:lnTo>
                  <a:pt x="0" y="7200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420617" y="4528566"/>
            <a:ext cx="2880360" cy="288035"/>
          </a:xfrm>
          <a:custGeom>
            <a:avLst/>
            <a:gdLst/>
            <a:ahLst/>
            <a:cxnLst/>
            <a:rect l="l" t="t" r="r" b="b"/>
            <a:pathLst>
              <a:path w="2880360" h="288035">
                <a:moveTo>
                  <a:pt x="2736342" y="216026"/>
                </a:moveTo>
                <a:lnTo>
                  <a:pt x="2736342" y="288035"/>
                </a:lnTo>
                <a:lnTo>
                  <a:pt x="2880360" y="144017"/>
                </a:lnTo>
                <a:lnTo>
                  <a:pt x="2736342" y="0"/>
                </a:lnTo>
                <a:lnTo>
                  <a:pt x="2736342" y="72008"/>
                </a:lnTo>
                <a:lnTo>
                  <a:pt x="0" y="72008"/>
                </a:lnTo>
                <a:lnTo>
                  <a:pt x="0" y="216026"/>
                </a:lnTo>
                <a:lnTo>
                  <a:pt x="2736342" y="21602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420617" y="4528566"/>
            <a:ext cx="2880360" cy="288035"/>
          </a:xfrm>
          <a:custGeom>
            <a:avLst/>
            <a:gdLst/>
            <a:ahLst/>
            <a:cxnLst/>
            <a:rect l="l" t="t" r="r" b="b"/>
            <a:pathLst>
              <a:path w="2880360" h="288035">
                <a:moveTo>
                  <a:pt x="0" y="72008"/>
                </a:moveTo>
                <a:lnTo>
                  <a:pt x="2736342" y="72008"/>
                </a:lnTo>
                <a:lnTo>
                  <a:pt x="2736342" y="0"/>
                </a:lnTo>
                <a:lnTo>
                  <a:pt x="2880360" y="144017"/>
                </a:lnTo>
                <a:lnTo>
                  <a:pt x="2736342" y="288035"/>
                </a:lnTo>
                <a:lnTo>
                  <a:pt x="2736342" y="216026"/>
                </a:lnTo>
                <a:lnTo>
                  <a:pt x="0" y="216026"/>
                </a:lnTo>
                <a:lnTo>
                  <a:pt x="0" y="7200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5796534" y="5072633"/>
            <a:ext cx="1944623" cy="288036"/>
          </a:xfrm>
          <a:custGeom>
            <a:avLst/>
            <a:gdLst/>
            <a:ahLst/>
            <a:cxnLst/>
            <a:rect l="l" t="t" r="r" b="b"/>
            <a:pathLst>
              <a:path w="1944623" h="288036">
                <a:moveTo>
                  <a:pt x="1800606" y="216027"/>
                </a:moveTo>
                <a:lnTo>
                  <a:pt x="1800606" y="288036"/>
                </a:lnTo>
                <a:lnTo>
                  <a:pt x="1944623" y="144018"/>
                </a:lnTo>
                <a:lnTo>
                  <a:pt x="1800606" y="0"/>
                </a:lnTo>
                <a:lnTo>
                  <a:pt x="1800606" y="72009"/>
                </a:lnTo>
                <a:lnTo>
                  <a:pt x="0" y="72009"/>
                </a:lnTo>
                <a:lnTo>
                  <a:pt x="0" y="216027"/>
                </a:lnTo>
                <a:lnTo>
                  <a:pt x="1800606" y="21602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5796534" y="5072633"/>
            <a:ext cx="1944623" cy="288036"/>
          </a:xfrm>
          <a:custGeom>
            <a:avLst/>
            <a:gdLst/>
            <a:ahLst/>
            <a:cxnLst/>
            <a:rect l="l" t="t" r="r" b="b"/>
            <a:pathLst>
              <a:path w="1944623" h="288036">
                <a:moveTo>
                  <a:pt x="0" y="72009"/>
                </a:moveTo>
                <a:lnTo>
                  <a:pt x="1800606" y="72009"/>
                </a:lnTo>
                <a:lnTo>
                  <a:pt x="1800606" y="0"/>
                </a:lnTo>
                <a:lnTo>
                  <a:pt x="1944623" y="144018"/>
                </a:lnTo>
                <a:lnTo>
                  <a:pt x="1800606" y="288036"/>
                </a:lnTo>
                <a:lnTo>
                  <a:pt x="1800606" y="216027"/>
                </a:lnTo>
                <a:lnTo>
                  <a:pt x="0" y="216027"/>
                </a:lnTo>
                <a:lnTo>
                  <a:pt x="0" y="7200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5808726" y="5538978"/>
            <a:ext cx="1944624" cy="288035"/>
          </a:xfrm>
          <a:custGeom>
            <a:avLst/>
            <a:gdLst/>
            <a:ahLst/>
            <a:cxnLst/>
            <a:rect l="l" t="t" r="r" b="b"/>
            <a:pathLst>
              <a:path w="1944624" h="288036">
                <a:moveTo>
                  <a:pt x="1800605" y="216027"/>
                </a:moveTo>
                <a:lnTo>
                  <a:pt x="1800605" y="288036"/>
                </a:lnTo>
                <a:lnTo>
                  <a:pt x="1944624" y="144018"/>
                </a:lnTo>
                <a:lnTo>
                  <a:pt x="1800605" y="0"/>
                </a:lnTo>
                <a:lnTo>
                  <a:pt x="1800605" y="72009"/>
                </a:lnTo>
                <a:lnTo>
                  <a:pt x="0" y="72009"/>
                </a:lnTo>
                <a:lnTo>
                  <a:pt x="0" y="216027"/>
                </a:lnTo>
                <a:lnTo>
                  <a:pt x="1800605" y="21602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5808726" y="5538978"/>
            <a:ext cx="1944624" cy="288035"/>
          </a:xfrm>
          <a:custGeom>
            <a:avLst/>
            <a:gdLst/>
            <a:ahLst/>
            <a:cxnLst/>
            <a:rect l="l" t="t" r="r" b="b"/>
            <a:pathLst>
              <a:path w="1944624" h="288036">
                <a:moveTo>
                  <a:pt x="0" y="72009"/>
                </a:moveTo>
                <a:lnTo>
                  <a:pt x="1800605" y="72009"/>
                </a:lnTo>
                <a:lnTo>
                  <a:pt x="1800605" y="0"/>
                </a:lnTo>
                <a:lnTo>
                  <a:pt x="1944624" y="144018"/>
                </a:lnTo>
                <a:lnTo>
                  <a:pt x="1800605" y="288036"/>
                </a:lnTo>
                <a:lnTo>
                  <a:pt x="1800605" y="216027"/>
                </a:lnTo>
                <a:lnTo>
                  <a:pt x="0" y="216027"/>
                </a:lnTo>
                <a:lnTo>
                  <a:pt x="0" y="7200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83540" y="465946"/>
            <a:ext cx="614260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yste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.ou</a:t>
            </a:r>
            <a:r>
              <a:rPr dirty="0" smtClean="0" sz="3600" spc="-14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.</a:t>
            </a:r>
            <a:r>
              <a:rPr dirty="0" smtClean="0" sz="3600" spc="-150" b="1">
                <a:latin typeface="Arial"/>
                <a:cs typeface="Arial"/>
              </a:rPr>
              <a:t>prin</a:t>
            </a:r>
            <a:r>
              <a:rPr dirty="0" smtClean="0" sz="3600" spc="-14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39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(</a:t>
            </a:r>
            <a:r>
              <a:rPr dirty="0" smtClean="0" sz="3600" spc="0" b="1">
                <a:latin typeface="Arial"/>
                <a:cs typeface="Arial"/>
              </a:rPr>
              <a:t>)</a:t>
            </a:r>
            <a:r>
              <a:rPr dirty="0" smtClean="0" sz="3600" spc="-239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11261" y="1620043"/>
            <a:ext cx="1290929" cy="24881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4" marR="4572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H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o10</a:t>
            </a:r>
            <a:endParaRPr sz="2400">
              <a:latin typeface="Arial"/>
              <a:cs typeface="Arial"/>
            </a:endParaRPr>
          </a:p>
          <a:p>
            <a:pPr marL="21844" marR="45720">
              <a:lnSpc>
                <a:spcPct val="95825"/>
              </a:lnSpc>
              <a:spcBef>
                <a:spcPts val="1660"/>
              </a:spcBef>
            </a:pPr>
            <a:r>
              <a:rPr dirty="0" smtClean="0" sz="2400" spc="0">
                <a:latin typeface="Arial"/>
                <a:cs typeface="Arial"/>
              </a:rPr>
              <a:t>30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325"/>
              </a:spcBef>
            </a:pPr>
            <a:r>
              <a:rPr dirty="0" smtClean="0" sz="2400" spc="0">
                <a:latin typeface="Arial"/>
                <a:cs typeface="Arial"/>
              </a:rPr>
              <a:t>30Object</a:t>
            </a:r>
            <a:endParaRPr sz="2400">
              <a:latin typeface="Arial"/>
              <a:cs typeface="Arial"/>
            </a:endParaRPr>
          </a:p>
          <a:p>
            <a:pPr marL="21844" marR="45720">
              <a:lnSpc>
                <a:spcPct val="95825"/>
              </a:lnSpc>
              <a:spcBef>
                <a:spcPts val="1310"/>
              </a:spcBef>
            </a:pPr>
            <a:r>
              <a:rPr dirty="0" smtClean="0" sz="2400" spc="-4">
                <a:latin typeface="Arial"/>
                <a:cs typeface="Arial"/>
              </a:rPr>
              <a:t>1020</a:t>
            </a:r>
            <a:endParaRPr sz="2400">
              <a:latin typeface="Arial"/>
              <a:cs typeface="Arial"/>
            </a:endParaRPr>
          </a:p>
          <a:p>
            <a:pPr marL="21844" marR="45720">
              <a:lnSpc>
                <a:spcPct val="95825"/>
              </a:lnSpc>
              <a:spcBef>
                <a:spcPts val="1529"/>
              </a:spcBef>
            </a:pPr>
            <a:r>
              <a:rPr dirty="0" smtClean="0" sz="2400" spc="0">
                <a:latin typeface="Arial"/>
                <a:cs typeface="Arial"/>
              </a:rPr>
              <a:t>1020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1640983"/>
            <a:ext cx="152654" cy="27189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1434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1540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540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543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540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6440" y="1640983"/>
            <a:ext cx="4672194" cy="27189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stem.out</a:t>
            </a:r>
            <a:r>
              <a:rPr dirty="0" smtClean="0" sz="2000" spc="-9">
                <a:latin typeface="Arial"/>
                <a:cs typeface="Arial"/>
              </a:rPr>
              <a:t>.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intln</a:t>
            </a:r>
            <a:r>
              <a:rPr dirty="0" smtClean="0" sz="2000" spc="0">
                <a:latin typeface="Arial"/>
                <a:cs typeface="Arial"/>
              </a:rPr>
              <a:t>(“H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llo”+1</a:t>
            </a:r>
            <a:r>
              <a:rPr dirty="0" smtClean="0" sz="2000" spc="-9">
                <a:latin typeface="Arial"/>
                <a:cs typeface="Arial"/>
              </a:rPr>
              <a:t>0</a:t>
            </a:r>
            <a:r>
              <a:rPr dirty="0" smtClean="0" sz="2000" spc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  <a:p>
            <a:pPr marL="12700" marR="300497">
              <a:lnSpc>
                <a:spcPts val="2299"/>
              </a:lnSpc>
              <a:spcBef>
                <a:spcPts val="1434"/>
              </a:spcBef>
            </a:pP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stem.out</a:t>
            </a:r>
            <a:r>
              <a:rPr dirty="0" smtClean="0" sz="2000" spc="-9">
                <a:latin typeface="Arial"/>
                <a:cs typeface="Arial"/>
              </a:rPr>
              <a:t>.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intln(10</a:t>
            </a:r>
            <a:r>
              <a:rPr dirty="0" smtClean="0" sz="2000" spc="-9">
                <a:latin typeface="Arial"/>
                <a:cs typeface="Arial"/>
              </a:rPr>
              <a:t>+</a:t>
            </a:r>
            <a:r>
              <a:rPr dirty="0" smtClean="0" sz="2000" spc="0">
                <a:latin typeface="Arial"/>
                <a:cs typeface="Arial"/>
              </a:rPr>
              <a:t>2</a:t>
            </a:r>
            <a:r>
              <a:rPr dirty="0" smtClean="0" sz="2000" spc="-4">
                <a:latin typeface="Arial"/>
                <a:cs typeface="Arial"/>
              </a:rPr>
              <a:t>0);</a:t>
            </a:r>
            <a:r>
              <a:rPr dirty="0" smtClean="0" sz="2000" spc="-4">
                <a:latin typeface="Arial"/>
                <a:cs typeface="Arial"/>
              </a:rPr>
              <a:t> </a:t>
            </a:r>
            <a:endParaRPr sz="2000">
              <a:latin typeface="Arial"/>
              <a:cs typeface="Arial"/>
            </a:endParaRPr>
          </a:p>
          <a:p>
            <a:pPr marL="12700" marR="300497">
              <a:lnSpc>
                <a:spcPts val="2299"/>
              </a:lnSpc>
              <a:spcBef>
                <a:spcPts val="1540"/>
              </a:spcBef>
            </a:pP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stem.out</a:t>
            </a:r>
            <a:r>
              <a:rPr dirty="0" smtClean="0" sz="2000" spc="-9">
                <a:latin typeface="Arial"/>
                <a:cs typeface="Arial"/>
              </a:rPr>
              <a:t>.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intln</a:t>
            </a:r>
            <a:r>
              <a:rPr dirty="0" smtClean="0" sz="2000" spc="0">
                <a:latin typeface="Arial"/>
                <a:cs typeface="Arial"/>
              </a:rPr>
              <a:t>(10</a:t>
            </a:r>
            <a:r>
              <a:rPr dirty="0" smtClean="0" sz="2000" spc="-3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+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20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+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“</a:t>
            </a:r>
            <a:r>
              <a:rPr dirty="0" smtClean="0" sz="2000" spc="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bje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t”</a:t>
            </a:r>
            <a:r>
              <a:rPr dirty="0" smtClean="0" sz="2000" spc="-9">
                <a:latin typeface="Arial"/>
                <a:cs typeface="Arial"/>
              </a:rPr>
              <a:t>)</a:t>
            </a:r>
            <a:r>
              <a:rPr dirty="0" smtClean="0" sz="2000" spc="0">
                <a:latin typeface="Arial"/>
                <a:cs typeface="Arial"/>
              </a:rPr>
              <a:t>;</a:t>
            </a:r>
            <a:r>
              <a:rPr dirty="0" smtClean="0" sz="2000" spc="0">
                <a:latin typeface="Arial"/>
                <a:cs typeface="Arial"/>
              </a:rPr>
              <a:t> </a:t>
            </a:r>
            <a:endParaRPr sz="2000">
              <a:latin typeface="Arial"/>
              <a:cs typeface="Arial"/>
            </a:endParaRPr>
          </a:p>
          <a:p>
            <a:pPr marL="12700" marR="300497">
              <a:lnSpc>
                <a:spcPts val="2299"/>
              </a:lnSpc>
              <a:spcBef>
                <a:spcPts val="1540"/>
              </a:spcBef>
            </a:pP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stem.out</a:t>
            </a:r>
            <a:r>
              <a:rPr dirty="0" smtClean="0" sz="2000" spc="-9">
                <a:latin typeface="Arial"/>
                <a:cs typeface="Arial"/>
              </a:rPr>
              <a:t>.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intln</a:t>
            </a:r>
            <a:r>
              <a:rPr dirty="0" smtClean="0" sz="2000" spc="0">
                <a:latin typeface="Arial"/>
                <a:cs typeface="Arial"/>
              </a:rPr>
              <a:t>(“</a:t>
            </a:r>
            <a:r>
              <a:rPr dirty="0" smtClean="0" sz="2000" spc="-9">
                <a:latin typeface="Arial"/>
                <a:cs typeface="Arial"/>
              </a:rPr>
              <a:t>1</a:t>
            </a:r>
            <a:r>
              <a:rPr dirty="0" smtClean="0" sz="2000" spc="0">
                <a:latin typeface="Arial"/>
                <a:cs typeface="Arial"/>
              </a:rPr>
              <a:t>0”</a:t>
            </a:r>
            <a:r>
              <a:rPr dirty="0" smtClean="0" sz="2000" spc="-9">
                <a:latin typeface="Arial"/>
                <a:cs typeface="Arial"/>
              </a:rPr>
              <a:t>+</a:t>
            </a:r>
            <a:r>
              <a:rPr dirty="0" smtClean="0" sz="2000" spc="0">
                <a:latin typeface="Arial"/>
                <a:cs typeface="Arial"/>
              </a:rPr>
              <a:t>2</a:t>
            </a:r>
            <a:r>
              <a:rPr dirty="0" smtClean="0" sz="2000" spc="4">
                <a:latin typeface="Arial"/>
                <a:cs typeface="Arial"/>
              </a:rPr>
              <a:t>0</a:t>
            </a:r>
            <a:r>
              <a:rPr dirty="0" smtClean="0" sz="2000" spc="-4">
                <a:latin typeface="Arial"/>
                <a:cs typeface="Arial"/>
              </a:rPr>
              <a:t>);</a:t>
            </a:r>
            <a:r>
              <a:rPr dirty="0" smtClean="0" sz="2000" spc="-4">
                <a:latin typeface="Arial"/>
                <a:cs typeface="Arial"/>
              </a:rPr>
              <a:t> </a:t>
            </a:r>
            <a:endParaRPr sz="2000">
              <a:latin typeface="Arial"/>
              <a:cs typeface="Arial"/>
            </a:endParaRPr>
          </a:p>
          <a:p>
            <a:pPr marL="12700" marR="300497">
              <a:lnSpc>
                <a:spcPts val="2299"/>
              </a:lnSpc>
              <a:spcBef>
                <a:spcPts val="1540"/>
              </a:spcBef>
            </a:pP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stem.out</a:t>
            </a:r>
            <a:r>
              <a:rPr dirty="0" smtClean="0" sz="2000" spc="-9">
                <a:latin typeface="Arial"/>
                <a:cs typeface="Arial"/>
              </a:rPr>
              <a:t>.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intln</a:t>
            </a:r>
            <a:r>
              <a:rPr dirty="0" smtClean="0" sz="2000" spc="0">
                <a:latin typeface="Arial"/>
                <a:cs typeface="Arial"/>
              </a:rPr>
              <a:t>(10</a:t>
            </a:r>
            <a:r>
              <a:rPr dirty="0" smtClean="0" sz="2000" spc="-3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+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“</a:t>
            </a:r>
            <a:r>
              <a:rPr dirty="0" smtClean="0" sz="2000" spc="4">
                <a:latin typeface="Arial"/>
                <a:cs typeface="Arial"/>
              </a:rPr>
              <a:t>2</a:t>
            </a:r>
            <a:r>
              <a:rPr dirty="0" smtClean="0" sz="2000" spc="0">
                <a:latin typeface="Arial"/>
                <a:cs typeface="Arial"/>
              </a:rPr>
              <a:t>0</a:t>
            </a:r>
            <a:r>
              <a:rPr dirty="0" smtClean="0" sz="2000" spc="4">
                <a:latin typeface="Arial"/>
                <a:cs typeface="Arial"/>
              </a:rPr>
              <a:t>”</a:t>
            </a:r>
            <a:r>
              <a:rPr dirty="0" smtClean="0" sz="2000" spc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580"/>
              </a:spcBef>
            </a:pP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stem.out</a:t>
            </a:r>
            <a:r>
              <a:rPr dirty="0" smtClean="0" sz="2000" spc="-9">
                <a:latin typeface="Arial"/>
                <a:cs typeface="Arial"/>
              </a:rPr>
              <a:t>.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intln</a:t>
            </a:r>
            <a:r>
              <a:rPr dirty="0" smtClean="0" sz="2000" spc="0">
                <a:latin typeface="Arial"/>
                <a:cs typeface="Arial"/>
              </a:rPr>
              <a:t>(“H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llo: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”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+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20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+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“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my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5811" y="4080018"/>
            <a:ext cx="72948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ag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4">
                <a:latin typeface="Arial"/>
                <a:cs typeface="Arial"/>
              </a:rPr>
              <a:t>”);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845" y="4519834"/>
            <a:ext cx="7633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H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o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59828" y="4519834"/>
            <a:ext cx="4100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4719" y="4519834"/>
            <a:ext cx="1564995" cy="13580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59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age</a:t>
            </a:r>
            <a:endParaRPr sz="2400">
              <a:latin typeface="Arial"/>
              <a:cs typeface="Arial"/>
            </a:endParaRPr>
          </a:p>
          <a:p>
            <a:pPr marL="212826" marR="96900" algn="ctr">
              <a:lnSpc>
                <a:spcPct val="95825"/>
              </a:lnSpc>
              <a:spcBef>
                <a:spcPts val="1533"/>
              </a:spcBef>
            </a:pPr>
            <a:r>
              <a:rPr dirty="0" smtClean="0" sz="2400" spc="0">
                <a:latin typeface="Arial"/>
                <a:cs typeface="Arial"/>
              </a:rPr>
              <a:t>1014060</a:t>
            </a:r>
            <a:endParaRPr sz="2400">
              <a:latin typeface="Arial"/>
              <a:cs typeface="Arial"/>
            </a:endParaRPr>
          </a:p>
          <a:p>
            <a:pPr marL="140563" algn="ctr">
              <a:lnSpc>
                <a:spcPct val="95825"/>
              </a:lnSpc>
              <a:spcBef>
                <a:spcPts val="912"/>
              </a:spcBef>
            </a:pPr>
            <a:r>
              <a:rPr dirty="0" smtClean="0" sz="2400" spc="0">
                <a:latin typeface="Arial"/>
                <a:cs typeface="Arial"/>
              </a:rPr>
              <a:t>10201050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5055131"/>
            <a:ext cx="152806" cy="768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1434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440" y="5055131"/>
            <a:ext cx="5042777" cy="768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stem</a:t>
            </a:r>
            <a:r>
              <a:rPr dirty="0" smtClean="0" sz="2000" spc="-9">
                <a:latin typeface="Arial"/>
                <a:cs typeface="Arial"/>
              </a:rPr>
              <a:t>.</a:t>
            </a:r>
            <a:r>
              <a:rPr dirty="0" smtClean="0" sz="2000" spc="0">
                <a:latin typeface="Arial"/>
                <a:cs typeface="Arial"/>
              </a:rPr>
              <a:t>out</a:t>
            </a:r>
            <a:r>
              <a:rPr dirty="0" smtClean="0" sz="2000" spc="-9">
                <a:latin typeface="Arial"/>
                <a:cs typeface="Arial"/>
              </a:rPr>
              <a:t>.</a:t>
            </a:r>
            <a:r>
              <a:rPr dirty="0" smtClean="0" sz="2000" spc="0">
                <a:latin typeface="Arial"/>
                <a:cs typeface="Arial"/>
              </a:rPr>
              <a:t>printl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(“</a:t>
            </a:r>
            <a:r>
              <a:rPr dirty="0" smtClean="0" sz="2000" spc="-14">
                <a:latin typeface="Arial"/>
                <a:cs typeface="Arial"/>
              </a:rPr>
              <a:t>1</a:t>
            </a:r>
            <a:r>
              <a:rPr dirty="0" smtClean="0" sz="2000" spc="0">
                <a:latin typeface="Arial"/>
                <a:cs typeface="Arial"/>
              </a:rPr>
              <a:t>0”</a:t>
            </a:r>
            <a:r>
              <a:rPr dirty="0" smtClean="0" sz="2000" spc="-4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+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(20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+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40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*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3)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+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60);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  <a:spcBef>
                <a:spcPts val="1434"/>
              </a:spcBef>
            </a:pP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stem.out</a:t>
            </a:r>
            <a:r>
              <a:rPr dirty="0" smtClean="0" sz="2000" spc="-9">
                <a:latin typeface="Arial"/>
                <a:cs typeface="Arial"/>
              </a:rPr>
              <a:t>.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intln</a:t>
            </a:r>
            <a:r>
              <a:rPr dirty="0" smtClean="0" sz="2000" spc="0">
                <a:latin typeface="Arial"/>
                <a:cs typeface="Arial"/>
              </a:rPr>
              <a:t>(10</a:t>
            </a:r>
            <a:r>
              <a:rPr dirty="0" smtClean="0" sz="2000" spc="-3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+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(</a:t>
            </a:r>
            <a:r>
              <a:rPr dirty="0" smtClean="0" sz="2000" spc="9">
                <a:latin typeface="Arial"/>
                <a:cs typeface="Arial"/>
              </a:rPr>
              <a:t>“</a:t>
            </a:r>
            <a:r>
              <a:rPr dirty="0" smtClean="0" sz="2000" spc="0">
                <a:latin typeface="Arial"/>
                <a:cs typeface="Arial"/>
              </a:rPr>
              <a:t>20”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+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40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/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4)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+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50</a:t>
            </a:r>
            <a:r>
              <a:rPr dirty="0" smtClean="0" sz="2000" spc="4">
                <a:latin typeface="Arial"/>
                <a:cs typeface="Arial"/>
              </a:rPr>
              <a:t>)</a:t>
            </a:r>
            <a:r>
              <a:rPr dirty="0" smtClean="0" sz="2000" spc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328547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-4" b="1">
                <a:latin typeface="Calibri"/>
                <a:cs typeface="Calibri"/>
              </a:rPr>
              <a:t>[</a:t>
            </a:r>
            <a:r>
              <a:rPr dirty="0" smtClean="0" baseline="2275" sz="1800" spc="0" b="1">
                <a:latin typeface="Calibri"/>
                <a:cs typeface="Calibri"/>
              </a:rPr>
              <a:t>CS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4" b="1">
                <a:latin typeface="Calibri"/>
                <a:cs typeface="Calibri"/>
              </a:rPr>
              <a:t>1</a:t>
            </a:r>
            <a:r>
              <a:rPr dirty="0" smtClean="0" baseline="2275" sz="1800" spc="0" b="1">
                <a:latin typeface="Calibri"/>
                <a:cs typeface="Calibri"/>
              </a:rPr>
              <a:t>3</a:t>
            </a:r>
            <a:r>
              <a:rPr dirty="0" smtClean="0" baseline="2275" sz="1800" spc="4" b="1">
                <a:latin typeface="Calibri"/>
                <a:cs typeface="Calibri"/>
              </a:rPr>
              <a:t>0</a:t>
            </a:r>
            <a:r>
              <a:rPr dirty="0" smtClean="0" baseline="2275" sz="1800" spc="0" b="1">
                <a:latin typeface="Calibri"/>
                <a:cs typeface="Calibri"/>
              </a:rPr>
              <a:t>4]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83540" y="465946"/>
            <a:ext cx="367571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yste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.ou</a:t>
            </a:r>
            <a:r>
              <a:rPr dirty="0" smtClean="0" sz="3600" spc="-14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.</a:t>
            </a:r>
            <a:r>
              <a:rPr dirty="0" smtClean="0" sz="3600" spc="-150" b="1">
                <a:latin typeface="Arial"/>
                <a:cs typeface="Arial"/>
              </a:rPr>
              <a:t>prin</a:t>
            </a:r>
            <a:r>
              <a:rPr dirty="0" smtClean="0" sz="3600" spc="-144" b="1">
                <a:latin typeface="Arial"/>
                <a:cs typeface="Arial"/>
              </a:rPr>
              <a:t>t(</a:t>
            </a:r>
            <a:r>
              <a:rPr dirty="0" smtClean="0" sz="3600" spc="0" b="1"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540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6440" y="1577371"/>
            <a:ext cx="7437166" cy="23059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Prin</a:t>
            </a:r>
            <a:r>
              <a:rPr dirty="0" smtClean="0" sz="2400" spc="4" b="1">
                <a:latin typeface="Arial"/>
                <a:cs typeface="Arial"/>
              </a:rPr>
              <a:t>t</a:t>
            </a:r>
            <a:r>
              <a:rPr dirty="0" smtClean="0" sz="2400" spc="0" b="1">
                <a:latin typeface="Arial"/>
                <a:cs typeface="Arial"/>
              </a:rPr>
              <a:t>s/Displa</a:t>
            </a:r>
            <a:r>
              <a:rPr dirty="0" smtClean="0" sz="2400" spc="-25" b="1">
                <a:latin typeface="Arial"/>
                <a:cs typeface="Arial"/>
              </a:rPr>
              <a:t>y</a:t>
            </a:r>
            <a:r>
              <a:rPr dirty="0" smtClean="0" sz="2400" spc="0" b="1">
                <a:latin typeface="Arial"/>
                <a:cs typeface="Arial"/>
              </a:rPr>
              <a:t>s</a:t>
            </a:r>
            <a:r>
              <a:rPr dirty="0" smtClean="0" sz="2400" spc="1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output</a:t>
            </a:r>
            <a:r>
              <a:rPr dirty="0" smtClean="0" sz="2400" spc="-1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star</a:t>
            </a:r>
            <a:r>
              <a:rPr dirty="0" smtClean="0" sz="2400" spc="4" b="1">
                <a:latin typeface="Arial"/>
                <a:cs typeface="Arial"/>
              </a:rPr>
              <a:t>t</a:t>
            </a:r>
            <a:r>
              <a:rPr dirty="0" smtClean="0" sz="2400" spc="0" b="1">
                <a:latin typeface="Arial"/>
                <a:cs typeface="Arial"/>
              </a:rPr>
              <a:t>ing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f</a:t>
            </a:r>
            <a:r>
              <a:rPr dirty="0" smtClean="0" sz="2400" spc="4" b="1">
                <a:latin typeface="Arial"/>
                <a:cs typeface="Arial"/>
              </a:rPr>
              <a:t>r</a:t>
            </a:r>
            <a:r>
              <a:rPr dirty="0" smtClean="0" sz="2400" spc="0" b="1">
                <a:latin typeface="Arial"/>
                <a:cs typeface="Arial"/>
              </a:rPr>
              <a:t>om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the</a:t>
            </a:r>
            <a:r>
              <a:rPr dirty="0" smtClean="0" sz="2400" spc="-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same</a:t>
            </a:r>
            <a:r>
              <a:rPr dirty="0" smtClean="0" sz="2400" spc="1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l</a:t>
            </a:r>
            <a:r>
              <a:rPr dirty="0" smtClean="0" sz="2400" spc="4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ne</a:t>
            </a:r>
            <a:endParaRPr sz="2400">
              <a:latin typeface="Arial"/>
              <a:cs typeface="Arial"/>
            </a:endParaRPr>
          </a:p>
          <a:p>
            <a:pPr marL="12700" marR="39873">
              <a:lnSpc>
                <a:spcPct val="95825"/>
              </a:lnSpc>
            </a:pPr>
            <a:r>
              <a:rPr dirty="0" smtClean="0" sz="2400" spc="0" b="1">
                <a:latin typeface="Arial"/>
                <a:cs typeface="Arial"/>
              </a:rPr>
              <a:t>(Sim</a:t>
            </a:r>
            <a:r>
              <a:rPr dirty="0" smtClean="0" sz="2400" spc="9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lar</a:t>
            </a:r>
            <a:r>
              <a:rPr dirty="0" smtClean="0" sz="2400" spc="-1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print</a:t>
            </a:r>
            <a:r>
              <a:rPr dirty="0" smtClean="0" sz="2400" spc="4" b="1">
                <a:latin typeface="Arial"/>
                <a:cs typeface="Arial"/>
              </a:rPr>
              <a:t>f(</a:t>
            </a:r>
            <a:r>
              <a:rPr dirty="0" smtClean="0" sz="2400" spc="0" b="1">
                <a:latin typeface="Arial"/>
                <a:cs typeface="Arial"/>
              </a:rPr>
              <a:t>)</a:t>
            </a:r>
            <a:r>
              <a:rPr dirty="0" smtClean="0" sz="2400" spc="-25" b="1">
                <a:latin typeface="Arial"/>
                <a:cs typeface="Arial"/>
              </a:rPr>
              <a:t> </a:t>
            </a:r>
            <a:r>
              <a:rPr dirty="0" smtClean="0" sz="2400" spc="25" b="1">
                <a:latin typeface="Arial"/>
                <a:cs typeface="Arial"/>
              </a:rPr>
              <a:t>w</a:t>
            </a:r>
            <a:r>
              <a:rPr dirty="0" smtClean="0" sz="2400" spc="0" b="1">
                <a:latin typeface="Arial"/>
                <a:cs typeface="Arial"/>
              </a:rPr>
              <a:t>it</a:t>
            </a:r>
            <a:r>
              <a:rPr dirty="0" smtClean="0" sz="2400" spc="-9" b="1">
                <a:latin typeface="Arial"/>
                <a:cs typeface="Arial"/>
              </a:rPr>
              <a:t>h</a:t>
            </a:r>
            <a:r>
              <a:rPr dirty="0" smtClean="0" sz="2400" spc="0" b="1">
                <a:latin typeface="Arial"/>
                <a:cs typeface="Arial"/>
              </a:rPr>
              <a:t>out</a:t>
            </a:r>
            <a:r>
              <a:rPr dirty="0" smtClean="0" sz="2400" spc="-3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ne</a:t>
            </a:r>
            <a:r>
              <a:rPr dirty="0" smtClean="0" sz="2400" spc="25" b="1">
                <a:latin typeface="Arial"/>
                <a:cs typeface="Arial"/>
              </a:rPr>
              <a:t>w</a:t>
            </a:r>
            <a:r>
              <a:rPr dirty="0" smtClean="0" sz="2400" spc="0" b="1">
                <a:latin typeface="Arial"/>
                <a:cs typeface="Arial"/>
              </a:rPr>
              <a:t>line)</a:t>
            </a:r>
            <a:endParaRPr sz="2400">
              <a:latin typeface="Arial"/>
              <a:cs typeface="Arial"/>
            </a:endParaRPr>
          </a:p>
          <a:p>
            <a:pPr marL="12700" marR="39873">
              <a:lnSpc>
                <a:spcPct val="95825"/>
              </a:lnSpc>
              <a:spcBef>
                <a:spcPts val="698"/>
              </a:spcBef>
            </a:pPr>
            <a:r>
              <a:rPr dirty="0" smtClean="0" sz="2400" spc="0" b="1">
                <a:latin typeface="Arial"/>
                <a:cs typeface="Arial"/>
              </a:rPr>
              <a:t>Displa</a:t>
            </a:r>
            <a:r>
              <a:rPr dirty="0" smtClean="0" sz="2400" spc="-25" b="1">
                <a:latin typeface="Arial"/>
                <a:cs typeface="Arial"/>
              </a:rPr>
              <a:t>y</a:t>
            </a:r>
            <a:r>
              <a:rPr dirty="0" smtClean="0" sz="2400" spc="0" b="1">
                <a:latin typeface="Arial"/>
                <a:cs typeface="Arial"/>
              </a:rPr>
              <a:t>s</a:t>
            </a:r>
            <a:r>
              <a:rPr dirty="0" smtClean="0" sz="2400" spc="2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output</a:t>
            </a:r>
            <a:r>
              <a:rPr dirty="0" smtClean="0" sz="2400" spc="-1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only</a:t>
            </a:r>
            <a:r>
              <a:rPr dirty="0" smtClean="0" sz="2400" spc="-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in</a:t>
            </a:r>
            <a:r>
              <a:rPr dirty="0" smtClean="0" sz="2400" spc="-1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Str</a:t>
            </a:r>
            <a:r>
              <a:rPr dirty="0" smtClean="0" sz="2400" spc="4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ng</a:t>
            </a:r>
            <a:r>
              <a:rPr dirty="0" smtClean="0" sz="2400" spc="-1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form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696"/>
              </a:spcBef>
            </a:pPr>
            <a:r>
              <a:rPr dirty="0" smtClean="0" sz="2400" spc="0" b="1">
                <a:latin typeface="Arial"/>
                <a:cs typeface="Arial"/>
              </a:rPr>
              <a:t>If</a:t>
            </a:r>
            <a:r>
              <a:rPr dirty="0" smtClean="0" sz="2400" spc="-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parameter</a:t>
            </a:r>
            <a:r>
              <a:rPr dirty="0" smtClean="0" sz="2400" spc="1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to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it</a:t>
            </a:r>
            <a:r>
              <a:rPr dirty="0" smtClean="0" sz="2400" spc="-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is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-4" b="1">
                <a:latin typeface="Arial"/>
                <a:cs typeface="Arial"/>
              </a:rPr>
              <a:t>n</a:t>
            </a:r>
            <a:r>
              <a:rPr dirty="0" smtClean="0" sz="2400" spc="0" b="1">
                <a:latin typeface="Arial"/>
                <a:cs typeface="Arial"/>
              </a:rPr>
              <a:t>ot</a:t>
            </a:r>
            <a:r>
              <a:rPr dirty="0" smtClean="0" sz="2400" spc="-1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in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-4" b="1">
                <a:latin typeface="Arial"/>
                <a:cs typeface="Arial"/>
              </a:rPr>
              <a:t>S</a:t>
            </a:r>
            <a:r>
              <a:rPr dirty="0" smtClean="0" sz="2400" spc="0" b="1">
                <a:latin typeface="Arial"/>
                <a:cs typeface="Arial"/>
              </a:rPr>
              <a:t>t</a:t>
            </a:r>
            <a:r>
              <a:rPr dirty="0" smtClean="0" sz="2400" spc="4" b="1">
                <a:latin typeface="Arial"/>
                <a:cs typeface="Arial"/>
              </a:rPr>
              <a:t>r</a:t>
            </a:r>
            <a:r>
              <a:rPr dirty="0" smtClean="0" sz="2400" spc="0" b="1">
                <a:latin typeface="Arial"/>
                <a:cs typeface="Arial"/>
              </a:rPr>
              <a:t>ing</a:t>
            </a:r>
            <a:r>
              <a:rPr dirty="0" smtClean="0" sz="2400" spc="-1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form</a:t>
            </a:r>
            <a:r>
              <a:rPr dirty="0" smtClean="0" sz="2400" spc="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then</a:t>
            </a:r>
            <a:r>
              <a:rPr dirty="0" smtClean="0" sz="2400" spc="-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it</a:t>
            </a:r>
            <a:r>
              <a:rPr dirty="0" smtClean="0" sz="2400" spc="-14" b="1">
                <a:latin typeface="Arial"/>
                <a:cs typeface="Arial"/>
              </a:rPr>
              <a:t> </a:t>
            </a:r>
            <a:r>
              <a:rPr dirty="0" smtClean="0" sz="2400" spc="29" b="1">
                <a:latin typeface="Arial"/>
                <a:cs typeface="Arial"/>
              </a:rPr>
              <a:t>w</a:t>
            </a:r>
            <a:r>
              <a:rPr dirty="0" smtClean="0" sz="2400" spc="0" b="1">
                <a:latin typeface="Arial"/>
                <a:cs typeface="Arial"/>
              </a:rPr>
              <a:t>ill</a:t>
            </a:r>
            <a:r>
              <a:rPr dirty="0" smtClean="0" sz="2400" spc="-4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be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co</a:t>
            </a:r>
            <a:r>
              <a:rPr dirty="0" smtClean="0" sz="2400" spc="-4" b="1">
                <a:latin typeface="Arial"/>
                <a:cs typeface="Arial"/>
              </a:rPr>
              <a:t>n</a:t>
            </a:r>
            <a:r>
              <a:rPr dirty="0" smtClean="0" sz="2400" spc="0" b="1">
                <a:latin typeface="Arial"/>
                <a:cs typeface="Arial"/>
              </a:rPr>
              <a:t>verted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4" b="1">
                <a:latin typeface="Arial"/>
                <a:cs typeface="Arial"/>
              </a:rPr>
              <a:t>t</a:t>
            </a:r>
            <a:r>
              <a:rPr dirty="0" smtClean="0" sz="2400" spc="0" b="1">
                <a:latin typeface="Arial"/>
                <a:cs typeface="Arial"/>
              </a:rPr>
              <a:t>o</a:t>
            </a:r>
            <a:r>
              <a:rPr dirty="0" smtClean="0" sz="2400" spc="-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str</a:t>
            </a:r>
            <a:r>
              <a:rPr dirty="0" smtClean="0" sz="2400" spc="4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ng</a:t>
            </a:r>
            <a:r>
              <a:rPr dirty="0" smtClean="0" sz="2400" spc="-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form</a:t>
            </a:r>
            <a:r>
              <a:rPr dirty="0" smtClean="0" sz="2400" spc="9" b="1">
                <a:latin typeface="Arial"/>
                <a:cs typeface="Arial"/>
              </a:rPr>
              <a:t> </a:t>
            </a:r>
            <a:r>
              <a:rPr dirty="0" smtClean="0" sz="2400" spc="-9" b="1">
                <a:latin typeface="Arial"/>
                <a:cs typeface="Arial"/>
              </a:rPr>
              <a:t>b</a:t>
            </a:r>
            <a:r>
              <a:rPr dirty="0" smtClean="0" sz="2400" spc="0" b="1">
                <a:latin typeface="Arial"/>
                <a:cs typeface="Arial"/>
              </a:rPr>
              <a:t>y</a:t>
            </a:r>
            <a:r>
              <a:rPr dirty="0" smtClean="0" sz="2400" spc="-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in</a:t>
            </a:r>
            <a:r>
              <a:rPr dirty="0" smtClean="0" sz="2400" spc="4" b="1">
                <a:latin typeface="Arial"/>
                <a:cs typeface="Arial"/>
              </a:rPr>
              <a:t>t</a:t>
            </a:r>
            <a:r>
              <a:rPr dirty="0" smtClean="0" sz="2400" spc="0" b="1">
                <a:latin typeface="Arial"/>
                <a:cs typeface="Arial"/>
              </a:rPr>
              <a:t>ernally</a:t>
            </a:r>
            <a:r>
              <a:rPr dirty="0" smtClean="0" sz="2400" spc="-1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cal</a:t>
            </a:r>
            <a:r>
              <a:rPr dirty="0" smtClean="0" sz="2400" spc="4" b="1">
                <a:latin typeface="Arial"/>
                <a:cs typeface="Arial"/>
              </a:rPr>
              <a:t>l</a:t>
            </a:r>
            <a:r>
              <a:rPr dirty="0" smtClean="0" sz="2400" spc="0" b="1">
                <a:latin typeface="Arial"/>
                <a:cs typeface="Arial"/>
              </a:rPr>
              <a:t>ing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toSt</a:t>
            </a:r>
            <a:r>
              <a:rPr dirty="0" smtClean="0" sz="2400" spc="4" b="1">
                <a:latin typeface="Arial"/>
                <a:cs typeface="Arial"/>
              </a:rPr>
              <a:t>r</a:t>
            </a:r>
            <a:r>
              <a:rPr dirty="0" smtClean="0" sz="2400" spc="0" b="1">
                <a:latin typeface="Arial"/>
                <a:cs typeface="Arial"/>
              </a:rPr>
              <a:t>ing</a:t>
            </a:r>
            <a:r>
              <a:rPr dirty="0" smtClean="0" sz="2400" spc="4" b="1">
                <a:latin typeface="Arial"/>
                <a:cs typeface="Arial"/>
              </a:rPr>
              <a:t>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2382297"/>
            <a:ext cx="177800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540" y="3992022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6440" y="3992022"/>
            <a:ext cx="21791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+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-4" b="1">
                <a:latin typeface="Arial"/>
                <a:cs typeface="Arial"/>
              </a:rPr>
              <a:t>o</a:t>
            </a:r>
            <a:r>
              <a:rPr dirty="0" smtClean="0" sz="2400" spc="0" b="1">
                <a:latin typeface="Arial"/>
                <a:cs typeface="Arial"/>
              </a:rPr>
              <a:t>perator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can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19171" y="3992022"/>
            <a:ext cx="4268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be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58388" y="3992022"/>
            <a:ext cx="78160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us</a:t>
            </a:r>
            <a:r>
              <a:rPr dirty="0" smtClean="0" sz="2400" spc="-4" b="1">
                <a:latin typeface="Arial"/>
                <a:cs typeface="Arial"/>
              </a:rPr>
              <a:t>e</a:t>
            </a:r>
            <a:r>
              <a:rPr dirty="0" smtClean="0" sz="2400" spc="0" b="1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53611" y="3992022"/>
            <a:ext cx="3594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 b="1">
                <a:latin typeface="Arial"/>
                <a:cs typeface="Arial"/>
              </a:rPr>
              <a:t>t</a:t>
            </a:r>
            <a:r>
              <a:rPr dirty="0" smtClean="0" sz="2400" spc="0" b="1">
                <a:latin typeface="Arial"/>
                <a:cs typeface="Arial"/>
              </a:rPr>
              <a:t>o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25467" y="3992022"/>
            <a:ext cx="184871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co</a:t>
            </a:r>
            <a:r>
              <a:rPr dirty="0" smtClean="0" sz="2400" spc="-4" b="1">
                <a:latin typeface="Arial"/>
                <a:cs typeface="Arial"/>
              </a:rPr>
              <a:t>n</a:t>
            </a:r>
            <a:r>
              <a:rPr dirty="0" smtClean="0" sz="2400" spc="0" b="1">
                <a:latin typeface="Arial"/>
                <a:cs typeface="Arial"/>
              </a:rPr>
              <a:t>catenate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89014" y="3992022"/>
            <a:ext cx="6977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99198" y="3992022"/>
            <a:ext cx="74899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f</a:t>
            </a:r>
            <a:r>
              <a:rPr dirty="0" smtClean="0" sz="2400" spc="4" b="1">
                <a:latin typeface="Arial"/>
                <a:cs typeface="Arial"/>
              </a:rPr>
              <a:t>r</a:t>
            </a:r>
            <a:r>
              <a:rPr dirty="0" smtClean="0" sz="2400" spc="0" b="1">
                <a:latin typeface="Arial"/>
                <a:cs typeface="Arial"/>
              </a:rPr>
              <a:t>om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40" y="4357782"/>
            <a:ext cx="12909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di</a:t>
            </a:r>
            <a:r>
              <a:rPr dirty="0" smtClean="0" sz="2400" spc="4" b="1">
                <a:latin typeface="Arial"/>
                <a:cs typeface="Arial"/>
              </a:rPr>
              <a:t>f</a:t>
            </a:r>
            <a:r>
              <a:rPr dirty="0" smtClean="0" sz="2400" spc="0" b="1">
                <a:latin typeface="Arial"/>
                <a:cs typeface="Arial"/>
              </a:rPr>
              <a:t>ferent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9155" y="4357782"/>
            <a:ext cx="86451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t</a:t>
            </a:r>
            <a:r>
              <a:rPr dirty="0" smtClean="0" sz="2400" spc="-19" b="1">
                <a:latin typeface="Arial"/>
                <a:cs typeface="Arial"/>
              </a:rPr>
              <a:t>y</a:t>
            </a:r>
            <a:r>
              <a:rPr dirty="0" smtClean="0" sz="2400" spc="0" b="1">
                <a:latin typeface="Arial"/>
                <a:cs typeface="Arial"/>
              </a:rPr>
              <a:t>pes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328547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-4" b="1">
                <a:latin typeface="Calibri"/>
                <a:cs typeface="Calibri"/>
              </a:rPr>
              <a:t>[</a:t>
            </a:r>
            <a:r>
              <a:rPr dirty="0" smtClean="0" baseline="2275" sz="1800" spc="0" b="1">
                <a:latin typeface="Calibri"/>
                <a:cs typeface="Calibri"/>
              </a:rPr>
              <a:t>CS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4" b="1">
                <a:latin typeface="Calibri"/>
                <a:cs typeface="Calibri"/>
              </a:rPr>
              <a:t>1</a:t>
            </a:r>
            <a:r>
              <a:rPr dirty="0" smtClean="0" baseline="2275" sz="1800" spc="0" b="1">
                <a:latin typeface="Calibri"/>
                <a:cs typeface="Calibri"/>
              </a:rPr>
              <a:t>3</a:t>
            </a:r>
            <a:r>
              <a:rPr dirty="0" smtClean="0" baseline="2275" sz="1800" spc="4" b="1">
                <a:latin typeface="Calibri"/>
                <a:cs typeface="Calibri"/>
              </a:rPr>
              <a:t>0</a:t>
            </a:r>
            <a:r>
              <a:rPr dirty="0" smtClean="0" baseline="2275" sz="1800" spc="0" b="1">
                <a:latin typeface="Calibri"/>
                <a:cs typeface="Calibri"/>
              </a:rPr>
              <a:t>4]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83540" y="465946"/>
            <a:ext cx="577380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yste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.ou</a:t>
            </a:r>
            <a:r>
              <a:rPr dirty="0" smtClean="0" sz="3600" spc="-14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.</a:t>
            </a:r>
            <a:r>
              <a:rPr dirty="0" smtClean="0" sz="3600" spc="-150" b="1">
                <a:latin typeface="Arial"/>
                <a:cs typeface="Arial"/>
              </a:rPr>
              <a:t>prin</a:t>
            </a:r>
            <a:r>
              <a:rPr dirty="0" smtClean="0" sz="3600" spc="-144" b="1">
                <a:latin typeface="Arial"/>
                <a:cs typeface="Arial"/>
              </a:rPr>
              <a:t>t(</a:t>
            </a:r>
            <a:r>
              <a:rPr dirty="0" smtClean="0" sz="3600" spc="0" b="1">
                <a:latin typeface="Arial"/>
                <a:cs typeface="Arial"/>
              </a:rPr>
              <a:t>)</a:t>
            </a:r>
            <a:r>
              <a:rPr dirty="0" smtClean="0" sz="3600" spc="-239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300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1603279"/>
            <a:ext cx="764539" cy="69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ss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1836" y="1603279"/>
            <a:ext cx="6301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26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est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2044" y="2335053"/>
            <a:ext cx="865123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pu</a:t>
            </a:r>
            <a:r>
              <a:rPr dirty="0" smtClean="0" sz="2400" spc="-4">
                <a:latin typeface="Arial"/>
                <a:cs typeface="Arial"/>
              </a:rPr>
              <a:t>b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4390" y="2335053"/>
            <a:ext cx="402196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sta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ic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void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main(String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args</a:t>
            </a:r>
            <a:r>
              <a:rPr dirty="0" smtClean="0" sz="2400" spc="4">
                <a:latin typeface="Arial"/>
                <a:cs typeface="Arial"/>
              </a:rPr>
              <a:t>[])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5308" y="3066573"/>
            <a:ext cx="4652183" cy="1793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3785" marR="545384" algn="just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System</a:t>
            </a:r>
            <a:r>
              <a:rPr dirty="0" smtClean="0" sz="2400" spc="4">
                <a:latin typeface="Arial"/>
                <a:cs typeface="Arial"/>
              </a:rPr>
              <a:t>.</a:t>
            </a:r>
            <a:r>
              <a:rPr dirty="0" smtClean="0" sz="2400" spc="0">
                <a:latin typeface="Arial"/>
                <a:cs typeface="Arial"/>
              </a:rPr>
              <a:t>out.p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14">
                <a:latin typeface="Arial"/>
                <a:cs typeface="Arial"/>
              </a:rPr>
              <a:t>t</a:t>
            </a:r>
            <a:r>
              <a:rPr dirty="0" smtClean="0" sz="2400" spc="4">
                <a:latin typeface="Arial"/>
                <a:cs typeface="Arial"/>
              </a:rPr>
              <a:t>(</a:t>
            </a:r>
            <a:r>
              <a:rPr dirty="0" smtClean="0" sz="2400" spc="0">
                <a:latin typeface="Arial"/>
                <a:cs typeface="Arial"/>
              </a:rPr>
              <a:t>"H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o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");</a:t>
            </a:r>
            <a:endParaRPr sz="2400">
              <a:latin typeface="Arial"/>
              <a:cs typeface="Arial"/>
            </a:endParaRPr>
          </a:p>
          <a:p>
            <a:pPr marL="573785" algn="just">
              <a:lnSpc>
                <a:spcPct val="100041"/>
              </a:lnSpc>
            </a:pP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-4">
                <a:latin typeface="Arial"/>
                <a:cs typeface="Arial"/>
              </a:rPr>
              <a:t>y</a:t>
            </a:r>
            <a:r>
              <a:rPr dirty="0" smtClean="0" sz="2400" spc="0">
                <a:latin typeface="Arial"/>
                <a:cs typeface="Arial"/>
              </a:rPr>
              <a:t>stem.out.prin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(“</a:t>
            </a:r>
            <a:r>
              <a:rPr dirty="0" smtClean="0" sz="2400" spc="-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am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fin</a:t>
            </a:r>
            <a:r>
              <a:rPr dirty="0" smtClean="0" sz="2400" spc="-9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");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System</a:t>
            </a:r>
            <a:r>
              <a:rPr dirty="0" smtClean="0" sz="2400" spc="4">
                <a:latin typeface="Arial"/>
                <a:cs typeface="Arial"/>
              </a:rPr>
              <a:t>.</a:t>
            </a:r>
            <a:r>
              <a:rPr dirty="0" smtClean="0" sz="2400" spc="0">
                <a:latin typeface="Arial"/>
                <a:cs typeface="Arial"/>
              </a:rPr>
              <a:t>out.p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tl</a:t>
            </a:r>
            <a:r>
              <a:rPr dirty="0" smtClean="0" sz="2400" spc="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("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It</a:t>
            </a:r>
            <a:r>
              <a:rPr dirty="0" smtClean="0" sz="2400" spc="-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</a:t>
            </a:r>
            <a:r>
              <a:rPr dirty="0" smtClean="0" sz="2400" spc="4">
                <a:latin typeface="Arial"/>
                <a:cs typeface="Arial"/>
              </a:rPr>
              <a:t>K</a:t>
            </a:r>
            <a:r>
              <a:rPr dirty="0" smtClean="0" sz="2400" spc="0">
                <a:latin typeface="Arial"/>
                <a:cs typeface="Arial"/>
              </a:rPr>
              <a:t>");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System</a:t>
            </a:r>
            <a:r>
              <a:rPr dirty="0" smtClean="0" sz="2400" spc="4">
                <a:latin typeface="Arial"/>
                <a:cs typeface="Arial"/>
              </a:rPr>
              <a:t>.</a:t>
            </a:r>
            <a:r>
              <a:rPr dirty="0" smtClean="0" sz="2400" spc="0">
                <a:latin typeface="Arial"/>
                <a:cs typeface="Arial"/>
              </a:rPr>
              <a:t>out.p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1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4">
                <a:latin typeface="Arial"/>
                <a:cs typeface="Arial"/>
              </a:rPr>
              <a:t>“</a:t>
            </a:r>
            <a:r>
              <a:rPr dirty="0" smtClean="0" sz="2400" spc="-44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come”</a:t>
            </a:r>
            <a:r>
              <a:rPr dirty="0" smtClean="0" sz="2400" spc="4">
                <a:latin typeface="Arial"/>
                <a:cs typeface="Arial"/>
              </a:rPr>
              <a:t>)</a:t>
            </a:r>
            <a:r>
              <a:rPr dirty="0" smtClean="0" sz="2400" spc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12700" marR="39873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Method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2044" y="4529994"/>
            <a:ext cx="34300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}</a:t>
            </a:r>
            <a:r>
              <a:rPr dirty="0" smtClean="0" sz="2400" spc="4">
                <a:latin typeface="Arial"/>
                <a:cs typeface="Arial"/>
              </a:rPr>
              <a:t>/</a:t>
            </a:r>
            <a:r>
              <a:rPr dirty="0" smtClean="0" sz="2400" spc="0">
                <a:latin typeface="Arial"/>
                <a:cs typeface="Arial"/>
              </a:rPr>
              <a:t>/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4895754"/>
            <a:ext cx="34300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}</a:t>
            </a:r>
            <a:r>
              <a:rPr dirty="0" smtClean="0" sz="2400" spc="4">
                <a:latin typeface="Arial"/>
                <a:cs typeface="Arial"/>
              </a:rPr>
              <a:t>/</a:t>
            </a:r>
            <a:r>
              <a:rPr dirty="0" smtClean="0" sz="2400" spc="0">
                <a:latin typeface="Arial"/>
                <a:cs typeface="Arial"/>
              </a:rPr>
              <a:t>/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603" y="4895754"/>
            <a:ext cx="5107554" cy="11555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ass</a:t>
            </a:r>
            <a:r>
              <a:rPr dirty="0" smtClean="0" sz="2400" spc="-44">
                <a:latin typeface="Arial"/>
                <a:cs typeface="Arial"/>
              </a:rPr>
              <a:t> </a:t>
            </a:r>
            <a:r>
              <a:rPr dirty="0" smtClean="0" sz="2400" spc="-26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est</a:t>
            </a:r>
            <a:endParaRPr sz="2400">
              <a:latin typeface="Arial"/>
              <a:cs typeface="Arial"/>
            </a:endParaRPr>
          </a:p>
          <a:p>
            <a:pPr marL="2021890">
              <a:lnSpc>
                <a:spcPct val="100041"/>
              </a:lnSpc>
              <a:spcBef>
                <a:spcPts val="731"/>
              </a:spcBef>
            </a:pPr>
            <a:r>
              <a:rPr dirty="0" smtClean="0" sz="2400" spc="0">
                <a:solidFill>
                  <a:srgbClr val="FF5050"/>
                </a:solidFill>
                <a:latin typeface="Arial"/>
                <a:cs typeface="Arial"/>
              </a:rPr>
              <a:t>H</a:t>
            </a:r>
            <a:r>
              <a:rPr dirty="0" smtClean="0" sz="2400" spc="-4">
                <a:solidFill>
                  <a:srgbClr val="FF5050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5050"/>
                </a:solidFill>
                <a:latin typeface="Arial"/>
                <a:cs typeface="Arial"/>
              </a:rPr>
              <a:t>l</a:t>
            </a:r>
            <a:r>
              <a:rPr dirty="0" smtClean="0" sz="2400" spc="-9">
                <a:solidFill>
                  <a:srgbClr val="FF505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5050"/>
                </a:solidFill>
                <a:latin typeface="Arial"/>
                <a:cs typeface="Arial"/>
              </a:rPr>
              <a:t>o</a:t>
            </a:r>
            <a:r>
              <a:rPr dirty="0" smtClean="0" sz="2400" spc="25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5050"/>
                </a:solidFill>
                <a:latin typeface="Arial"/>
                <a:cs typeface="Arial"/>
              </a:rPr>
              <a:t>am</a:t>
            </a:r>
            <a:r>
              <a:rPr dirty="0" smtClean="0" sz="2400" spc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5050"/>
                </a:solidFill>
                <a:latin typeface="Arial"/>
                <a:cs typeface="Arial"/>
              </a:rPr>
              <a:t>fine</a:t>
            </a:r>
            <a:r>
              <a:rPr dirty="0" smtClean="0" sz="2400" spc="-4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400" spc="4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5050"/>
                </a:solidFill>
                <a:latin typeface="Arial"/>
                <a:cs typeface="Arial"/>
              </a:rPr>
              <a:t>t</a:t>
            </a:r>
            <a:r>
              <a:rPr dirty="0" smtClean="0" sz="2400" spc="-9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5050"/>
                </a:solidFill>
                <a:latin typeface="Arial"/>
                <a:cs typeface="Arial"/>
              </a:rPr>
              <a:t>is</a:t>
            </a:r>
            <a:r>
              <a:rPr dirty="0" smtClean="0" sz="2400" spc="4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400" spc="4">
                <a:solidFill>
                  <a:srgbClr val="FF5050"/>
                </a:solidFill>
                <a:latin typeface="Arial"/>
                <a:cs typeface="Arial"/>
              </a:rPr>
              <a:t>OK</a:t>
            </a:r>
            <a:r>
              <a:rPr dirty="0" smtClean="0" sz="2400" spc="4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400" spc="-44">
                <a:solidFill>
                  <a:srgbClr val="FF5050"/>
                </a:solidFill>
                <a:latin typeface="Arial"/>
                <a:cs typeface="Arial"/>
              </a:rPr>
              <a:t>W</a:t>
            </a:r>
            <a:r>
              <a:rPr dirty="0" smtClean="0" sz="2400" spc="0">
                <a:solidFill>
                  <a:srgbClr val="FF5050"/>
                </a:solidFill>
                <a:latin typeface="Arial"/>
                <a:cs typeface="Arial"/>
              </a:rPr>
              <a:t>e</a:t>
            </a:r>
            <a:r>
              <a:rPr dirty="0" smtClean="0" sz="2400" spc="-4">
                <a:solidFill>
                  <a:srgbClr val="FF505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5050"/>
                </a:solidFill>
                <a:latin typeface="Arial"/>
                <a:cs typeface="Arial"/>
              </a:rPr>
              <a:t>come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23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328547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-4" b="1">
                <a:latin typeface="Calibri"/>
                <a:cs typeface="Calibri"/>
              </a:rPr>
              <a:t>[</a:t>
            </a:r>
            <a:r>
              <a:rPr dirty="0" smtClean="0" baseline="2275" sz="1800" spc="0" b="1">
                <a:latin typeface="Calibri"/>
                <a:cs typeface="Calibri"/>
              </a:rPr>
              <a:t>CS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4" b="1">
                <a:latin typeface="Calibri"/>
                <a:cs typeface="Calibri"/>
              </a:rPr>
              <a:t>1</a:t>
            </a:r>
            <a:r>
              <a:rPr dirty="0" smtClean="0" baseline="2275" sz="1800" spc="0" b="1">
                <a:latin typeface="Calibri"/>
                <a:cs typeface="Calibri"/>
              </a:rPr>
              <a:t>3</a:t>
            </a:r>
            <a:r>
              <a:rPr dirty="0" smtClean="0" baseline="2275" sz="1800" spc="4" b="1">
                <a:latin typeface="Calibri"/>
                <a:cs typeface="Calibri"/>
              </a:rPr>
              <a:t>0</a:t>
            </a:r>
            <a:r>
              <a:rPr dirty="0" smtClean="0" baseline="2275" sz="1800" spc="0" b="1">
                <a:latin typeface="Calibri"/>
                <a:cs typeface="Calibri"/>
              </a:rPr>
              <a:t>4]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86788" y="3222868"/>
            <a:ext cx="3227703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dirty="0" smtClean="0" sz="8400" spc="-94">
                <a:solidFill>
                  <a:srgbClr val="FF0000"/>
                </a:solidFill>
                <a:latin typeface="Arial Rounded MT Bold"/>
                <a:cs typeface="Arial Rounded MT Bold"/>
              </a:rPr>
              <a:t>T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ha</a:t>
            </a:r>
            <a:r>
              <a:rPr dirty="0" smtClean="0" sz="8400" spc="19">
                <a:solidFill>
                  <a:srgbClr val="FF0000"/>
                </a:solidFill>
                <a:latin typeface="Arial Rounded MT Bold"/>
                <a:cs typeface="Arial Rounded MT Bold"/>
              </a:rPr>
              <a:t>n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k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7194" y="3222868"/>
            <a:ext cx="1987970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dirty="0" smtClean="0" sz="8400" spc="-489">
                <a:solidFill>
                  <a:srgbClr val="FF0000"/>
                </a:solidFill>
                <a:latin typeface="Arial Rounded MT Bold"/>
                <a:cs typeface="Arial Rounded MT Bold"/>
              </a:rPr>
              <a:t>Y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ou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24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328547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-4" b="1">
                <a:latin typeface="Calibri"/>
                <a:cs typeface="Calibri"/>
              </a:rPr>
              <a:t>[</a:t>
            </a:r>
            <a:r>
              <a:rPr dirty="0" smtClean="0" baseline="2275" sz="1800" spc="0" b="1">
                <a:latin typeface="Calibri"/>
                <a:cs typeface="Calibri"/>
              </a:rPr>
              <a:t>CS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4" b="1">
                <a:latin typeface="Calibri"/>
                <a:cs typeface="Calibri"/>
              </a:rPr>
              <a:t>1</a:t>
            </a:r>
            <a:r>
              <a:rPr dirty="0" smtClean="0" baseline="2275" sz="1800" spc="0" b="1">
                <a:latin typeface="Calibri"/>
                <a:cs typeface="Calibri"/>
              </a:rPr>
              <a:t>3</a:t>
            </a:r>
            <a:r>
              <a:rPr dirty="0" smtClean="0" baseline="2275" sz="1800" spc="4" b="1">
                <a:latin typeface="Calibri"/>
                <a:cs typeface="Calibri"/>
              </a:rPr>
              <a:t>0</a:t>
            </a:r>
            <a:r>
              <a:rPr dirty="0" smtClean="0" baseline="2275" sz="1800" spc="0" b="1">
                <a:latin typeface="Calibri"/>
                <a:cs typeface="Calibri"/>
              </a:rPr>
              <a:t>4]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83540" y="465946"/>
            <a:ext cx="421609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Jav</a:t>
            </a:r>
            <a:r>
              <a:rPr dirty="0" smtClean="0" sz="3600" spc="0" b="1">
                <a:latin typeface="Arial"/>
                <a:cs typeface="Arial"/>
              </a:rPr>
              <a:t>a</a:t>
            </a:r>
            <a:r>
              <a:rPr dirty="0" smtClean="0" sz="3600" spc="-300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v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39" b="1">
                <a:latin typeface="Arial"/>
                <a:cs typeface="Arial"/>
              </a:rPr>
              <a:t> </a:t>
            </a: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1577371"/>
            <a:ext cx="324713" cy="3842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70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2.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3.</a:t>
            </a:r>
            <a:endParaRPr sz="2400">
              <a:latin typeface="Arial"/>
              <a:cs typeface="Arial"/>
            </a:endParaRPr>
          </a:p>
          <a:p>
            <a:pPr marL="12700" marR="37">
              <a:lnSpc>
                <a:spcPct val="95825"/>
              </a:lnSpc>
              <a:spcBef>
                <a:spcPts val="696"/>
              </a:spcBef>
            </a:pPr>
            <a:r>
              <a:rPr dirty="0" smtClean="0" sz="2400" spc="-4">
                <a:solidFill>
                  <a:srgbClr val="0F1141"/>
                </a:solidFill>
                <a:latin typeface="Arial"/>
                <a:cs typeface="Arial"/>
              </a:rPr>
              <a:t>4.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9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5.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6.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7.</a:t>
            </a:r>
            <a:endParaRPr sz="24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698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8.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6440" y="1577371"/>
            <a:ext cx="291307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ght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imitive</a:t>
            </a:r>
            <a:r>
              <a:rPr dirty="0" smtClean="0" sz="2400" spc="-19">
                <a:latin typeface="Arial"/>
                <a:cs typeface="Arial"/>
              </a:rPr>
              <a:t> </a:t>
            </a:r>
            <a:r>
              <a:rPr dirty="0" smtClean="0" sz="2400" spc="-13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ypes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740" y="2016537"/>
            <a:ext cx="1155598" cy="1208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boolean</a:t>
            </a:r>
            <a:endParaRPr sz="2400">
              <a:latin typeface="Arial"/>
              <a:cs typeface="Arial"/>
            </a:endParaRPr>
          </a:p>
          <a:p>
            <a:pPr marL="12700" marR="411840">
              <a:lnSpc>
                <a:spcPct val="119791"/>
              </a:lnSpc>
              <a:spcBef>
                <a:spcPts val="533"/>
              </a:spcBef>
            </a:pPr>
            <a:r>
              <a:rPr dirty="0" smtClean="0" sz="2400" spc="0">
                <a:latin typeface="Arial"/>
                <a:cs typeface="Arial"/>
              </a:rPr>
              <a:t>by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sho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9563" y="2016537"/>
            <a:ext cx="69870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rue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12491" y="2016537"/>
            <a:ext cx="1558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/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80131" y="2016537"/>
            <a:ext cx="81696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lse)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40" y="3333026"/>
            <a:ext cx="1344062" cy="2086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charac</a:t>
            </a:r>
            <a:r>
              <a:rPr dirty="0" smtClean="0" sz="2400" spc="9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  <a:p>
            <a:pPr marL="12700" marR="702717">
              <a:lnSpc>
                <a:spcPts val="2759"/>
              </a:lnSpc>
              <a:spcBef>
                <a:spcPts val="571"/>
              </a:spcBef>
            </a:pPr>
            <a:r>
              <a:rPr dirty="0" smtClean="0" sz="2400" spc="0">
                <a:latin typeface="Arial"/>
                <a:cs typeface="Arial"/>
              </a:rPr>
              <a:t>int</a:t>
            </a:r>
            <a:r>
              <a:rPr dirty="0" smtClean="0" sz="2400" spc="0">
                <a:latin typeface="Arial"/>
                <a:cs typeface="Arial"/>
              </a:rPr>
              <a:t> </a:t>
            </a:r>
            <a:endParaRPr sz="2400">
              <a:latin typeface="Arial"/>
              <a:cs typeface="Arial"/>
            </a:endParaRPr>
          </a:p>
          <a:p>
            <a:pPr marL="12700" marR="702717">
              <a:lnSpc>
                <a:spcPts val="2759"/>
              </a:lnSpc>
              <a:spcBef>
                <a:spcPts val="695"/>
              </a:spcBef>
            </a:pPr>
            <a:r>
              <a:rPr dirty="0" smtClean="0" sz="2400" spc="0">
                <a:latin typeface="Arial"/>
                <a:cs typeface="Arial"/>
              </a:rPr>
              <a:t>long</a:t>
            </a:r>
            <a:r>
              <a:rPr dirty="0" smtClean="0" sz="2400" spc="0">
                <a:latin typeface="Arial"/>
                <a:cs typeface="Arial"/>
              </a:rPr>
              <a:t> </a:t>
            </a:r>
            <a:endParaRPr sz="2400">
              <a:latin typeface="Arial"/>
              <a:cs typeface="Arial"/>
            </a:endParaRPr>
          </a:p>
          <a:p>
            <a:pPr marL="12700" marR="702717">
              <a:lnSpc>
                <a:spcPts val="2759"/>
              </a:lnSpc>
              <a:spcBef>
                <a:spcPts val="695"/>
              </a:spcBef>
            </a:pPr>
            <a:r>
              <a:rPr dirty="0" smtClean="0" sz="2400" spc="0">
                <a:latin typeface="Arial"/>
                <a:cs typeface="Arial"/>
              </a:rPr>
              <a:t>float</a:t>
            </a:r>
            <a:endParaRPr sz="2400">
              <a:latin typeface="Arial"/>
              <a:cs typeface="Arial"/>
            </a:endParaRPr>
          </a:p>
          <a:p>
            <a:pPr marL="12700" marR="45765">
              <a:lnSpc>
                <a:spcPct val="95825"/>
              </a:lnSpc>
              <a:spcBef>
                <a:spcPts val="715"/>
              </a:spcBef>
            </a:pPr>
            <a:r>
              <a:rPr dirty="0" smtClean="0" sz="2400" spc="0">
                <a:latin typeface="Arial"/>
                <a:cs typeface="Arial"/>
              </a:rPr>
              <a:t>double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328595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r>
              <a:rPr dirty="0" smtClean="0" baseline="2275" sz="1800" spc="-9" b="1">
                <a:latin typeface="Calibri"/>
                <a:cs typeface="Calibri"/>
              </a:rPr>
              <a:t> </a:t>
            </a:r>
            <a:r>
              <a:rPr dirty="0" smtClean="0" baseline="2275" sz="1800" spc="-4" b="1">
                <a:latin typeface="Calibri"/>
                <a:cs typeface="Calibri"/>
              </a:rPr>
              <a:t>[</a:t>
            </a:r>
            <a:r>
              <a:rPr dirty="0" smtClean="0" baseline="2275" sz="1800" spc="0" b="1">
                <a:latin typeface="Calibri"/>
                <a:cs typeface="Calibri"/>
              </a:rPr>
              <a:t>CS</a:t>
            </a:r>
            <a:r>
              <a:rPr dirty="0" smtClean="0" baseline="2275" sz="1800" spc="14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1</a:t>
            </a:r>
            <a:r>
              <a:rPr dirty="0" smtClean="0" baseline="2275" sz="1800" spc="4" b="1">
                <a:latin typeface="Calibri"/>
                <a:cs typeface="Calibri"/>
              </a:rPr>
              <a:t>3</a:t>
            </a:r>
            <a:r>
              <a:rPr dirty="0" smtClean="0" baseline="2275" sz="1800" spc="0" b="1">
                <a:latin typeface="Calibri"/>
                <a:cs typeface="Calibri"/>
              </a:rPr>
              <a:t>0</a:t>
            </a:r>
            <a:r>
              <a:rPr dirty="0" smtClean="0" baseline="2275" sz="1800" spc="4" b="1">
                <a:latin typeface="Calibri"/>
                <a:cs typeface="Calibri"/>
              </a:rPr>
              <a:t>4</a:t>
            </a:r>
            <a:r>
              <a:rPr dirty="0" smtClean="0" baseline="2275" sz="1800" spc="0" b="1">
                <a:latin typeface="Calibri"/>
                <a:cs typeface="Calibri"/>
              </a:rPr>
              <a:t>]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1261110" y="4203954"/>
            <a:ext cx="4091940" cy="1129284"/>
          </a:xfrm>
          <a:custGeom>
            <a:avLst/>
            <a:gdLst/>
            <a:ahLst/>
            <a:cxnLst/>
            <a:rect l="l" t="t" r="r" b="b"/>
            <a:pathLst>
              <a:path w="4091940" h="1129284">
                <a:moveTo>
                  <a:pt x="0" y="1129284"/>
                </a:moveTo>
                <a:lnTo>
                  <a:pt x="4091940" y="1129284"/>
                </a:lnTo>
                <a:lnTo>
                  <a:pt x="4091940" y="0"/>
                </a:lnTo>
                <a:lnTo>
                  <a:pt x="0" y="0"/>
                </a:lnTo>
                <a:lnTo>
                  <a:pt x="0" y="1129284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653278" y="4203954"/>
            <a:ext cx="1367027" cy="1129283"/>
          </a:xfrm>
          <a:custGeom>
            <a:avLst/>
            <a:gdLst/>
            <a:ahLst/>
            <a:cxnLst/>
            <a:rect l="l" t="t" r="r" b="b"/>
            <a:pathLst>
              <a:path w="1367027" h="1129283">
                <a:moveTo>
                  <a:pt x="0" y="0"/>
                </a:moveTo>
                <a:lnTo>
                  <a:pt x="56051" y="312"/>
                </a:lnTo>
                <a:lnTo>
                  <a:pt x="110857" y="1232"/>
                </a:lnTo>
                <a:lnTo>
                  <a:pt x="164239" y="2736"/>
                </a:lnTo>
                <a:lnTo>
                  <a:pt x="216023" y="4800"/>
                </a:lnTo>
                <a:lnTo>
                  <a:pt x="266033" y="7399"/>
                </a:lnTo>
                <a:lnTo>
                  <a:pt x="314091" y="10509"/>
                </a:lnTo>
                <a:lnTo>
                  <a:pt x="360023" y="14106"/>
                </a:lnTo>
                <a:lnTo>
                  <a:pt x="403652" y="18166"/>
                </a:lnTo>
                <a:lnTo>
                  <a:pt x="444803" y="22663"/>
                </a:lnTo>
                <a:lnTo>
                  <a:pt x="483298" y="27574"/>
                </a:lnTo>
                <a:lnTo>
                  <a:pt x="518963" y="32875"/>
                </a:lnTo>
                <a:lnTo>
                  <a:pt x="551620" y="38541"/>
                </a:lnTo>
                <a:lnTo>
                  <a:pt x="581095" y="44549"/>
                </a:lnTo>
                <a:lnTo>
                  <a:pt x="607211" y="50873"/>
                </a:lnTo>
                <a:lnTo>
                  <a:pt x="629793" y="57489"/>
                </a:lnTo>
                <a:lnTo>
                  <a:pt x="663646" y="71502"/>
                </a:lnTo>
                <a:lnTo>
                  <a:pt x="681247" y="86392"/>
                </a:lnTo>
                <a:lnTo>
                  <a:pt x="683513" y="94107"/>
                </a:lnTo>
                <a:lnTo>
                  <a:pt x="683513" y="470535"/>
                </a:lnTo>
                <a:lnTo>
                  <a:pt x="685780" y="478249"/>
                </a:lnTo>
                <a:lnTo>
                  <a:pt x="703381" y="493139"/>
                </a:lnTo>
                <a:lnTo>
                  <a:pt x="737234" y="507152"/>
                </a:lnTo>
                <a:lnTo>
                  <a:pt x="759816" y="513768"/>
                </a:lnTo>
                <a:lnTo>
                  <a:pt x="785932" y="520092"/>
                </a:lnTo>
                <a:lnTo>
                  <a:pt x="815407" y="526100"/>
                </a:lnTo>
                <a:lnTo>
                  <a:pt x="848064" y="531766"/>
                </a:lnTo>
                <a:lnTo>
                  <a:pt x="883729" y="537067"/>
                </a:lnTo>
                <a:lnTo>
                  <a:pt x="922224" y="541978"/>
                </a:lnTo>
                <a:lnTo>
                  <a:pt x="963375" y="546475"/>
                </a:lnTo>
                <a:lnTo>
                  <a:pt x="1007004" y="550535"/>
                </a:lnTo>
                <a:lnTo>
                  <a:pt x="1052936" y="554132"/>
                </a:lnTo>
                <a:lnTo>
                  <a:pt x="1100994" y="557242"/>
                </a:lnTo>
                <a:lnTo>
                  <a:pt x="1151004" y="559841"/>
                </a:lnTo>
                <a:lnTo>
                  <a:pt x="1202788" y="561905"/>
                </a:lnTo>
                <a:lnTo>
                  <a:pt x="1256170" y="563409"/>
                </a:lnTo>
                <a:lnTo>
                  <a:pt x="1310976" y="564329"/>
                </a:lnTo>
                <a:lnTo>
                  <a:pt x="1367027" y="564642"/>
                </a:lnTo>
                <a:lnTo>
                  <a:pt x="1310976" y="564954"/>
                </a:lnTo>
                <a:lnTo>
                  <a:pt x="1256170" y="565874"/>
                </a:lnTo>
                <a:lnTo>
                  <a:pt x="1202788" y="567378"/>
                </a:lnTo>
                <a:lnTo>
                  <a:pt x="1151004" y="569442"/>
                </a:lnTo>
                <a:lnTo>
                  <a:pt x="1100994" y="572041"/>
                </a:lnTo>
                <a:lnTo>
                  <a:pt x="1052936" y="575151"/>
                </a:lnTo>
                <a:lnTo>
                  <a:pt x="1007004" y="578748"/>
                </a:lnTo>
                <a:lnTo>
                  <a:pt x="963375" y="582808"/>
                </a:lnTo>
                <a:lnTo>
                  <a:pt x="922224" y="587305"/>
                </a:lnTo>
                <a:lnTo>
                  <a:pt x="883729" y="592216"/>
                </a:lnTo>
                <a:lnTo>
                  <a:pt x="848064" y="597517"/>
                </a:lnTo>
                <a:lnTo>
                  <a:pt x="815407" y="603183"/>
                </a:lnTo>
                <a:lnTo>
                  <a:pt x="785932" y="609191"/>
                </a:lnTo>
                <a:lnTo>
                  <a:pt x="759816" y="615515"/>
                </a:lnTo>
                <a:lnTo>
                  <a:pt x="737235" y="622131"/>
                </a:lnTo>
                <a:lnTo>
                  <a:pt x="703381" y="636144"/>
                </a:lnTo>
                <a:lnTo>
                  <a:pt x="685780" y="651034"/>
                </a:lnTo>
                <a:lnTo>
                  <a:pt x="683513" y="658749"/>
                </a:lnTo>
                <a:lnTo>
                  <a:pt x="683513" y="1035177"/>
                </a:lnTo>
                <a:lnTo>
                  <a:pt x="681247" y="1042891"/>
                </a:lnTo>
                <a:lnTo>
                  <a:pt x="663646" y="1057781"/>
                </a:lnTo>
                <a:lnTo>
                  <a:pt x="629793" y="1071794"/>
                </a:lnTo>
                <a:lnTo>
                  <a:pt x="607211" y="1078410"/>
                </a:lnTo>
                <a:lnTo>
                  <a:pt x="581095" y="1084734"/>
                </a:lnTo>
                <a:lnTo>
                  <a:pt x="551620" y="1090742"/>
                </a:lnTo>
                <a:lnTo>
                  <a:pt x="518963" y="1096408"/>
                </a:lnTo>
                <a:lnTo>
                  <a:pt x="483298" y="1101709"/>
                </a:lnTo>
                <a:lnTo>
                  <a:pt x="444803" y="1106620"/>
                </a:lnTo>
                <a:lnTo>
                  <a:pt x="403652" y="1111117"/>
                </a:lnTo>
                <a:lnTo>
                  <a:pt x="360023" y="1115177"/>
                </a:lnTo>
                <a:lnTo>
                  <a:pt x="314091" y="1118774"/>
                </a:lnTo>
                <a:lnTo>
                  <a:pt x="266033" y="1121884"/>
                </a:lnTo>
                <a:lnTo>
                  <a:pt x="216023" y="1124483"/>
                </a:lnTo>
                <a:lnTo>
                  <a:pt x="164239" y="1126547"/>
                </a:lnTo>
                <a:lnTo>
                  <a:pt x="110857" y="1128051"/>
                </a:lnTo>
                <a:lnTo>
                  <a:pt x="56051" y="1128971"/>
                </a:lnTo>
                <a:lnTo>
                  <a:pt x="0" y="1129284"/>
                </a:lnTo>
              </a:path>
            </a:pathLst>
          </a:custGeom>
          <a:ln w="25908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1261110" y="5537454"/>
            <a:ext cx="4091940" cy="824484"/>
          </a:xfrm>
          <a:custGeom>
            <a:avLst/>
            <a:gdLst/>
            <a:ahLst/>
            <a:cxnLst/>
            <a:rect l="l" t="t" r="r" b="b"/>
            <a:pathLst>
              <a:path w="4091940" h="824484">
                <a:moveTo>
                  <a:pt x="0" y="824484"/>
                </a:moveTo>
                <a:lnTo>
                  <a:pt x="4091940" y="824484"/>
                </a:lnTo>
                <a:lnTo>
                  <a:pt x="4091940" y="0"/>
                </a:lnTo>
                <a:lnTo>
                  <a:pt x="0" y="0"/>
                </a:lnTo>
                <a:lnTo>
                  <a:pt x="0" y="82448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5653278" y="5566410"/>
            <a:ext cx="1367027" cy="795528"/>
          </a:xfrm>
          <a:custGeom>
            <a:avLst/>
            <a:gdLst/>
            <a:ahLst/>
            <a:cxnLst/>
            <a:rect l="l" t="t" r="r" b="b"/>
            <a:pathLst>
              <a:path w="1367027" h="795527">
                <a:moveTo>
                  <a:pt x="0" y="0"/>
                </a:moveTo>
                <a:lnTo>
                  <a:pt x="56051" y="219"/>
                </a:lnTo>
                <a:lnTo>
                  <a:pt x="110857" y="867"/>
                </a:lnTo>
                <a:lnTo>
                  <a:pt x="164239" y="1926"/>
                </a:lnTo>
                <a:lnTo>
                  <a:pt x="216023" y="3379"/>
                </a:lnTo>
                <a:lnTo>
                  <a:pt x="266033" y="5209"/>
                </a:lnTo>
                <a:lnTo>
                  <a:pt x="314091" y="7399"/>
                </a:lnTo>
                <a:lnTo>
                  <a:pt x="360023" y="9932"/>
                </a:lnTo>
                <a:lnTo>
                  <a:pt x="403652" y="12790"/>
                </a:lnTo>
                <a:lnTo>
                  <a:pt x="444803" y="15957"/>
                </a:lnTo>
                <a:lnTo>
                  <a:pt x="483298" y="19416"/>
                </a:lnTo>
                <a:lnTo>
                  <a:pt x="518963" y="23150"/>
                </a:lnTo>
                <a:lnTo>
                  <a:pt x="551620" y="27141"/>
                </a:lnTo>
                <a:lnTo>
                  <a:pt x="581095" y="31372"/>
                </a:lnTo>
                <a:lnTo>
                  <a:pt x="607211" y="35827"/>
                </a:lnTo>
                <a:lnTo>
                  <a:pt x="629793" y="40488"/>
                </a:lnTo>
                <a:lnTo>
                  <a:pt x="663646" y="50362"/>
                </a:lnTo>
                <a:lnTo>
                  <a:pt x="683513" y="66293"/>
                </a:lnTo>
                <a:lnTo>
                  <a:pt x="683513" y="331469"/>
                </a:lnTo>
                <a:lnTo>
                  <a:pt x="685780" y="336907"/>
                </a:lnTo>
                <a:lnTo>
                  <a:pt x="718364" y="352424"/>
                </a:lnTo>
                <a:lnTo>
                  <a:pt x="759816" y="361936"/>
                </a:lnTo>
                <a:lnTo>
                  <a:pt x="785932" y="366391"/>
                </a:lnTo>
                <a:lnTo>
                  <a:pt x="815407" y="370622"/>
                </a:lnTo>
                <a:lnTo>
                  <a:pt x="848064" y="374613"/>
                </a:lnTo>
                <a:lnTo>
                  <a:pt x="883729" y="378347"/>
                </a:lnTo>
                <a:lnTo>
                  <a:pt x="922224" y="381806"/>
                </a:lnTo>
                <a:lnTo>
                  <a:pt x="963375" y="384973"/>
                </a:lnTo>
                <a:lnTo>
                  <a:pt x="1007004" y="387831"/>
                </a:lnTo>
                <a:lnTo>
                  <a:pt x="1052936" y="390364"/>
                </a:lnTo>
                <a:lnTo>
                  <a:pt x="1100994" y="392554"/>
                </a:lnTo>
                <a:lnTo>
                  <a:pt x="1151004" y="394384"/>
                </a:lnTo>
                <a:lnTo>
                  <a:pt x="1202788" y="395837"/>
                </a:lnTo>
                <a:lnTo>
                  <a:pt x="1256170" y="396896"/>
                </a:lnTo>
                <a:lnTo>
                  <a:pt x="1310976" y="397544"/>
                </a:lnTo>
                <a:lnTo>
                  <a:pt x="1367027" y="397763"/>
                </a:lnTo>
                <a:lnTo>
                  <a:pt x="1310976" y="397983"/>
                </a:lnTo>
                <a:lnTo>
                  <a:pt x="1256170" y="398631"/>
                </a:lnTo>
                <a:lnTo>
                  <a:pt x="1202788" y="399690"/>
                </a:lnTo>
                <a:lnTo>
                  <a:pt x="1151004" y="401143"/>
                </a:lnTo>
                <a:lnTo>
                  <a:pt x="1100994" y="402973"/>
                </a:lnTo>
                <a:lnTo>
                  <a:pt x="1052936" y="405163"/>
                </a:lnTo>
                <a:lnTo>
                  <a:pt x="1007004" y="407696"/>
                </a:lnTo>
                <a:lnTo>
                  <a:pt x="963375" y="410554"/>
                </a:lnTo>
                <a:lnTo>
                  <a:pt x="922224" y="413721"/>
                </a:lnTo>
                <a:lnTo>
                  <a:pt x="883729" y="417180"/>
                </a:lnTo>
                <a:lnTo>
                  <a:pt x="848064" y="420914"/>
                </a:lnTo>
                <a:lnTo>
                  <a:pt x="815407" y="424905"/>
                </a:lnTo>
                <a:lnTo>
                  <a:pt x="785932" y="429136"/>
                </a:lnTo>
                <a:lnTo>
                  <a:pt x="759816" y="433591"/>
                </a:lnTo>
                <a:lnTo>
                  <a:pt x="737235" y="438252"/>
                </a:lnTo>
                <a:lnTo>
                  <a:pt x="703381" y="448126"/>
                </a:lnTo>
                <a:lnTo>
                  <a:pt x="683513" y="464057"/>
                </a:lnTo>
                <a:lnTo>
                  <a:pt x="683513" y="729233"/>
                </a:lnTo>
                <a:lnTo>
                  <a:pt x="681247" y="734671"/>
                </a:lnTo>
                <a:lnTo>
                  <a:pt x="648663" y="750188"/>
                </a:lnTo>
                <a:lnTo>
                  <a:pt x="607211" y="759700"/>
                </a:lnTo>
                <a:lnTo>
                  <a:pt x="581095" y="764155"/>
                </a:lnTo>
                <a:lnTo>
                  <a:pt x="551620" y="768386"/>
                </a:lnTo>
                <a:lnTo>
                  <a:pt x="518963" y="772377"/>
                </a:lnTo>
                <a:lnTo>
                  <a:pt x="483298" y="776111"/>
                </a:lnTo>
                <a:lnTo>
                  <a:pt x="444803" y="779570"/>
                </a:lnTo>
                <a:lnTo>
                  <a:pt x="403652" y="782737"/>
                </a:lnTo>
                <a:lnTo>
                  <a:pt x="360023" y="785595"/>
                </a:lnTo>
                <a:lnTo>
                  <a:pt x="314091" y="788128"/>
                </a:lnTo>
                <a:lnTo>
                  <a:pt x="266033" y="790318"/>
                </a:lnTo>
                <a:lnTo>
                  <a:pt x="216023" y="792148"/>
                </a:lnTo>
                <a:lnTo>
                  <a:pt x="164239" y="793601"/>
                </a:lnTo>
                <a:lnTo>
                  <a:pt x="110857" y="794660"/>
                </a:lnTo>
                <a:lnTo>
                  <a:pt x="56051" y="795308"/>
                </a:lnTo>
                <a:lnTo>
                  <a:pt x="0" y="795527"/>
                </a:lnTo>
              </a:path>
            </a:pathLst>
          </a:custGeom>
          <a:ln w="25908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83540" y="465946"/>
            <a:ext cx="607278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Jav</a:t>
            </a:r>
            <a:r>
              <a:rPr dirty="0" smtClean="0" sz="3600" spc="0" b="1">
                <a:latin typeface="Arial"/>
                <a:cs typeface="Arial"/>
              </a:rPr>
              <a:t>a</a:t>
            </a:r>
            <a:r>
              <a:rPr dirty="0" smtClean="0" sz="3600" spc="-300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v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39" b="1">
                <a:latin typeface="Arial"/>
                <a:cs typeface="Arial"/>
              </a:rPr>
              <a:t> </a:t>
            </a: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es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75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bool</a:t>
            </a:r>
            <a:r>
              <a:rPr dirty="0" smtClean="0" sz="3600" spc="-154" b="1">
                <a:latin typeface="Arial"/>
                <a:cs typeface="Arial"/>
              </a:rPr>
              <a:t>ea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3540" y="1538928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6440" y="1538928"/>
            <a:ext cx="8167596" cy="16456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192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bo</a:t>
            </a:r>
            <a:r>
              <a:rPr dirty="0" smtClean="0" sz="2200" spc="4">
                <a:latin typeface="Arial"/>
                <a:cs typeface="Arial"/>
              </a:rPr>
              <a:t>o</a:t>
            </a:r>
            <a:r>
              <a:rPr dirty="0" smtClean="0" sz="2200" spc="0">
                <a:latin typeface="Arial"/>
                <a:cs typeface="Arial"/>
              </a:rPr>
              <a:t>l</a:t>
            </a:r>
            <a:r>
              <a:rPr dirty="0" smtClean="0" sz="2200" spc="4">
                <a:latin typeface="Arial"/>
                <a:cs typeface="Arial"/>
              </a:rPr>
              <a:t>e</a:t>
            </a:r>
            <a:r>
              <a:rPr dirty="0" smtClean="0" sz="2200" spc="0">
                <a:latin typeface="Arial"/>
                <a:cs typeface="Arial"/>
              </a:rPr>
              <a:t>an</a:t>
            </a:r>
            <a:r>
              <a:rPr dirty="0" smtClean="0" sz="2200" spc="-78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type</a:t>
            </a:r>
            <a:r>
              <a:rPr dirty="0" smtClean="0" sz="2200" spc="-26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for</a:t>
            </a:r>
            <a:r>
              <a:rPr dirty="0" smtClean="0" sz="2200" spc="-5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varia</a:t>
            </a:r>
            <a:r>
              <a:rPr dirty="0" smtClean="0" sz="2200" spc="4">
                <a:latin typeface="Arial"/>
                <a:cs typeface="Arial"/>
              </a:rPr>
              <a:t>b</a:t>
            </a:r>
            <a:r>
              <a:rPr dirty="0" smtClean="0" sz="2200" spc="0">
                <a:latin typeface="Arial"/>
                <a:cs typeface="Arial"/>
              </a:rPr>
              <a:t>l</a:t>
            </a:r>
            <a:r>
              <a:rPr dirty="0" smtClean="0" sz="2200" spc="4">
                <a:latin typeface="Arial"/>
                <a:cs typeface="Arial"/>
              </a:rPr>
              <a:t>e</a:t>
            </a:r>
            <a:r>
              <a:rPr dirty="0" smtClean="0" sz="2200" spc="0">
                <a:latin typeface="Arial"/>
                <a:cs typeface="Arial"/>
              </a:rPr>
              <a:t>s</a:t>
            </a:r>
            <a:r>
              <a:rPr dirty="0" smtClean="0" sz="2200" spc="-87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is</a:t>
            </a:r>
            <a:r>
              <a:rPr dirty="0" smtClean="0" sz="2200" spc="-15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u</a:t>
            </a:r>
            <a:r>
              <a:rPr dirty="0" smtClean="0" sz="2200" spc="4">
                <a:latin typeface="Arial"/>
                <a:cs typeface="Arial"/>
              </a:rPr>
              <a:t>s</a:t>
            </a:r>
            <a:r>
              <a:rPr dirty="0" smtClean="0" sz="2200" spc="0">
                <a:latin typeface="Arial"/>
                <a:cs typeface="Arial"/>
              </a:rPr>
              <a:t>ed</a:t>
            </a:r>
            <a:r>
              <a:rPr dirty="0" smtClean="0" sz="2200" spc="-47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to</a:t>
            </a:r>
            <a:r>
              <a:rPr dirty="0" smtClean="0" sz="2200" spc="-3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s</a:t>
            </a:r>
            <a:r>
              <a:rPr dirty="0" smtClean="0" sz="2200" spc="4">
                <a:latin typeface="Arial"/>
                <a:cs typeface="Arial"/>
              </a:rPr>
              <a:t>t</a:t>
            </a:r>
            <a:r>
              <a:rPr dirty="0" smtClean="0" sz="2200" spc="0">
                <a:latin typeface="Arial"/>
                <a:cs typeface="Arial"/>
              </a:rPr>
              <a:t>ore</a:t>
            </a:r>
            <a:r>
              <a:rPr dirty="0" smtClean="0" sz="2200" spc="-48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o</a:t>
            </a:r>
            <a:r>
              <a:rPr dirty="0" smtClean="0" sz="2200" spc="4">
                <a:latin typeface="Arial"/>
                <a:cs typeface="Arial"/>
              </a:rPr>
              <a:t>n</a:t>
            </a:r>
            <a:r>
              <a:rPr dirty="0" smtClean="0" sz="2200" spc="0">
                <a:latin typeface="Arial"/>
                <a:cs typeface="Arial"/>
              </a:rPr>
              <a:t>ly</a:t>
            </a:r>
            <a:r>
              <a:rPr dirty="0" smtClean="0" sz="2200" spc="-40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two</a:t>
            </a:r>
            <a:r>
              <a:rPr dirty="0" smtClean="0" sz="2200" spc="-14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valu</a:t>
            </a:r>
            <a:r>
              <a:rPr dirty="0" smtClean="0" sz="2200" spc="4">
                <a:latin typeface="Arial"/>
                <a:cs typeface="Arial"/>
              </a:rPr>
              <a:t>e</a:t>
            </a:r>
            <a:r>
              <a:rPr dirty="0" smtClean="0" sz="2200" spc="0">
                <a:latin typeface="Arial"/>
                <a:cs typeface="Arial"/>
              </a:rPr>
              <a:t>s</a:t>
            </a:r>
            <a:r>
              <a:rPr dirty="0" smtClean="0" sz="2200" spc="-63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(true</a:t>
            </a:r>
            <a:endParaRPr sz="2200">
              <a:latin typeface="Arial"/>
              <a:cs typeface="Arial"/>
            </a:endParaRPr>
          </a:p>
          <a:p>
            <a:pPr marL="12700" marR="48192">
              <a:lnSpc>
                <a:spcPts val="2375"/>
              </a:lnSpc>
              <a:spcBef>
                <a:spcPts val="1"/>
              </a:spcBef>
            </a:pPr>
            <a:r>
              <a:rPr dirty="0" smtClean="0" sz="2200" spc="0">
                <a:latin typeface="Arial"/>
                <a:cs typeface="Arial"/>
              </a:rPr>
              <a:t>and</a:t>
            </a:r>
            <a:r>
              <a:rPr dirty="0" smtClean="0" sz="2200" spc="-36">
                <a:latin typeface="Arial"/>
                <a:cs typeface="Arial"/>
              </a:rPr>
              <a:t> </a:t>
            </a:r>
            <a:r>
              <a:rPr dirty="0" smtClean="0" sz="2200" spc="4">
                <a:latin typeface="Arial"/>
                <a:cs typeface="Arial"/>
              </a:rPr>
              <a:t>f</a:t>
            </a:r>
            <a:r>
              <a:rPr dirty="0" smtClean="0" sz="2200" spc="0">
                <a:latin typeface="Arial"/>
                <a:cs typeface="Arial"/>
              </a:rPr>
              <a:t>al</a:t>
            </a:r>
            <a:r>
              <a:rPr dirty="0" smtClean="0" sz="2200" spc="9">
                <a:latin typeface="Arial"/>
                <a:cs typeface="Arial"/>
              </a:rPr>
              <a:t>s</a:t>
            </a:r>
            <a:r>
              <a:rPr dirty="0" smtClean="0" sz="2200" spc="0">
                <a:latin typeface="Arial"/>
                <a:cs typeface="Arial"/>
              </a:rPr>
              <a:t>e)</a:t>
            </a:r>
            <a:endParaRPr sz="2200">
              <a:latin typeface="Arial"/>
              <a:cs typeface="Arial"/>
            </a:endParaRPr>
          </a:p>
          <a:p>
            <a:pPr marL="12700" marR="48192">
              <a:lnSpc>
                <a:spcPct val="95825"/>
              </a:lnSpc>
              <a:spcBef>
                <a:spcPts val="256"/>
              </a:spcBef>
            </a:pPr>
            <a:r>
              <a:rPr dirty="0" smtClean="0" sz="2200" spc="0">
                <a:latin typeface="Arial"/>
                <a:cs typeface="Arial"/>
              </a:rPr>
              <a:t>Memory</a:t>
            </a:r>
            <a:r>
              <a:rPr dirty="0" smtClean="0" sz="2200" spc="-34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Re</a:t>
            </a:r>
            <a:r>
              <a:rPr dirty="0" smtClean="0" sz="2200" spc="4">
                <a:latin typeface="Arial"/>
                <a:cs typeface="Arial"/>
              </a:rPr>
              <a:t>q</a:t>
            </a:r>
            <a:r>
              <a:rPr dirty="0" smtClean="0" sz="2200" spc="0">
                <a:latin typeface="Arial"/>
                <a:cs typeface="Arial"/>
              </a:rPr>
              <a:t>u</a:t>
            </a:r>
            <a:r>
              <a:rPr dirty="0" smtClean="0" sz="2200" spc="4">
                <a:latin typeface="Arial"/>
                <a:cs typeface="Arial"/>
              </a:rPr>
              <a:t>i</a:t>
            </a:r>
            <a:r>
              <a:rPr dirty="0" smtClean="0" sz="2200" spc="0">
                <a:latin typeface="Arial"/>
                <a:cs typeface="Arial"/>
              </a:rPr>
              <a:t>reme</a:t>
            </a:r>
            <a:r>
              <a:rPr dirty="0" smtClean="0" sz="2200" spc="4">
                <a:latin typeface="Arial"/>
                <a:cs typeface="Arial"/>
              </a:rPr>
              <a:t>n</a:t>
            </a:r>
            <a:r>
              <a:rPr dirty="0" smtClean="0" sz="2200" spc="0">
                <a:latin typeface="Arial"/>
                <a:cs typeface="Arial"/>
              </a:rPr>
              <a:t>t</a:t>
            </a:r>
            <a:r>
              <a:rPr dirty="0" smtClean="0" sz="2200" spc="-94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:</a:t>
            </a:r>
            <a:r>
              <a:rPr dirty="0" smtClean="0" sz="2200" spc="0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1</a:t>
            </a:r>
            <a:r>
              <a:rPr dirty="0" smtClean="0" sz="2200" spc="-12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b</a:t>
            </a:r>
            <a:r>
              <a:rPr dirty="0" smtClean="0" sz="2200" spc="4">
                <a:latin typeface="Arial"/>
                <a:cs typeface="Arial"/>
              </a:rPr>
              <a:t>i</a:t>
            </a:r>
            <a:r>
              <a:rPr dirty="0" smtClean="0" sz="2200" spc="0">
                <a:latin typeface="Arial"/>
                <a:cs typeface="Arial"/>
              </a:rPr>
              <a:t>t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75"/>
              </a:spcBef>
            </a:pPr>
            <a:r>
              <a:rPr dirty="0" smtClean="0" sz="2200" spc="0">
                <a:latin typeface="Arial"/>
                <a:cs typeface="Arial"/>
              </a:rPr>
              <a:t>J</a:t>
            </a:r>
            <a:r>
              <a:rPr dirty="0" smtClean="0" sz="2200" spc="4">
                <a:latin typeface="Arial"/>
                <a:cs typeface="Arial"/>
              </a:rPr>
              <a:t>a</a:t>
            </a:r>
            <a:r>
              <a:rPr dirty="0" smtClean="0" sz="2200" spc="0">
                <a:latin typeface="Arial"/>
                <a:cs typeface="Arial"/>
              </a:rPr>
              <a:t>va</a:t>
            </a:r>
            <a:r>
              <a:rPr dirty="0" smtClean="0" sz="2200" spc="-36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do</a:t>
            </a:r>
            <a:r>
              <a:rPr dirty="0" smtClean="0" sz="2200" spc="4">
                <a:latin typeface="Arial"/>
                <a:cs typeface="Arial"/>
              </a:rPr>
              <a:t>e</a:t>
            </a:r>
            <a:r>
              <a:rPr dirty="0" smtClean="0" sz="2200" spc="0">
                <a:latin typeface="Arial"/>
                <a:cs typeface="Arial"/>
              </a:rPr>
              <a:t>s</a:t>
            </a:r>
            <a:r>
              <a:rPr dirty="0" smtClean="0" sz="2200" spc="-47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not</a:t>
            </a:r>
            <a:r>
              <a:rPr dirty="0" smtClean="0" sz="2200" spc="-15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re</a:t>
            </a:r>
            <a:r>
              <a:rPr dirty="0" smtClean="0" sz="2200" spc="4">
                <a:latin typeface="Arial"/>
                <a:cs typeface="Arial"/>
              </a:rPr>
              <a:t>p</a:t>
            </a:r>
            <a:r>
              <a:rPr dirty="0" smtClean="0" sz="2200" spc="0">
                <a:latin typeface="Arial"/>
                <a:cs typeface="Arial"/>
              </a:rPr>
              <a:t>re</a:t>
            </a:r>
            <a:r>
              <a:rPr dirty="0" smtClean="0" sz="2200" spc="4">
                <a:latin typeface="Arial"/>
                <a:cs typeface="Arial"/>
              </a:rPr>
              <a:t>s</a:t>
            </a:r>
            <a:r>
              <a:rPr dirty="0" smtClean="0" sz="2200" spc="0">
                <a:latin typeface="Arial"/>
                <a:cs typeface="Arial"/>
              </a:rPr>
              <a:t>ent</a:t>
            </a:r>
            <a:r>
              <a:rPr dirty="0" smtClean="0" sz="2200" spc="-77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bo</a:t>
            </a:r>
            <a:r>
              <a:rPr dirty="0" smtClean="0" sz="2200" spc="4">
                <a:latin typeface="Arial"/>
                <a:cs typeface="Arial"/>
              </a:rPr>
              <a:t>o</a:t>
            </a:r>
            <a:r>
              <a:rPr dirty="0" smtClean="0" sz="2200" spc="0">
                <a:latin typeface="Arial"/>
                <a:cs typeface="Arial"/>
              </a:rPr>
              <a:t>l</a:t>
            </a:r>
            <a:r>
              <a:rPr dirty="0" smtClean="0" sz="2200" spc="4">
                <a:latin typeface="Arial"/>
                <a:cs typeface="Arial"/>
              </a:rPr>
              <a:t>e</a:t>
            </a:r>
            <a:r>
              <a:rPr dirty="0" smtClean="0" sz="2200" spc="0">
                <a:latin typeface="Arial"/>
                <a:cs typeface="Arial"/>
              </a:rPr>
              <a:t>an</a:t>
            </a:r>
            <a:r>
              <a:rPr dirty="0" smtClean="0" sz="2200" spc="-78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valu</a:t>
            </a:r>
            <a:r>
              <a:rPr dirty="0" smtClean="0" sz="2200" spc="4">
                <a:latin typeface="Arial"/>
                <a:cs typeface="Arial"/>
              </a:rPr>
              <a:t>e</a:t>
            </a:r>
            <a:r>
              <a:rPr dirty="0" smtClean="0" sz="2200" spc="0">
                <a:latin typeface="Arial"/>
                <a:cs typeface="Arial"/>
              </a:rPr>
              <a:t>s</a:t>
            </a:r>
            <a:r>
              <a:rPr dirty="0" smtClean="0" sz="2200" spc="-63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by</a:t>
            </a:r>
            <a:r>
              <a:rPr dirty="0" smtClean="0" sz="2200" spc="-13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1</a:t>
            </a:r>
            <a:r>
              <a:rPr dirty="0" smtClean="0" sz="2200" spc="-12">
                <a:latin typeface="Arial"/>
                <a:cs typeface="Arial"/>
              </a:rPr>
              <a:t> </a:t>
            </a:r>
            <a:r>
              <a:rPr dirty="0" smtClean="0" sz="2200" spc="4">
                <a:latin typeface="Arial"/>
                <a:cs typeface="Arial"/>
              </a:rPr>
              <a:t>a</a:t>
            </a:r>
            <a:r>
              <a:rPr dirty="0" smtClean="0" sz="2200" spc="0">
                <a:latin typeface="Arial"/>
                <a:cs typeface="Arial"/>
              </a:rPr>
              <a:t>nd</a:t>
            </a:r>
            <a:r>
              <a:rPr dirty="0" smtClean="0" sz="2200" spc="-36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0</a:t>
            </a:r>
            <a:r>
              <a:rPr dirty="0" smtClean="0" sz="2200" spc="2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as</a:t>
            </a:r>
            <a:r>
              <a:rPr dirty="0" smtClean="0" sz="2200" spc="-23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u</a:t>
            </a:r>
            <a:r>
              <a:rPr dirty="0" smtClean="0" sz="2200" spc="4">
                <a:latin typeface="Arial"/>
                <a:cs typeface="Arial"/>
              </a:rPr>
              <a:t>s</a:t>
            </a:r>
            <a:r>
              <a:rPr dirty="0" smtClean="0" sz="2200" spc="0">
                <a:latin typeface="Arial"/>
                <a:cs typeface="Arial"/>
              </a:rPr>
              <a:t>ed</a:t>
            </a:r>
            <a:r>
              <a:rPr dirty="0" smtClean="0" sz="2200" spc="-47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in</a:t>
            </a:r>
            <a:r>
              <a:rPr dirty="0" smtClean="0" sz="2200" spc="-17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‘</a:t>
            </a:r>
            <a:r>
              <a:rPr dirty="0" smtClean="0" sz="2200" spc="4">
                <a:latin typeface="Arial"/>
                <a:cs typeface="Arial"/>
              </a:rPr>
              <a:t>C</a:t>
            </a:r>
            <a:r>
              <a:rPr dirty="0" smtClean="0" sz="2200" spc="0">
                <a:latin typeface="Arial"/>
                <a:cs typeface="Arial"/>
              </a:rPr>
              <a:t>’</a:t>
            </a:r>
            <a:endParaRPr sz="2200">
              <a:latin typeface="Arial"/>
              <a:cs typeface="Arial"/>
            </a:endParaRPr>
          </a:p>
          <a:p>
            <a:pPr marL="12700" marR="48192">
              <a:lnSpc>
                <a:spcPts val="2375"/>
              </a:lnSpc>
              <a:spcBef>
                <a:spcPts val="118"/>
              </a:spcBef>
            </a:pPr>
            <a:r>
              <a:rPr dirty="0" smtClean="0" sz="2200" spc="0">
                <a:latin typeface="Arial"/>
                <a:cs typeface="Arial"/>
              </a:rPr>
              <a:t>Prog</a:t>
            </a:r>
            <a:r>
              <a:rPr dirty="0" smtClean="0" sz="2200" spc="4">
                <a:latin typeface="Arial"/>
                <a:cs typeface="Arial"/>
              </a:rPr>
              <a:t>r</a:t>
            </a:r>
            <a:r>
              <a:rPr dirty="0" smtClean="0" sz="2200" spc="0">
                <a:latin typeface="Arial"/>
                <a:cs typeface="Arial"/>
              </a:rPr>
              <a:t>amming</a:t>
            </a:r>
            <a:r>
              <a:rPr dirty="0" smtClean="0" sz="2200" spc="-87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l</a:t>
            </a:r>
            <a:r>
              <a:rPr dirty="0" smtClean="0" sz="2200" spc="4">
                <a:latin typeface="Arial"/>
                <a:cs typeface="Arial"/>
              </a:rPr>
              <a:t>a</a:t>
            </a:r>
            <a:r>
              <a:rPr dirty="0" smtClean="0" sz="2200" spc="0">
                <a:latin typeface="Arial"/>
                <a:cs typeface="Arial"/>
              </a:rPr>
              <a:t>ng</a:t>
            </a:r>
            <a:r>
              <a:rPr dirty="0" smtClean="0" sz="2200" spc="4">
                <a:latin typeface="Arial"/>
                <a:cs typeface="Arial"/>
              </a:rPr>
              <a:t>u</a:t>
            </a:r>
            <a:r>
              <a:rPr dirty="0" smtClean="0" sz="2200" spc="0">
                <a:latin typeface="Arial"/>
                <a:cs typeface="Arial"/>
              </a:rPr>
              <a:t>age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3540" y="2209742"/>
            <a:ext cx="164846" cy="673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57"/>
              </a:spcBef>
            </a:pPr>
            <a:r>
              <a:rPr dirty="0" smtClean="0" sz="2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540" y="3248863"/>
            <a:ext cx="164998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6440" y="3248863"/>
            <a:ext cx="779789" cy="606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E</a:t>
            </a:r>
            <a:r>
              <a:rPr dirty="0" smtClean="0" sz="2200" spc="-9">
                <a:latin typeface="Arial"/>
                <a:cs typeface="Arial"/>
              </a:rPr>
              <a:t>v</a:t>
            </a:r>
            <a:r>
              <a:rPr dirty="0" smtClean="0" sz="2200" spc="0">
                <a:latin typeface="Arial"/>
                <a:cs typeface="Arial"/>
              </a:rPr>
              <a:t>ery</a:t>
            </a:r>
            <a:endParaRPr sz="2200">
              <a:latin typeface="Arial"/>
              <a:cs typeface="Arial"/>
            </a:endParaRPr>
          </a:p>
          <a:p>
            <a:pPr marL="12700" marR="41879">
              <a:lnSpc>
                <a:spcPts val="2380"/>
              </a:lnSpc>
              <a:spcBef>
                <a:spcPts val="1"/>
              </a:spcBef>
            </a:pPr>
            <a:r>
              <a:rPr dirty="0" smtClean="0" sz="2200" spc="0">
                <a:latin typeface="Arial"/>
                <a:cs typeface="Arial"/>
              </a:rPr>
              <a:t>value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18800" y="3248863"/>
            <a:ext cx="859919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lo</a:t>
            </a:r>
            <a:r>
              <a:rPr dirty="0" smtClean="0" sz="2200" spc="4">
                <a:latin typeface="Arial"/>
                <a:cs typeface="Arial"/>
              </a:rPr>
              <a:t>g</a:t>
            </a:r>
            <a:r>
              <a:rPr dirty="0" smtClean="0" sz="2200" spc="0">
                <a:latin typeface="Arial"/>
                <a:cs typeface="Arial"/>
              </a:rPr>
              <a:t>i</a:t>
            </a:r>
            <a:r>
              <a:rPr dirty="0" smtClean="0" sz="2200" spc="4">
                <a:latin typeface="Arial"/>
                <a:cs typeface="Arial"/>
              </a:rPr>
              <a:t>c</a:t>
            </a:r>
            <a:r>
              <a:rPr dirty="0" smtClean="0" sz="2200" spc="0">
                <a:latin typeface="Arial"/>
                <a:cs typeface="Arial"/>
              </a:rPr>
              <a:t>al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89056" y="3248863"/>
            <a:ext cx="532979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32373" y="3248863"/>
            <a:ext cx="1201376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rel</a:t>
            </a:r>
            <a:r>
              <a:rPr dirty="0" smtClean="0" sz="2200" spc="4">
                <a:latin typeface="Arial"/>
                <a:cs typeface="Arial"/>
              </a:rPr>
              <a:t>a</a:t>
            </a:r>
            <a:r>
              <a:rPr dirty="0" smtClean="0" sz="2200" spc="0">
                <a:latin typeface="Arial"/>
                <a:cs typeface="Arial"/>
              </a:rPr>
              <a:t>tio</a:t>
            </a:r>
            <a:r>
              <a:rPr dirty="0" smtClean="0" sz="2200" spc="4">
                <a:latin typeface="Arial"/>
                <a:cs typeface="Arial"/>
              </a:rPr>
              <a:t>n</a:t>
            </a:r>
            <a:r>
              <a:rPr dirty="0" smtClean="0" sz="2200" spc="0">
                <a:latin typeface="Arial"/>
                <a:cs typeface="Arial"/>
              </a:rPr>
              <a:t>al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44088" y="3248863"/>
            <a:ext cx="1418871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4">
                <a:latin typeface="Arial"/>
                <a:cs typeface="Arial"/>
              </a:rPr>
              <a:t>e</a:t>
            </a:r>
            <a:r>
              <a:rPr dirty="0" smtClean="0" sz="2200" spc="-4">
                <a:latin typeface="Arial"/>
                <a:cs typeface="Arial"/>
              </a:rPr>
              <a:t>x</a:t>
            </a:r>
            <a:r>
              <a:rPr dirty="0" smtClean="0" sz="2200" spc="0">
                <a:latin typeface="Arial"/>
                <a:cs typeface="Arial"/>
              </a:rPr>
              <a:t>pre</a:t>
            </a:r>
            <a:r>
              <a:rPr dirty="0" smtClean="0" sz="2200" spc="4">
                <a:latin typeface="Arial"/>
                <a:cs typeface="Arial"/>
              </a:rPr>
              <a:t>s</a:t>
            </a:r>
            <a:r>
              <a:rPr dirty="0" smtClean="0" sz="2200" spc="0">
                <a:latin typeface="Arial"/>
                <a:cs typeface="Arial"/>
              </a:rPr>
              <a:t>s</a:t>
            </a:r>
            <a:r>
              <a:rPr dirty="0" smtClean="0" sz="2200" spc="4">
                <a:latin typeface="Arial"/>
                <a:cs typeface="Arial"/>
              </a:rPr>
              <a:t>i</a:t>
            </a:r>
            <a:r>
              <a:rPr dirty="0" smtClean="0" sz="2200" spc="0">
                <a:latin typeface="Arial"/>
                <a:cs typeface="Arial"/>
              </a:rPr>
              <a:t>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73296" y="3248863"/>
            <a:ext cx="890630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re</a:t>
            </a:r>
            <a:r>
              <a:rPr dirty="0" smtClean="0" sz="2200" spc="9">
                <a:latin typeface="Arial"/>
                <a:cs typeface="Arial"/>
              </a:rPr>
              <a:t>s</a:t>
            </a:r>
            <a:r>
              <a:rPr dirty="0" smtClean="0" sz="2200" spc="0">
                <a:latin typeface="Arial"/>
                <a:cs typeface="Arial"/>
              </a:rPr>
              <a:t>ults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5381" y="3248863"/>
            <a:ext cx="284494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in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70771" y="3248863"/>
            <a:ext cx="1666518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boo</a:t>
            </a:r>
            <a:r>
              <a:rPr dirty="0" smtClean="0" sz="2200" spc="4">
                <a:latin typeface="Arial"/>
                <a:cs typeface="Arial"/>
              </a:rPr>
              <a:t>l</a:t>
            </a:r>
            <a:r>
              <a:rPr dirty="0" smtClean="0" sz="2200" spc="0">
                <a:latin typeface="Arial"/>
                <a:cs typeface="Arial"/>
              </a:rPr>
              <a:t>ean</a:t>
            </a:r>
            <a:r>
              <a:rPr dirty="0" smtClean="0" sz="2200" spc="-78">
                <a:latin typeface="Arial"/>
                <a:cs typeface="Arial"/>
              </a:rPr>
              <a:t> </a:t>
            </a:r>
            <a:r>
              <a:rPr dirty="0" smtClean="0" sz="2200" spc="4">
                <a:latin typeface="Arial"/>
                <a:cs typeface="Arial"/>
              </a:rPr>
              <a:t>t</a:t>
            </a:r>
            <a:r>
              <a:rPr dirty="0" smtClean="0" sz="2200" spc="-4">
                <a:latin typeface="Arial"/>
                <a:cs typeface="Arial"/>
              </a:rPr>
              <a:t>y</a:t>
            </a:r>
            <a:r>
              <a:rPr dirty="0" smtClean="0" sz="2200" spc="0">
                <a:latin typeface="Arial"/>
                <a:cs typeface="Arial"/>
              </a:rPr>
              <a:t>pe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00061" y="4449222"/>
            <a:ext cx="1713992" cy="6962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134" b="1">
                <a:latin typeface="Arial"/>
                <a:cs typeface="Arial"/>
              </a:rPr>
              <a:t>V</a:t>
            </a:r>
            <a:r>
              <a:rPr dirty="0" smtClean="0" sz="2400" spc="0" b="1">
                <a:latin typeface="Arial"/>
                <a:cs typeface="Arial"/>
              </a:rPr>
              <a:t>al</a:t>
            </a:r>
            <a:r>
              <a:rPr dirty="0" smtClean="0" sz="2400" spc="4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400" spc="0" b="1">
                <a:latin typeface="Arial"/>
                <a:cs typeface="Arial"/>
              </a:rPr>
              <a:t>Statements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00061" y="5811075"/>
            <a:ext cx="1713992" cy="6965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 b="1">
                <a:latin typeface="Arial"/>
                <a:cs typeface="Arial"/>
              </a:rPr>
              <a:t>I</a:t>
            </a:r>
            <a:r>
              <a:rPr dirty="0" smtClean="0" sz="2400" spc="-4" b="1">
                <a:latin typeface="Arial"/>
                <a:cs typeface="Arial"/>
              </a:rPr>
              <a:t>n</a:t>
            </a:r>
            <a:r>
              <a:rPr dirty="0" smtClean="0" sz="2400" spc="4" b="1">
                <a:latin typeface="Arial"/>
                <a:cs typeface="Arial"/>
              </a:rPr>
              <a:t>-</a:t>
            </a:r>
            <a:r>
              <a:rPr dirty="0" smtClean="0" sz="2400" spc="-139" b="1">
                <a:latin typeface="Arial"/>
                <a:cs typeface="Arial"/>
              </a:rPr>
              <a:t>V</a:t>
            </a:r>
            <a:r>
              <a:rPr dirty="0" smtClean="0" sz="2400" spc="0" b="1">
                <a:latin typeface="Arial"/>
                <a:cs typeface="Arial"/>
              </a:rPr>
              <a:t>alid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400" spc="0" b="1">
                <a:latin typeface="Arial"/>
                <a:cs typeface="Arial"/>
              </a:rPr>
              <a:t>Statements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459" y="6660591"/>
            <a:ext cx="328595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r>
              <a:rPr dirty="0" smtClean="0" baseline="2275" sz="1800" spc="-9" b="1">
                <a:latin typeface="Calibri"/>
                <a:cs typeface="Calibri"/>
              </a:rPr>
              <a:t> </a:t>
            </a:r>
            <a:r>
              <a:rPr dirty="0" smtClean="0" baseline="2275" sz="1800" spc="-4" b="1">
                <a:latin typeface="Calibri"/>
                <a:cs typeface="Calibri"/>
              </a:rPr>
              <a:t>[</a:t>
            </a:r>
            <a:r>
              <a:rPr dirty="0" smtClean="0" baseline="2275" sz="1800" spc="0" b="1">
                <a:latin typeface="Calibri"/>
                <a:cs typeface="Calibri"/>
              </a:rPr>
              <a:t>CS</a:t>
            </a:r>
            <a:r>
              <a:rPr dirty="0" smtClean="0" baseline="2275" sz="1800" spc="14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1</a:t>
            </a:r>
            <a:r>
              <a:rPr dirty="0" smtClean="0" baseline="2275" sz="1800" spc="4" b="1">
                <a:latin typeface="Calibri"/>
                <a:cs typeface="Calibri"/>
              </a:rPr>
              <a:t>3</a:t>
            </a:r>
            <a:r>
              <a:rPr dirty="0" smtClean="0" baseline="2275" sz="1800" spc="0" b="1">
                <a:latin typeface="Calibri"/>
                <a:cs typeface="Calibri"/>
              </a:rPr>
              <a:t>0</a:t>
            </a:r>
            <a:r>
              <a:rPr dirty="0" smtClean="0" baseline="2275" sz="1800" spc="4" b="1">
                <a:latin typeface="Calibri"/>
                <a:cs typeface="Calibri"/>
              </a:rPr>
              <a:t>4</a:t>
            </a:r>
            <a:r>
              <a:rPr dirty="0" smtClean="0" baseline="2275" sz="1800" spc="0" b="1">
                <a:latin typeface="Calibri"/>
                <a:cs typeface="Calibri"/>
              </a:rPr>
              <a:t>]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1110" y="5537454"/>
            <a:ext cx="4091940" cy="8244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043">
              <a:lnSpc>
                <a:spcPct val="95825"/>
              </a:lnSpc>
              <a:spcBef>
                <a:spcPts val="400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bo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dirty="0" smtClean="0" sz="2400" spc="3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90043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bo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dirty="0" smtClean="0" sz="2400" spc="3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61110" y="4203954"/>
            <a:ext cx="4091940" cy="11292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043">
              <a:lnSpc>
                <a:spcPts val="2645"/>
              </a:lnSpc>
              <a:spcBef>
                <a:spcPts val="132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bo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dirty="0" smtClean="0" sz="2400" spc="3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true;</a:t>
            </a:r>
            <a:endParaRPr sz="2400">
              <a:latin typeface="Arial"/>
              <a:cs typeface="Arial"/>
            </a:endParaRPr>
          </a:p>
          <a:p>
            <a:pPr marL="90043">
              <a:lnSpc>
                <a:spcPct val="95825"/>
              </a:lnSpc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bo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dirty="0" smtClean="0" sz="2400" spc="3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&gt;b;</a:t>
            </a:r>
            <a:endParaRPr sz="2400">
              <a:latin typeface="Arial"/>
              <a:cs typeface="Arial"/>
            </a:endParaRPr>
          </a:p>
          <a:p>
            <a:pPr marL="90043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bo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dirty="0" smtClean="0" sz="2400" spc="3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z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&amp;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&amp;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83540" y="465946"/>
            <a:ext cx="607278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Jav</a:t>
            </a:r>
            <a:r>
              <a:rPr dirty="0" smtClean="0" sz="3600" spc="0" b="1">
                <a:latin typeface="Arial"/>
                <a:cs typeface="Arial"/>
              </a:rPr>
              <a:t>a</a:t>
            </a:r>
            <a:r>
              <a:rPr dirty="0" smtClean="0" sz="3600" spc="-300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v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39" b="1">
                <a:latin typeface="Arial"/>
                <a:cs typeface="Arial"/>
              </a:rPr>
              <a:t> </a:t>
            </a: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es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75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bool</a:t>
            </a:r>
            <a:r>
              <a:rPr dirty="0" smtClean="0" sz="3600" spc="-154" b="1">
                <a:latin typeface="Arial"/>
                <a:cs typeface="Arial"/>
              </a:rPr>
              <a:t>ea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3540" y="1577371"/>
            <a:ext cx="177800" cy="7693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70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6440" y="1577371"/>
            <a:ext cx="8189772" cy="7693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Con</a:t>
            </a:r>
            <a:r>
              <a:rPr dirty="0" smtClean="0" sz="2400" spc="-9">
                <a:latin typeface="Arial"/>
                <a:cs typeface="Arial"/>
              </a:rPr>
              <a:t>d</a:t>
            </a:r>
            <a:r>
              <a:rPr dirty="0" smtClean="0" sz="2400" spc="0">
                <a:latin typeface="Arial"/>
                <a:cs typeface="Arial"/>
              </a:rPr>
              <a:t>iti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nal</a:t>
            </a:r>
            <a:r>
              <a:rPr dirty="0" smtClean="0" sz="2400" spc="4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‘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50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’</a:t>
            </a:r>
            <a:r>
              <a:rPr dirty="0" smtClean="0" sz="2400" spc="-8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ate</a:t>
            </a: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ents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Java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use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bool</a:t>
            </a:r>
            <a:r>
              <a:rPr dirty="0" smtClean="0" sz="2400" spc="-9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3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type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70"/>
              </a:spcBef>
            </a:pPr>
            <a:r>
              <a:rPr dirty="0" smtClean="0" sz="2400" spc="0">
                <a:latin typeface="Arial"/>
                <a:cs typeface="Arial"/>
              </a:rPr>
              <a:t>Note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hat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‘C’</a:t>
            </a:r>
            <a:r>
              <a:rPr dirty="0" smtClean="0" sz="2400" spc="-7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progra</a:t>
            </a: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g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ng</a:t>
            </a:r>
            <a:r>
              <a:rPr dirty="0" smtClean="0" sz="2400" spc="-4">
                <a:latin typeface="Arial"/>
                <a:cs typeface="Arial"/>
              </a:rPr>
              <a:t>u</a:t>
            </a:r>
            <a:r>
              <a:rPr dirty="0" smtClean="0" sz="2400" spc="0">
                <a:latin typeface="Arial"/>
                <a:cs typeface="Arial"/>
              </a:rPr>
              <a:t>age</a:t>
            </a:r>
            <a:r>
              <a:rPr dirty="0" smtClean="0" sz="2400" spc="3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‘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50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’</a:t>
            </a:r>
            <a:r>
              <a:rPr dirty="0" smtClean="0" sz="2400" spc="-8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ate</a:t>
            </a: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ents</a:t>
            </a:r>
            <a:r>
              <a:rPr dirty="0" smtClean="0" sz="2400" spc="-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use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‘0’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6440" y="2382297"/>
            <a:ext cx="3596132" cy="12854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represent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se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any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represents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ue</a:t>
            </a:r>
            <a:endParaRPr sz="2400">
              <a:latin typeface="Arial"/>
              <a:cs typeface="Arial"/>
            </a:endParaRPr>
          </a:p>
          <a:p>
            <a:pPr marL="336702" marR="45720">
              <a:lnSpc>
                <a:spcPct val="95825"/>
              </a:lnSpc>
              <a:spcBef>
                <a:spcPts val="1882"/>
              </a:spcBef>
            </a:pP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Pro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ramm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ng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36186" y="2382297"/>
            <a:ext cx="35126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other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ositive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val</a:t>
            </a:r>
            <a:r>
              <a:rPr dirty="0" smtClean="0" sz="2400" spc="-9">
                <a:latin typeface="Arial"/>
                <a:cs typeface="Arial"/>
              </a:rPr>
              <a:t>u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(&gt;</a:t>
            </a:r>
            <a:r>
              <a:rPr dirty="0" smtClean="0" sz="2400" spc="4">
                <a:latin typeface="Arial"/>
                <a:cs typeface="Arial"/>
              </a:rPr>
              <a:t>=</a:t>
            </a:r>
            <a:r>
              <a:rPr dirty="0" smtClean="0" sz="2400" spc="0">
                <a:latin typeface="Arial"/>
                <a:cs typeface="Arial"/>
              </a:rPr>
              <a:t>1)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1163" y="3152806"/>
            <a:ext cx="3655567" cy="695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0412" marR="1031443" algn="ctr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Equiva</a:t>
            </a:r>
            <a:r>
              <a:rPr dirty="0" smtClean="0" sz="2400" spc="9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ent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Java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Pro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ramm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ng</a:t>
            </a:r>
            <a:r>
              <a:rPr dirty="0" smtClean="0" sz="24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11674" y="4233561"/>
            <a:ext cx="64334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if(10)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0442" y="4238133"/>
            <a:ext cx="64334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if(10)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26074" y="4538361"/>
            <a:ext cx="308687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stem.out</a:t>
            </a:r>
            <a:r>
              <a:rPr dirty="0" smtClean="0" sz="2000" spc="-9">
                <a:latin typeface="Arial"/>
                <a:cs typeface="Arial"/>
              </a:rPr>
              <a:t>.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intln</a:t>
            </a:r>
            <a:r>
              <a:rPr dirty="0" smtClean="0" sz="2000" spc="0">
                <a:latin typeface="Arial"/>
                <a:cs typeface="Arial"/>
              </a:rPr>
              <a:t>(“H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llo”);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65198" y="4542933"/>
            <a:ext cx="162003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int</a:t>
            </a:r>
            <a:r>
              <a:rPr dirty="0" smtClean="0" sz="2000" spc="-4">
                <a:latin typeface="Arial"/>
                <a:cs typeface="Arial"/>
              </a:rPr>
              <a:t>f</a:t>
            </a:r>
            <a:r>
              <a:rPr dirty="0" smtClean="0" sz="2000" spc="0">
                <a:latin typeface="Arial"/>
                <a:cs typeface="Arial"/>
              </a:rPr>
              <a:t>(</a:t>
            </a:r>
            <a:r>
              <a:rPr dirty="0" smtClean="0" sz="2000" spc="9">
                <a:latin typeface="Arial"/>
                <a:cs typeface="Arial"/>
              </a:rPr>
              <a:t>“</a:t>
            </a:r>
            <a:r>
              <a:rPr dirty="0" smtClean="0" sz="2000" spc="0">
                <a:latin typeface="Arial"/>
                <a:cs typeface="Arial"/>
              </a:rPr>
              <a:t>H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llo”);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11674" y="4842914"/>
            <a:ext cx="530948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else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0442" y="4847486"/>
            <a:ext cx="530948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else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26074" y="5148342"/>
            <a:ext cx="274677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stem.out</a:t>
            </a:r>
            <a:r>
              <a:rPr dirty="0" smtClean="0" sz="2000" spc="-9">
                <a:latin typeface="Arial"/>
                <a:cs typeface="Arial"/>
              </a:rPr>
              <a:t>.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intln</a:t>
            </a:r>
            <a:r>
              <a:rPr dirty="0" smtClean="0" sz="2000" spc="4">
                <a:latin typeface="Arial"/>
                <a:cs typeface="Arial"/>
              </a:rPr>
              <a:t>(</a:t>
            </a:r>
            <a:r>
              <a:rPr dirty="0" smtClean="0" sz="2000" spc="-4">
                <a:latin typeface="Arial"/>
                <a:cs typeface="Arial"/>
              </a:rPr>
              <a:t>“</a:t>
            </a:r>
            <a:r>
              <a:rPr dirty="0" smtClean="0" sz="2000" spc="0">
                <a:latin typeface="Arial"/>
                <a:cs typeface="Arial"/>
              </a:rPr>
              <a:t>Hi”</a:t>
            </a:r>
            <a:r>
              <a:rPr dirty="0" smtClean="0" sz="2000" spc="-9">
                <a:latin typeface="Arial"/>
                <a:cs typeface="Arial"/>
              </a:rPr>
              <a:t>)</a:t>
            </a:r>
            <a:r>
              <a:rPr dirty="0" smtClean="0" sz="2000" spc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5198" y="5152914"/>
            <a:ext cx="127975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int</a:t>
            </a:r>
            <a:r>
              <a:rPr dirty="0" smtClean="0" sz="2000" spc="-4">
                <a:latin typeface="Arial"/>
                <a:cs typeface="Arial"/>
              </a:rPr>
              <a:t>f</a:t>
            </a:r>
            <a:r>
              <a:rPr dirty="0" smtClean="0" sz="2000" spc="0">
                <a:latin typeface="Arial"/>
                <a:cs typeface="Arial"/>
              </a:rPr>
              <a:t>(</a:t>
            </a:r>
            <a:r>
              <a:rPr dirty="0" smtClean="0" sz="2000" spc="9">
                <a:latin typeface="Arial"/>
                <a:cs typeface="Arial"/>
              </a:rPr>
              <a:t>“</a:t>
            </a:r>
            <a:r>
              <a:rPr dirty="0" smtClean="0" sz="2000" spc="0">
                <a:latin typeface="Arial"/>
                <a:cs typeface="Arial"/>
              </a:rPr>
              <a:t>Hi</a:t>
            </a:r>
            <a:r>
              <a:rPr dirty="0" smtClean="0" sz="2000" spc="4">
                <a:latin typeface="Arial"/>
                <a:cs typeface="Arial"/>
              </a:rPr>
              <a:t>”</a:t>
            </a:r>
            <a:r>
              <a:rPr dirty="0" smtClean="0" sz="2000" spc="-9">
                <a:latin typeface="Arial"/>
                <a:cs typeface="Arial"/>
              </a:rPr>
              <a:t>)</a:t>
            </a:r>
            <a:r>
              <a:rPr dirty="0" smtClean="0" sz="2000" spc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8453" y="6035408"/>
            <a:ext cx="220384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sp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ays</a:t>
            </a:r>
            <a:r>
              <a:rPr dirty="0" smtClean="0" sz="2400" spc="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“He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37073" y="6035408"/>
            <a:ext cx="272222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mpi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400" spc="-8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ime</a:t>
            </a:r>
            <a:r>
              <a:rPr dirty="0" smtClean="0" sz="2400" spc="3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Error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328595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r>
              <a:rPr dirty="0" smtClean="0" baseline="2275" sz="1800" spc="-9" b="1">
                <a:latin typeface="Calibri"/>
                <a:cs typeface="Calibri"/>
              </a:rPr>
              <a:t> </a:t>
            </a:r>
            <a:r>
              <a:rPr dirty="0" smtClean="0" baseline="2275" sz="1800" spc="-4" b="1">
                <a:latin typeface="Calibri"/>
                <a:cs typeface="Calibri"/>
              </a:rPr>
              <a:t>[</a:t>
            </a:r>
            <a:r>
              <a:rPr dirty="0" smtClean="0" baseline="2275" sz="1800" spc="0" b="1">
                <a:latin typeface="Calibri"/>
                <a:cs typeface="Calibri"/>
              </a:rPr>
              <a:t>CS</a:t>
            </a:r>
            <a:r>
              <a:rPr dirty="0" smtClean="0" baseline="2275" sz="1800" spc="14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1</a:t>
            </a:r>
            <a:r>
              <a:rPr dirty="0" smtClean="0" baseline="2275" sz="1800" spc="4" b="1">
                <a:latin typeface="Calibri"/>
                <a:cs typeface="Calibri"/>
              </a:rPr>
              <a:t>3</a:t>
            </a:r>
            <a:r>
              <a:rPr dirty="0" smtClean="0" baseline="2275" sz="1800" spc="0" b="1">
                <a:latin typeface="Calibri"/>
                <a:cs typeface="Calibri"/>
              </a:rPr>
              <a:t>0</a:t>
            </a:r>
            <a:r>
              <a:rPr dirty="0" smtClean="0" baseline="2275" sz="1800" spc="4" b="1">
                <a:latin typeface="Calibri"/>
                <a:cs typeface="Calibri"/>
              </a:rPr>
              <a:t>4</a:t>
            </a:r>
            <a:r>
              <a:rPr dirty="0" smtClean="0" baseline="2275" sz="1800" spc="0" b="1">
                <a:latin typeface="Calibri"/>
                <a:cs typeface="Calibri"/>
              </a:rPr>
              <a:t>]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657094" y="3295650"/>
            <a:ext cx="2275332" cy="484631"/>
          </a:xfrm>
          <a:custGeom>
            <a:avLst/>
            <a:gdLst/>
            <a:ahLst/>
            <a:cxnLst/>
            <a:rect l="l" t="t" r="r" b="b"/>
            <a:pathLst>
              <a:path w="2275332" h="484631">
                <a:moveTo>
                  <a:pt x="2033016" y="363474"/>
                </a:moveTo>
                <a:lnTo>
                  <a:pt x="2033016" y="484631"/>
                </a:lnTo>
                <a:lnTo>
                  <a:pt x="2275332" y="242315"/>
                </a:lnTo>
                <a:lnTo>
                  <a:pt x="2033016" y="0"/>
                </a:lnTo>
                <a:lnTo>
                  <a:pt x="2033016" y="121158"/>
                </a:lnTo>
                <a:lnTo>
                  <a:pt x="0" y="121158"/>
                </a:lnTo>
                <a:lnTo>
                  <a:pt x="0" y="363474"/>
                </a:lnTo>
                <a:lnTo>
                  <a:pt x="2033016" y="36347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657094" y="3295650"/>
            <a:ext cx="2275332" cy="484631"/>
          </a:xfrm>
          <a:custGeom>
            <a:avLst/>
            <a:gdLst/>
            <a:ahLst/>
            <a:cxnLst/>
            <a:rect l="l" t="t" r="r" b="b"/>
            <a:pathLst>
              <a:path w="2275332" h="484631">
                <a:moveTo>
                  <a:pt x="0" y="121158"/>
                </a:moveTo>
                <a:lnTo>
                  <a:pt x="2033016" y="121158"/>
                </a:lnTo>
                <a:lnTo>
                  <a:pt x="2033016" y="0"/>
                </a:lnTo>
                <a:lnTo>
                  <a:pt x="2275332" y="242315"/>
                </a:lnTo>
                <a:lnTo>
                  <a:pt x="2033016" y="484631"/>
                </a:lnTo>
                <a:lnTo>
                  <a:pt x="2033016" y="363474"/>
                </a:lnTo>
                <a:lnTo>
                  <a:pt x="0" y="363474"/>
                </a:lnTo>
                <a:lnTo>
                  <a:pt x="0" y="12115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657094" y="4010405"/>
            <a:ext cx="2275332" cy="484631"/>
          </a:xfrm>
          <a:custGeom>
            <a:avLst/>
            <a:gdLst/>
            <a:ahLst/>
            <a:cxnLst/>
            <a:rect l="l" t="t" r="r" b="b"/>
            <a:pathLst>
              <a:path w="2275332" h="484631">
                <a:moveTo>
                  <a:pt x="2033016" y="363474"/>
                </a:moveTo>
                <a:lnTo>
                  <a:pt x="2033016" y="484632"/>
                </a:lnTo>
                <a:lnTo>
                  <a:pt x="2275332" y="242316"/>
                </a:lnTo>
                <a:lnTo>
                  <a:pt x="2033016" y="0"/>
                </a:lnTo>
                <a:lnTo>
                  <a:pt x="2033016" y="121158"/>
                </a:lnTo>
                <a:lnTo>
                  <a:pt x="0" y="121158"/>
                </a:lnTo>
                <a:lnTo>
                  <a:pt x="0" y="363474"/>
                </a:lnTo>
                <a:lnTo>
                  <a:pt x="2033016" y="36347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657094" y="4010405"/>
            <a:ext cx="2275332" cy="484631"/>
          </a:xfrm>
          <a:custGeom>
            <a:avLst/>
            <a:gdLst/>
            <a:ahLst/>
            <a:cxnLst/>
            <a:rect l="l" t="t" r="r" b="b"/>
            <a:pathLst>
              <a:path w="2275332" h="484631">
                <a:moveTo>
                  <a:pt x="0" y="121158"/>
                </a:moveTo>
                <a:lnTo>
                  <a:pt x="2033016" y="121158"/>
                </a:lnTo>
                <a:lnTo>
                  <a:pt x="2033016" y="0"/>
                </a:lnTo>
                <a:lnTo>
                  <a:pt x="2275332" y="242316"/>
                </a:lnTo>
                <a:lnTo>
                  <a:pt x="2033016" y="484632"/>
                </a:lnTo>
                <a:lnTo>
                  <a:pt x="2033016" y="363474"/>
                </a:lnTo>
                <a:lnTo>
                  <a:pt x="0" y="363474"/>
                </a:lnTo>
                <a:lnTo>
                  <a:pt x="0" y="12115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83540" y="465946"/>
            <a:ext cx="532069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Jav</a:t>
            </a:r>
            <a:r>
              <a:rPr dirty="0" smtClean="0" sz="3600" spc="0" b="1">
                <a:latin typeface="Arial"/>
                <a:cs typeface="Arial"/>
              </a:rPr>
              <a:t>a</a:t>
            </a:r>
            <a:r>
              <a:rPr dirty="0" smtClean="0" sz="3600" spc="-300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v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39" b="1">
                <a:latin typeface="Arial"/>
                <a:cs typeface="Arial"/>
              </a:rPr>
              <a:t> </a:t>
            </a: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es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75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b</a:t>
            </a:r>
            <a:r>
              <a:rPr dirty="0" smtClean="0" sz="3600" spc="-154" b="1">
                <a:latin typeface="Arial"/>
                <a:cs typeface="Arial"/>
              </a:rPr>
              <a:t>yt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3540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6440" y="1577371"/>
            <a:ext cx="3173679" cy="69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emo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Req</a:t>
            </a:r>
            <a:r>
              <a:rPr dirty="0" smtClean="0" sz="2400" spc="-9">
                <a:latin typeface="Arial"/>
                <a:cs typeface="Arial"/>
              </a:rPr>
              <a:t>u</a:t>
            </a:r>
            <a:r>
              <a:rPr dirty="0" smtClean="0" sz="2400" spc="0">
                <a:latin typeface="Arial"/>
                <a:cs typeface="Arial"/>
              </a:rPr>
              <a:t>irement</a:t>
            </a:r>
            <a:r>
              <a:rPr dirty="0" smtClean="0" sz="2400" spc="3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z="2400" spc="-4">
                <a:latin typeface="Arial"/>
                <a:cs typeface="Arial"/>
              </a:rPr>
              <a:t>127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13733" y="1577371"/>
            <a:ext cx="464012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8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ts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(1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B</a:t>
            </a:r>
            <a:r>
              <a:rPr dirty="0" smtClean="0" sz="2400" spc="0">
                <a:latin typeface="Arial"/>
                <a:cs typeface="Arial"/>
              </a:rPr>
              <a:t>yte</a:t>
            </a:r>
            <a:r>
              <a:rPr dirty="0" smtClean="0" sz="2400" spc="4">
                <a:latin typeface="Arial"/>
                <a:cs typeface="Arial"/>
              </a:rPr>
              <a:t>)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-184">
                <a:latin typeface="Arial"/>
                <a:cs typeface="Arial"/>
              </a:rPr>
              <a:t>V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ue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Ran</a:t>
            </a:r>
            <a:r>
              <a:rPr dirty="0" smtClean="0" sz="2400" spc="-9">
                <a:latin typeface="Arial"/>
                <a:cs typeface="Arial"/>
              </a:rPr>
              <a:t>g</a:t>
            </a:r>
            <a:r>
              <a:rPr dirty="0" smtClean="0" sz="2400" spc="0">
                <a:latin typeface="Arial"/>
                <a:cs typeface="Arial"/>
              </a:rPr>
              <a:t>e: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-</a:t>
            </a:r>
            <a:r>
              <a:rPr dirty="0" smtClean="0" sz="2400" spc="0">
                <a:latin typeface="Arial"/>
                <a:cs typeface="Arial"/>
              </a:rPr>
              <a:t>128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68385" y="1577371"/>
            <a:ext cx="3253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3540" y="2382297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6440" y="2382297"/>
            <a:ext cx="2610408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byte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type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vari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b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es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defi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ed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range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53511" y="2382297"/>
            <a:ext cx="5624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29583" y="2382297"/>
            <a:ext cx="4947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not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37989" y="2382297"/>
            <a:ext cx="346049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store</a:t>
            </a:r>
            <a:r>
              <a:rPr dirty="0" smtClean="0" sz="2400" spc="-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val</a:t>
            </a:r>
            <a:r>
              <a:rPr dirty="0" smtClean="0" sz="2400" spc="-9">
                <a:latin typeface="Arial"/>
                <a:cs typeface="Arial"/>
              </a:rPr>
              <a:t>u</a:t>
            </a:r>
            <a:r>
              <a:rPr dirty="0" smtClean="0" sz="2400" spc="0">
                <a:latin typeface="Arial"/>
                <a:cs typeface="Arial"/>
              </a:rPr>
              <a:t>es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outsi</a:t>
            </a:r>
            <a:r>
              <a:rPr dirty="0" smtClean="0" sz="2400" spc="-4">
                <a:latin typeface="Arial"/>
                <a:cs typeface="Arial"/>
              </a:rPr>
              <a:t>d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their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2406" y="3368960"/>
            <a:ext cx="64719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byte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23212" y="3368960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6196" y="3368960"/>
            <a:ext cx="2491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39543" y="3368960"/>
            <a:ext cx="49357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3;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55438" y="3390042"/>
            <a:ext cx="69626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val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406" y="4100233"/>
            <a:ext cx="64781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byte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2348" y="4100233"/>
            <a:ext cx="24080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6805" y="4100233"/>
            <a:ext cx="24934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39805" y="4100233"/>
            <a:ext cx="66276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5438" y="4105941"/>
            <a:ext cx="105440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4">
                <a:latin typeface="Arial"/>
                <a:cs typeface="Arial"/>
              </a:rPr>
              <a:t>-</a:t>
            </a:r>
            <a:r>
              <a:rPr dirty="0" smtClean="0" sz="2400" spc="0">
                <a:latin typeface="Arial"/>
                <a:cs typeface="Arial"/>
              </a:rPr>
              <a:t>valid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25286" y="4105941"/>
            <a:ext cx="195394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Compil</a:t>
            </a:r>
            <a:r>
              <a:rPr dirty="0" smtClean="0" sz="2400" spc="-25">
                <a:latin typeface="Arial"/>
                <a:cs typeface="Arial"/>
              </a:rPr>
              <a:t>e</a:t>
            </a:r>
            <a:r>
              <a:rPr dirty="0" smtClean="0" sz="2400" spc="4">
                <a:latin typeface="Arial"/>
                <a:cs typeface="Arial"/>
              </a:rPr>
              <a:t>-</a:t>
            </a:r>
            <a:r>
              <a:rPr dirty="0" smtClean="0" sz="2400" spc="-8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ime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7723" y="4105941"/>
            <a:ext cx="74899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Er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328595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r>
              <a:rPr dirty="0" smtClean="0" baseline="2275" sz="1800" spc="-9" b="1">
                <a:latin typeface="Calibri"/>
                <a:cs typeface="Calibri"/>
              </a:rPr>
              <a:t> </a:t>
            </a:r>
            <a:r>
              <a:rPr dirty="0" smtClean="0" baseline="2275" sz="1800" spc="-4" b="1">
                <a:latin typeface="Calibri"/>
                <a:cs typeface="Calibri"/>
              </a:rPr>
              <a:t>[</a:t>
            </a:r>
            <a:r>
              <a:rPr dirty="0" smtClean="0" baseline="2275" sz="1800" spc="0" b="1">
                <a:latin typeface="Calibri"/>
                <a:cs typeface="Calibri"/>
              </a:rPr>
              <a:t>CS</a:t>
            </a:r>
            <a:r>
              <a:rPr dirty="0" smtClean="0" baseline="2275" sz="1800" spc="14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1</a:t>
            </a:r>
            <a:r>
              <a:rPr dirty="0" smtClean="0" baseline="2275" sz="1800" spc="4" b="1">
                <a:latin typeface="Calibri"/>
                <a:cs typeface="Calibri"/>
              </a:rPr>
              <a:t>3</a:t>
            </a:r>
            <a:r>
              <a:rPr dirty="0" smtClean="0" baseline="2275" sz="1800" spc="0" b="1">
                <a:latin typeface="Calibri"/>
                <a:cs typeface="Calibri"/>
              </a:rPr>
              <a:t>0</a:t>
            </a:r>
            <a:r>
              <a:rPr dirty="0" smtClean="0" baseline="2275" sz="1800" spc="4" b="1">
                <a:latin typeface="Calibri"/>
                <a:cs typeface="Calibri"/>
              </a:rPr>
              <a:t>4</a:t>
            </a:r>
            <a:r>
              <a:rPr dirty="0" smtClean="0" baseline="2275" sz="1800" spc="0" b="1">
                <a:latin typeface="Calibri"/>
                <a:cs typeface="Calibri"/>
              </a:rPr>
              <a:t>]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748534" y="2719578"/>
            <a:ext cx="2276856" cy="484632"/>
          </a:xfrm>
          <a:custGeom>
            <a:avLst/>
            <a:gdLst/>
            <a:ahLst/>
            <a:cxnLst/>
            <a:rect l="l" t="t" r="r" b="b"/>
            <a:pathLst>
              <a:path w="2276856" h="484632">
                <a:moveTo>
                  <a:pt x="2034540" y="363474"/>
                </a:moveTo>
                <a:lnTo>
                  <a:pt x="2034540" y="484632"/>
                </a:lnTo>
                <a:lnTo>
                  <a:pt x="2276856" y="242316"/>
                </a:lnTo>
                <a:lnTo>
                  <a:pt x="2034540" y="0"/>
                </a:lnTo>
                <a:lnTo>
                  <a:pt x="2034540" y="121158"/>
                </a:lnTo>
                <a:lnTo>
                  <a:pt x="0" y="121158"/>
                </a:lnTo>
                <a:lnTo>
                  <a:pt x="0" y="363474"/>
                </a:lnTo>
                <a:lnTo>
                  <a:pt x="2034540" y="36347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748534" y="2719578"/>
            <a:ext cx="2276856" cy="484632"/>
          </a:xfrm>
          <a:custGeom>
            <a:avLst/>
            <a:gdLst/>
            <a:ahLst/>
            <a:cxnLst/>
            <a:rect l="l" t="t" r="r" b="b"/>
            <a:pathLst>
              <a:path w="2276856" h="484632">
                <a:moveTo>
                  <a:pt x="0" y="121158"/>
                </a:moveTo>
                <a:lnTo>
                  <a:pt x="2034540" y="121158"/>
                </a:lnTo>
                <a:lnTo>
                  <a:pt x="2034540" y="0"/>
                </a:lnTo>
                <a:lnTo>
                  <a:pt x="2276856" y="242316"/>
                </a:lnTo>
                <a:lnTo>
                  <a:pt x="2034540" y="484632"/>
                </a:lnTo>
                <a:lnTo>
                  <a:pt x="2034540" y="363474"/>
                </a:lnTo>
                <a:lnTo>
                  <a:pt x="0" y="363474"/>
                </a:lnTo>
                <a:lnTo>
                  <a:pt x="0" y="12115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748534" y="3434334"/>
            <a:ext cx="2276856" cy="484631"/>
          </a:xfrm>
          <a:custGeom>
            <a:avLst/>
            <a:gdLst/>
            <a:ahLst/>
            <a:cxnLst/>
            <a:rect l="l" t="t" r="r" b="b"/>
            <a:pathLst>
              <a:path w="2276856" h="484632">
                <a:moveTo>
                  <a:pt x="2034540" y="363473"/>
                </a:moveTo>
                <a:lnTo>
                  <a:pt x="2034540" y="484631"/>
                </a:lnTo>
                <a:lnTo>
                  <a:pt x="2276856" y="242315"/>
                </a:lnTo>
                <a:lnTo>
                  <a:pt x="2034540" y="0"/>
                </a:lnTo>
                <a:lnTo>
                  <a:pt x="2034540" y="121157"/>
                </a:lnTo>
                <a:lnTo>
                  <a:pt x="0" y="121157"/>
                </a:lnTo>
                <a:lnTo>
                  <a:pt x="0" y="363473"/>
                </a:lnTo>
                <a:lnTo>
                  <a:pt x="2034540" y="36347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748534" y="3434334"/>
            <a:ext cx="2276856" cy="484631"/>
          </a:xfrm>
          <a:custGeom>
            <a:avLst/>
            <a:gdLst/>
            <a:ahLst/>
            <a:cxnLst/>
            <a:rect l="l" t="t" r="r" b="b"/>
            <a:pathLst>
              <a:path w="2276856" h="484632">
                <a:moveTo>
                  <a:pt x="0" y="121157"/>
                </a:moveTo>
                <a:lnTo>
                  <a:pt x="2034540" y="121157"/>
                </a:lnTo>
                <a:lnTo>
                  <a:pt x="2034540" y="0"/>
                </a:lnTo>
                <a:lnTo>
                  <a:pt x="2276856" y="242315"/>
                </a:lnTo>
                <a:lnTo>
                  <a:pt x="2034540" y="484631"/>
                </a:lnTo>
                <a:lnTo>
                  <a:pt x="2034540" y="363473"/>
                </a:lnTo>
                <a:lnTo>
                  <a:pt x="0" y="363473"/>
                </a:lnTo>
                <a:lnTo>
                  <a:pt x="0" y="12115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83540" y="465946"/>
            <a:ext cx="550402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Jav</a:t>
            </a:r>
            <a:r>
              <a:rPr dirty="0" smtClean="0" sz="3600" spc="0" b="1">
                <a:latin typeface="Arial"/>
                <a:cs typeface="Arial"/>
              </a:rPr>
              <a:t>a</a:t>
            </a:r>
            <a:r>
              <a:rPr dirty="0" smtClean="0" sz="3600" spc="-300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v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39" b="1">
                <a:latin typeface="Arial"/>
                <a:cs typeface="Arial"/>
              </a:rPr>
              <a:t> </a:t>
            </a: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es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75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s</a:t>
            </a:r>
            <a:r>
              <a:rPr dirty="0" smtClean="0" sz="3600" spc="-159" b="1">
                <a:latin typeface="Arial"/>
                <a:cs typeface="Arial"/>
              </a:rPr>
              <a:t>ho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6334" y="1577371"/>
            <a:ext cx="177800" cy="7693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70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9234" y="1577371"/>
            <a:ext cx="545876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Me</a:t>
            </a: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ory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9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eq</a:t>
            </a:r>
            <a:r>
              <a:rPr dirty="0" smtClean="0" sz="2400" spc="-4">
                <a:latin typeface="Arial"/>
                <a:cs typeface="Arial"/>
              </a:rPr>
              <a:t>u</a:t>
            </a:r>
            <a:r>
              <a:rPr dirty="0" smtClean="0" sz="2400" spc="0">
                <a:latin typeface="Arial"/>
                <a:cs typeface="Arial"/>
              </a:rPr>
              <a:t>irement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: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16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bits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(2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Bytes)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75177" y="2007335"/>
            <a:ext cx="1028607" cy="3394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25"/>
              </a:lnSpc>
              <a:spcBef>
                <a:spcPts val="131"/>
              </a:spcBef>
            </a:pPr>
            <a:r>
              <a:rPr dirty="0" smtClean="0" sz="2400" spc="4">
                <a:latin typeface="Arial"/>
                <a:cs typeface="Arial"/>
              </a:rPr>
              <a:t>(</a:t>
            </a:r>
            <a:r>
              <a:rPr dirty="0" smtClean="0" sz="2400" spc="4">
                <a:latin typeface="Arial"/>
                <a:cs typeface="Arial"/>
              </a:rPr>
              <a:t>-</a:t>
            </a:r>
            <a:r>
              <a:rPr dirty="0" smtClean="0" sz="2400" spc="0">
                <a:latin typeface="Arial"/>
                <a:cs typeface="Arial"/>
              </a:rPr>
              <a:t>2</a:t>
            </a:r>
            <a:r>
              <a:rPr dirty="0" smtClean="0" baseline="25364" sz="2400" spc="0">
                <a:latin typeface="Arial"/>
                <a:cs typeface="Arial"/>
              </a:rPr>
              <a:t>16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13275" y="2007335"/>
            <a:ext cx="2233176" cy="3394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25"/>
              </a:lnSpc>
              <a:spcBef>
                <a:spcPts val="131"/>
              </a:spcBef>
            </a:pPr>
            <a:r>
              <a:rPr dirty="0" smtClean="0" sz="2400" spc="0">
                <a:latin typeface="Arial"/>
                <a:cs typeface="Arial"/>
              </a:rPr>
              <a:t>+32767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(+</a:t>
            </a:r>
            <a:r>
              <a:rPr dirty="0" smtClean="0" sz="2400" spc="9">
                <a:latin typeface="Arial"/>
                <a:cs typeface="Arial"/>
              </a:rPr>
              <a:t>2</a:t>
            </a:r>
            <a:r>
              <a:rPr dirty="0" smtClean="0" baseline="25364" sz="2400" spc="0">
                <a:latin typeface="Arial"/>
                <a:cs typeface="Arial"/>
              </a:rPr>
              <a:t>16</a:t>
            </a:r>
            <a:r>
              <a:rPr dirty="0" smtClean="0" sz="2400" spc="4">
                <a:latin typeface="Arial"/>
                <a:cs typeface="Arial"/>
              </a:rPr>
              <a:t>-</a:t>
            </a:r>
            <a:r>
              <a:rPr dirty="0" smtClean="0" sz="2400" spc="0">
                <a:latin typeface="Arial"/>
                <a:cs typeface="Arial"/>
              </a:rPr>
              <a:t>1)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9234" y="2016537"/>
            <a:ext cx="293110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184">
                <a:latin typeface="Arial"/>
                <a:cs typeface="Arial"/>
              </a:rPr>
              <a:t>V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ue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ng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: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-</a:t>
            </a:r>
            <a:r>
              <a:rPr dirty="0" smtClean="0" sz="2400" spc="0">
                <a:latin typeface="Arial"/>
                <a:cs typeface="Arial"/>
              </a:rPr>
              <a:t>32</a:t>
            </a:r>
            <a:r>
              <a:rPr dirty="0" smtClean="0" sz="2400" spc="-4">
                <a:latin typeface="Arial"/>
                <a:cs typeface="Arial"/>
              </a:rPr>
              <a:t>7</a:t>
            </a:r>
            <a:r>
              <a:rPr dirty="0" smtClean="0" sz="2400" spc="0">
                <a:latin typeface="Arial"/>
                <a:cs typeface="Arial"/>
              </a:rPr>
              <a:t>68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1101" y="2792888"/>
            <a:ext cx="74869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short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3406" y="2792888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79321" y="2792888"/>
            <a:ext cx="2491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42059" y="2792888"/>
            <a:ext cx="4938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3;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47894" y="2813970"/>
            <a:ext cx="69626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val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101" y="3524408"/>
            <a:ext cx="74869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short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406" y="3524408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7609" y="3524408"/>
            <a:ext cx="2491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0347" y="3524408"/>
            <a:ext cx="100136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00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0;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47894" y="3529368"/>
            <a:ext cx="105385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4">
                <a:latin typeface="Arial"/>
                <a:cs typeface="Arial"/>
              </a:rPr>
              <a:t>-</a:t>
            </a:r>
            <a:r>
              <a:rPr dirty="0" smtClean="0" sz="2400" spc="0">
                <a:latin typeface="Arial"/>
                <a:cs typeface="Arial"/>
              </a:rPr>
              <a:t>va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id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16014" y="3529368"/>
            <a:ext cx="195595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</a:t>
            </a:r>
            <a:r>
              <a:rPr dirty="0" smtClean="0" sz="2400" spc="-9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mpi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4">
                <a:latin typeface="Arial"/>
                <a:cs typeface="Arial"/>
              </a:rPr>
              <a:t>-</a:t>
            </a:r>
            <a:r>
              <a:rPr dirty="0" smtClean="0" sz="2400" spc="-89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ime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9587" y="3529368"/>
            <a:ext cx="74910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Error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328595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r>
              <a:rPr dirty="0" smtClean="0" baseline="2275" sz="1800" spc="-9" b="1">
                <a:latin typeface="Calibri"/>
                <a:cs typeface="Calibri"/>
              </a:rPr>
              <a:t> </a:t>
            </a:r>
            <a:r>
              <a:rPr dirty="0" smtClean="0" baseline="2275" sz="1800" spc="-4" b="1">
                <a:latin typeface="Calibri"/>
                <a:cs typeface="Calibri"/>
              </a:rPr>
              <a:t>[</a:t>
            </a:r>
            <a:r>
              <a:rPr dirty="0" smtClean="0" baseline="2275" sz="1800" spc="0" b="1">
                <a:latin typeface="Calibri"/>
                <a:cs typeface="Calibri"/>
              </a:rPr>
              <a:t>CS</a:t>
            </a:r>
            <a:r>
              <a:rPr dirty="0" smtClean="0" baseline="2275" sz="1800" spc="14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1</a:t>
            </a:r>
            <a:r>
              <a:rPr dirty="0" smtClean="0" baseline="2275" sz="1800" spc="4" b="1">
                <a:latin typeface="Calibri"/>
                <a:cs typeface="Calibri"/>
              </a:rPr>
              <a:t>3</a:t>
            </a:r>
            <a:r>
              <a:rPr dirty="0" smtClean="0" baseline="2275" sz="1800" spc="0" b="1">
                <a:latin typeface="Calibri"/>
                <a:cs typeface="Calibri"/>
              </a:rPr>
              <a:t>0</a:t>
            </a:r>
            <a:r>
              <a:rPr dirty="0" smtClean="0" baseline="2275" sz="1800" spc="4" b="1">
                <a:latin typeface="Calibri"/>
                <a:cs typeface="Calibri"/>
              </a:rPr>
              <a:t>4</a:t>
            </a:r>
            <a:r>
              <a:rPr dirty="0" smtClean="0" baseline="2275" sz="1800" spc="0" b="1">
                <a:latin typeface="Calibri"/>
                <a:cs typeface="Calibri"/>
              </a:rPr>
              <a:t>]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200906" y="3742181"/>
            <a:ext cx="2275332" cy="484631"/>
          </a:xfrm>
          <a:custGeom>
            <a:avLst/>
            <a:gdLst/>
            <a:ahLst/>
            <a:cxnLst/>
            <a:rect l="l" t="t" r="r" b="b"/>
            <a:pathLst>
              <a:path w="2275332" h="484631">
                <a:moveTo>
                  <a:pt x="2033016" y="363474"/>
                </a:moveTo>
                <a:lnTo>
                  <a:pt x="2033016" y="484632"/>
                </a:lnTo>
                <a:lnTo>
                  <a:pt x="2275332" y="242316"/>
                </a:lnTo>
                <a:lnTo>
                  <a:pt x="2033016" y="0"/>
                </a:lnTo>
                <a:lnTo>
                  <a:pt x="2033016" y="121158"/>
                </a:lnTo>
                <a:lnTo>
                  <a:pt x="0" y="121158"/>
                </a:lnTo>
                <a:lnTo>
                  <a:pt x="0" y="363474"/>
                </a:lnTo>
                <a:lnTo>
                  <a:pt x="2033016" y="36347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4200906" y="3742181"/>
            <a:ext cx="2275332" cy="484631"/>
          </a:xfrm>
          <a:custGeom>
            <a:avLst/>
            <a:gdLst/>
            <a:ahLst/>
            <a:cxnLst/>
            <a:rect l="l" t="t" r="r" b="b"/>
            <a:pathLst>
              <a:path w="2275332" h="484631">
                <a:moveTo>
                  <a:pt x="0" y="121158"/>
                </a:moveTo>
                <a:lnTo>
                  <a:pt x="2033016" y="121158"/>
                </a:lnTo>
                <a:lnTo>
                  <a:pt x="2033016" y="0"/>
                </a:lnTo>
                <a:lnTo>
                  <a:pt x="2275332" y="242316"/>
                </a:lnTo>
                <a:lnTo>
                  <a:pt x="2033016" y="484632"/>
                </a:lnTo>
                <a:lnTo>
                  <a:pt x="2033016" y="363474"/>
                </a:lnTo>
                <a:lnTo>
                  <a:pt x="0" y="363474"/>
                </a:lnTo>
                <a:lnTo>
                  <a:pt x="0" y="12115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200906" y="4456938"/>
            <a:ext cx="2275332" cy="484631"/>
          </a:xfrm>
          <a:custGeom>
            <a:avLst/>
            <a:gdLst/>
            <a:ahLst/>
            <a:cxnLst/>
            <a:rect l="l" t="t" r="r" b="b"/>
            <a:pathLst>
              <a:path w="2275332" h="484632">
                <a:moveTo>
                  <a:pt x="2033016" y="363474"/>
                </a:moveTo>
                <a:lnTo>
                  <a:pt x="2033016" y="484631"/>
                </a:lnTo>
                <a:lnTo>
                  <a:pt x="2275332" y="242316"/>
                </a:lnTo>
                <a:lnTo>
                  <a:pt x="2033016" y="0"/>
                </a:lnTo>
                <a:lnTo>
                  <a:pt x="2033016" y="121157"/>
                </a:lnTo>
                <a:lnTo>
                  <a:pt x="0" y="121157"/>
                </a:lnTo>
                <a:lnTo>
                  <a:pt x="0" y="363474"/>
                </a:lnTo>
                <a:lnTo>
                  <a:pt x="2033016" y="36347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200906" y="4456938"/>
            <a:ext cx="2275332" cy="484631"/>
          </a:xfrm>
          <a:custGeom>
            <a:avLst/>
            <a:gdLst/>
            <a:ahLst/>
            <a:cxnLst/>
            <a:rect l="l" t="t" r="r" b="b"/>
            <a:pathLst>
              <a:path w="2275332" h="484632">
                <a:moveTo>
                  <a:pt x="0" y="121157"/>
                </a:moveTo>
                <a:lnTo>
                  <a:pt x="2033016" y="121157"/>
                </a:lnTo>
                <a:lnTo>
                  <a:pt x="2033016" y="0"/>
                </a:lnTo>
                <a:lnTo>
                  <a:pt x="2275332" y="242316"/>
                </a:lnTo>
                <a:lnTo>
                  <a:pt x="2033016" y="484631"/>
                </a:lnTo>
                <a:lnTo>
                  <a:pt x="2033016" y="363474"/>
                </a:lnTo>
                <a:lnTo>
                  <a:pt x="0" y="363474"/>
                </a:lnTo>
                <a:lnTo>
                  <a:pt x="0" y="12115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200906" y="5196078"/>
            <a:ext cx="2275332" cy="484632"/>
          </a:xfrm>
          <a:custGeom>
            <a:avLst/>
            <a:gdLst/>
            <a:ahLst/>
            <a:cxnLst/>
            <a:rect l="l" t="t" r="r" b="b"/>
            <a:pathLst>
              <a:path w="2275332" h="484632">
                <a:moveTo>
                  <a:pt x="2033016" y="363474"/>
                </a:moveTo>
                <a:lnTo>
                  <a:pt x="2033016" y="484632"/>
                </a:lnTo>
                <a:lnTo>
                  <a:pt x="2275332" y="242316"/>
                </a:lnTo>
                <a:lnTo>
                  <a:pt x="2033016" y="0"/>
                </a:lnTo>
                <a:lnTo>
                  <a:pt x="2033016" y="121158"/>
                </a:lnTo>
                <a:lnTo>
                  <a:pt x="0" y="121158"/>
                </a:lnTo>
                <a:lnTo>
                  <a:pt x="0" y="363474"/>
                </a:lnTo>
                <a:lnTo>
                  <a:pt x="2033016" y="36347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200906" y="5196078"/>
            <a:ext cx="2275332" cy="484632"/>
          </a:xfrm>
          <a:custGeom>
            <a:avLst/>
            <a:gdLst/>
            <a:ahLst/>
            <a:cxnLst/>
            <a:rect l="l" t="t" r="r" b="b"/>
            <a:pathLst>
              <a:path w="2275332" h="484632">
                <a:moveTo>
                  <a:pt x="0" y="121158"/>
                </a:moveTo>
                <a:lnTo>
                  <a:pt x="2033016" y="121158"/>
                </a:lnTo>
                <a:lnTo>
                  <a:pt x="2033016" y="0"/>
                </a:lnTo>
                <a:lnTo>
                  <a:pt x="2275332" y="242316"/>
                </a:lnTo>
                <a:lnTo>
                  <a:pt x="2033016" y="484632"/>
                </a:lnTo>
                <a:lnTo>
                  <a:pt x="2033016" y="363474"/>
                </a:lnTo>
                <a:lnTo>
                  <a:pt x="0" y="363474"/>
                </a:lnTo>
                <a:lnTo>
                  <a:pt x="0" y="12115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200906" y="5897118"/>
            <a:ext cx="2275332" cy="484631"/>
          </a:xfrm>
          <a:custGeom>
            <a:avLst/>
            <a:gdLst/>
            <a:ahLst/>
            <a:cxnLst/>
            <a:rect l="l" t="t" r="r" b="b"/>
            <a:pathLst>
              <a:path w="2275332" h="484631">
                <a:moveTo>
                  <a:pt x="2033016" y="363473"/>
                </a:moveTo>
                <a:lnTo>
                  <a:pt x="2033016" y="484631"/>
                </a:lnTo>
                <a:lnTo>
                  <a:pt x="2275332" y="242315"/>
                </a:lnTo>
                <a:lnTo>
                  <a:pt x="2033016" y="0"/>
                </a:lnTo>
                <a:lnTo>
                  <a:pt x="2033016" y="121157"/>
                </a:lnTo>
                <a:lnTo>
                  <a:pt x="0" y="121157"/>
                </a:lnTo>
                <a:lnTo>
                  <a:pt x="0" y="363473"/>
                </a:lnTo>
                <a:lnTo>
                  <a:pt x="2033016" y="36347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200906" y="5897118"/>
            <a:ext cx="2275332" cy="484631"/>
          </a:xfrm>
          <a:custGeom>
            <a:avLst/>
            <a:gdLst/>
            <a:ahLst/>
            <a:cxnLst/>
            <a:rect l="l" t="t" r="r" b="b"/>
            <a:pathLst>
              <a:path w="2275332" h="484631">
                <a:moveTo>
                  <a:pt x="0" y="121157"/>
                </a:moveTo>
                <a:lnTo>
                  <a:pt x="2033016" y="121157"/>
                </a:lnTo>
                <a:lnTo>
                  <a:pt x="2033016" y="0"/>
                </a:lnTo>
                <a:lnTo>
                  <a:pt x="2275332" y="242315"/>
                </a:lnTo>
                <a:lnTo>
                  <a:pt x="2033016" y="484631"/>
                </a:lnTo>
                <a:lnTo>
                  <a:pt x="2033016" y="363473"/>
                </a:lnTo>
                <a:lnTo>
                  <a:pt x="0" y="363473"/>
                </a:lnTo>
                <a:lnTo>
                  <a:pt x="0" y="12115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83540" y="465946"/>
            <a:ext cx="534629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Jav</a:t>
            </a:r>
            <a:r>
              <a:rPr dirty="0" smtClean="0" sz="3600" spc="0" b="1">
                <a:latin typeface="Arial"/>
                <a:cs typeface="Arial"/>
              </a:rPr>
              <a:t>a</a:t>
            </a:r>
            <a:r>
              <a:rPr dirty="0" smtClean="0" sz="3600" spc="-300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v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39" b="1">
                <a:latin typeface="Arial"/>
                <a:cs typeface="Arial"/>
              </a:rPr>
              <a:t> </a:t>
            </a: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es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75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6334" y="1577371"/>
            <a:ext cx="177800" cy="7693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70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9234" y="1577371"/>
            <a:ext cx="7748727" cy="7693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Me</a:t>
            </a: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ory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9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eq</a:t>
            </a:r>
            <a:r>
              <a:rPr dirty="0" smtClean="0" sz="2400" spc="-4">
                <a:latin typeface="Arial"/>
                <a:cs typeface="Arial"/>
              </a:rPr>
              <a:t>u</a:t>
            </a:r>
            <a:r>
              <a:rPr dirty="0" smtClean="0" sz="2400" spc="0">
                <a:latin typeface="Arial"/>
                <a:cs typeface="Arial"/>
              </a:rPr>
              <a:t>irement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: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16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bits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(2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Bytes)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70"/>
              </a:spcBef>
            </a:pPr>
            <a:r>
              <a:rPr dirty="0" smtClean="0" sz="2400" spc="0">
                <a:latin typeface="Arial"/>
                <a:cs typeface="Arial"/>
              </a:rPr>
              <a:t>Java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Fo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ws</a:t>
            </a:r>
            <a:r>
              <a:rPr dirty="0" smtClean="0" sz="2400" spc="3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ic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de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cod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ng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scheme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ch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Un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9234" y="2382297"/>
            <a:ext cx="5224068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character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assi</a:t>
            </a:r>
            <a:r>
              <a:rPr dirty="0" smtClean="0" sz="2400" spc="-9">
                <a:latin typeface="Arial"/>
                <a:cs typeface="Arial"/>
              </a:rPr>
              <a:t>g</a:t>
            </a:r>
            <a:r>
              <a:rPr dirty="0" smtClean="0" sz="2400" spc="0">
                <a:latin typeface="Arial"/>
                <a:cs typeface="Arial"/>
              </a:rPr>
              <a:t>ned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uni</a:t>
            </a:r>
            <a:r>
              <a:rPr dirty="0" smtClean="0" sz="2400" spc="-9">
                <a:latin typeface="Arial"/>
                <a:cs typeface="Arial"/>
              </a:rPr>
              <a:t>q</a:t>
            </a:r>
            <a:r>
              <a:rPr dirty="0" smtClean="0" sz="2400" spc="0">
                <a:latin typeface="Arial"/>
                <a:cs typeface="Arial"/>
              </a:rPr>
              <a:t>ue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teger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‘</a:t>
            </a:r>
            <a:r>
              <a:rPr dirty="0" smtClean="0" sz="2400" spc="-4">
                <a:latin typeface="Arial"/>
                <a:cs typeface="Arial"/>
              </a:rPr>
              <a:t>6</a:t>
            </a:r>
            <a:r>
              <a:rPr dirty="0" smtClean="0" sz="2400" spc="0">
                <a:latin typeface="Arial"/>
                <a:cs typeface="Arial"/>
              </a:rPr>
              <a:t>5’</a:t>
            </a:r>
            <a:r>
              <a:rPr dirty="0" smtClean="0" sz="2400" spc="-7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val</a:t>
            </a:r>
            <a:r>
              <a:rPr dirty="0" smtClean="0" sz="2400" spc="-9">
                <a:latin typeface="Arial"/>
                <a:cs typeface="Arial"/>
              </a:rPr>
              <a:t>u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de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otes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charac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er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‘</a:t>
            </a:r>
            <a:r>
              <a:rPr dirty="0" smtClean="0" sz="2400" spc="-17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’</a:t>
            </a:r>
            <a:r>
              <a:rPr dirty="0" smtClean="0" sz="2400" spc="-6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69051" y="2382297"/>
            <a:ext cx="79837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val</a:t>
            </a:r>
            <a:r>
              <a:rPr dirty="0" smtClean="0" sz="2400" spc="-9">
                <a:latin typeface="Arial"/>
                <a:cs typeface="Arial"/>
              </a:rPr>
              <a:t>u</a:t>
            </a:r>
            <a:r>
              <a:rPr dirty="0" smtClean="0" sz="2400" spc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82562" y="2382297"/>
            <a:ext cx="1982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(For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-9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ample: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26763" y="3178268"/>
            <a:ext cx="1121851" cy="338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20"/>
              </a:lnSpc>
              <a:spcBef>
                <a:spcPts val="131"/>
              </a:spcBef>
            </a:pPr>
            <a:r>
              <a:rPr dirty="0" smtClean="0" sz="2400" spc="0">
                <a:latin typeface="Arial"/>
                <a:cs typeface="Arial"/>
              </a:rPr>
              <a:t>(+</a:t>
            </a:r>
            <a:r>
              <a:rPr dirty="0" smtClean="0" sz="2400" spc="19">
                <a:latin typeface="Arial"/>
                <a:cs typeface="Arial"/>
              </a:rPr>
              <a:t>2</a:t>
            </a:r>
            <a:r>
              <a:rPr dirty="0" smtClean="0" baseline="25364" sz="2400" spc="0">
                <a:latin typeface="Arial"/>
                <a:cs typeface="Arial"/>
              </a:rPr>
              <a:t>16</a:t>
            </a:r>
            <a:r>
              <a:rPr dirty="0" smtClean="0" sz="2400" spc="4">
                <a:latin typeface="Arial"/>
                <a:cs typeface="Arial"/>
              </a:rPr>
              <a:t>-</a:t>
            </a:r>
            <a:r>
              <a:rPr dirty="0" smtClean="0" sz="2400" spc="0">
                <a:latin typeface="Arial"/>
                <a:cs typeface="Arial"/>
              </a:rPr>
              <a:t>1)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6334" y="3186969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9234" y="3186969"/>
            <a:ext cx="82610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184">
                <a:latin typeface="Arial"/>
                <a:cs typeface="Arial"/>
              </a:rPr>
              <a:t>V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71701" y="3186969"/>
            <a:ext cx="105196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R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ng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24455" y="3186969"/>
            <a:ext cx="168808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0</a:t>
            </a:r>
            <a:r>
              <a:rPr dirty="0" smtClean="0" sz="2400" spc="-4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o</a:t>
            </a:r>
            <a:r>
              <a:rPr dirty="0" smtClean="0" sz="2400" spc="-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+65535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32864" y="3815238"/>
            <a:ext cx="66395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char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11348" y="3815238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48483" y="3815238"/>
            <a:ext cx="2491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12135" y="3815238"/>
            <a:ext cx="4597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’;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99631" y="3835946"/>
            <a:ext cx="69724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va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id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32864" y="4547012"/>
            <a:ext cx="66395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char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11348" y="4547012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49397" y="4547012"/>
            <a:ext cx="2491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12135" y="4547012"/>
            <a:ext cx="4947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65;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99631" y="4552219"/>
            <a:ext cx="69626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val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32864" y="5278532"/>
            <a:ext cx="66395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char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1348" y="5278532"/>
            <a:ext cx="22351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49397" y="5278532"/>
            <a:ext cx="24912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2135" y="5278532"/>
            <a:ext cx="54198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25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\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99631" y="5290978"/>
            <a:ext cx="69626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val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99631" y="5992373"/>
            <a:ext cx="69626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val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2864" y="6009805"/>
            <a:ext cx="66459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char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2332" y="6009805"/>
            <a:ext cx="24080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6789" y="6009805"/>
            <a:ext cx="24934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28569" y="6009805"/>
            <a:ext cx="66489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967;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328595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r>
              <a:rPr dirty="0" smtClean="0" baseline="2275" sz="1800" spc="-9" b="1">
                <a:latin typeface="Calibri"/>
                <a:cs typeface="Calibri"/>
              </a:rPr>
              <a:t> </a:t>
            </a:r>
            <a:r>
              <a:rPr dirty="0" smtClean="0" baseline="2275" sz="1800" spc="-4" b="1">
                <a:latin typeface="Calibri"/>
                <a:cs typeface="Calibri"/>
              </a:rPr>
              <a:t>[</a:t>
            </a:r>
            <a:r>
              <a:rPr dirty="0" smtClean="0" baseline="2275" sz="1800" spc="0" b="1">
                <a:latin typeface="Calibri"/>
                <a:cs typeface="Calibri"/>
              </a:rPr>
              <a:t>CS</a:t>
            </a:r>
            <a:r>
              <a:rPr dirty="0" smtClean="0" baseline="2275" sz="1800" spc="14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1</a:t>
            </a:r>
            <a:r>
              <a:rPr dirty="0" smtClean="0" baseline="2275" sz="1800" spc="4" b="1">
                <a:latin typeface="Calibri"/>
                <a:cs typeface="Calibri"/>
              </a:rPr>
              <a:t>3</a:t>
            </a:r>
            <a:r>
              <a:rPr dirty="0" smtClean="0" baseline="2275" sz="1800" spc="0" b="1">
                <a:latin typeface="Calibri"/>
                <a:cs typeface="Calibri"/>
              </a:rPr>
              <a:t>0</a:t>
            </a:r>
            <a:r>
              <a:rPr dirty="0" smtClean="0" baseline="2275" sz="1800" spc="4" b="1">
                <a:latin typeface="Calibri"/>
                <a:cs typeface="Calibri"/>
              </a:rPr>
              <a:t>4</a:t>
            </a:r>
            <a:r>
              <a:rPr dirty="0" smtClean="0" baseline="2275" sz="1800" spc="0" b="1">
                <a:latin typeface="Calibri"/>
                <a:cs typeface="Calibri"/>
              </a:rPr>
              <a:t>]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624834" y="4318254"/>
            <a:ext cx="2275331" cy="484631"/>
          </a:xfrm>
          <a:custGeom>
            <a:avLst/>
            <a:gdLst/>
            <a:ahLst/>
            <a:cxnLst/>
            <a:rect l="l" t="t" r="r" b="b"/>
            <a:pathLst>
              <a:path w="2275331" h="484631">
                <a:moveTo>
                  <a:pt x="2033015" y="363474"/>
                </a:moveTo>
                <a:lnTo>
                  <a:pt x="2033015" y="484632"/>
                </a:lnTo>
                <a:lnTo>
                  <a:pt x="2275331" y="242316"/>
                </a:lnTo>
                <a:lnTo>
                  <a:pt x="2033015" y="0"/>
                </a:lnTo>
                <a:lnTo>
                  <a:pt x="2033015" y="121158"/>
                </a:lnTo>
                <a:lnTo>
                  <a:pt x="0" y="121158"/>
                </a:lnTo>
                <a:lnTo>
                  <a:pt x="0" y="363474"/>
                </a:lnTo>
                <a:lnTo>
                  <a:pt x="2033015" y="36347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624834" y="4318254"/>
            <a:ext cx="2275331" cy="484631"/>
          </a:xfrm>
          <a:custGeom>
            <a:avLst/>
            <a:gdLst/>
            <a:ahLst/>
            <a:cxnLst/>
            <a:rect l="l" t="t" r="r" b="b"/>
            <a:pathLst>
              <a:path w="2275331" h="484631">
                <a:moveTo>
                  <a:pt x="0" y="121158"/>
                </a:moveTo>
                <a:lnTo>
                  <a:pt x="2033015" y="121158"/>
                </a:lnTo>
                <a:lnTo>
                  <a:pt x="2033015" y="0"/>
                </a:lnTo>
                <a:lnTo>
                  <a:pt x="2275331" y="242316"/>
                </a:lnTo>
                <a:lnTo>
                  <a:pt x="2033015" y="484632"/>
                </a:lnTo>
                <a:lnTo>
                  <a:pt x="2033015" y="363474"/>
                </a:lnTo>
                <a:lnTo>
                  <a:pt x="0" y="363474"/>
                </a:lnTo>
                <a:lnTo>
                  <a:pt x="0" y="12115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3624834" y="5033010"/>
            <a:ext cx="2275331" cy="484631"/>
          </a:xfrm>
          <a:custGeom>
            <a:avLst/>
            <a:gdLst/>
            <a:ahLst/>
            <a:cxnLst/>
            <a:rect l="l" t="t" r="r" b="b"/>
            <a:pathLst>
              <a:path w="2275331" h="484631">
                <a:moveTo>
                  <a:pt x="2033015" y="363473"/>
                </a:moveTo>
                <a:lnTo>
                  <a:pt x="2033015" y="484631"/>
                </a:lnTo>
                <a:lnTo>
                  <a:pt x="2275331" y="242315"/>
                </a:lnTo>
                <a:lnTo>
                  <a:pt x="2033015" y="0"/>
                </a:lnTo>
                <a:lnTo>
                  <a:pt x="2033015" y="121157"/>
                </a:lnTo>
                <a:lnTo>
                  <a:pt x="0" y="121157"/>
                </a:lnTo>
                <a:lnTo>
                  <a:pt x="0" y="363473"/>
                </a:lnTo>
                <a:lnTo>
                  <a:pt x="2033015" y="36347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624834" y="5033010"/>
            <a:ext cx="2275331" cy="484631"/>
          </a:xfrm>
          <a:custGeom>
            <a:avLst/>
            <a:gdLst/>
            <a:ahLst/>
            <a:cxnLst/>
            <a:rect l="l" t="t" r="r" b="b"/>
            <a:pathLst>
              <a:path w="2275331" h="484631">
                <a:moveTo>
                  <a:pt x="0" y="121157"/>
                </a:moveTo>
                <a:lnTo>
                  <a:pt x="2033015" y="121157"/>
                </a:lnTo>
                <a:lnTo>
                  <a:pt x="2033015" y="0"/>
                </a:lnTo>
                <a:lnTo>
                  <a:pt x="2275331" y="242315"/>
                </a:lnTo>
                <a:lnTo>
                  <a:pt x="2033015" y="484631"/>
                </a:lnTo>
                <a:lnTo>
                  <a:pt x="2033015" y="363473"/>
                </a:lnTo>
                <a:lnTo>
                  <a:pt x="0" y="363473"/>
                </a:lnTo>
                <a:lnTo>
                  <a:pt x="0" y="12115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83540" y="465946"/>
            <a:ext cx="496059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Jav</a:t>
            </a:r>
            <a:r>
              <a:rPr dirty="0" smtClean="0" sz="3600" spc="0" b="1">
                <a:latin typeface="Arial"/>
                <a:cs typeface="Arial"/>
              </a:rPr>
              <a:t>a</a:t>
            </a:r>
            <a:r>
              <a:rPr dirty="0" smtClean="0" sz="3600" spc="-300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v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39" b="1">
                <a:latin typeface="Arial"/>
                <a:cs typeface="Arial"/>
              </a:rPr>
              <a:t> </a:t>
            </a: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es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6334" y="1577371"/>
            <a:ext cx="177800" cy="120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70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9234" y="1577371"/>
            <a:ext cx="6006028" cy="1574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573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-4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ecifi</a:t>
            </a:r>
            <a:r>
              <a:rPr dirty="0" smtClean="0" sz="2400" spc="-9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3</a:t>
            </a:r>
            <a:r>
              <a:rPr dirty="0" smtClean="0" sz="2400" spc="4">
                <a:latin typeface="Arial"/>
                <a:cs typeface="Arial"/>
              </a:rPr>
              <a:t>2</a:t>
            </a:r>
            <a:r>
              <a:rPr dirty="0" smtClean="0" sz="2400" spc="4">
                <a:latin typeface="Arial"/>
                <a:cs typeface="Arial"/>
              </a:rPr>
              <a:t>-</a:t>
            </a:r>
            <a:r>
              <a:rPr dirty="0" smtClean="0" sz="2400" spc="0">
                <a:latin typeface="Arial"/>
                <a:cs typeface="Arial"/>
              </a:rPr>
              <a:t>b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teger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val</a:t>
            </a:r>
            <a:r>
              <a:rPr dirty="0" smtClean="0" sz="2400" spc="-9">
                <a:latin typeface="Arial"/>
                <a:cs typeface="Arial"/>
              </a:rPr>
              <a:t>u</a:t>
            </a:r>
            <a:r>
              <a:rPr dirty="0" smtClean="0" sz="2400" spc="0">
                <a:latin typeface="Arial"/>
                <a:cs typeface="Arial"/>
              </a:rPr>
              <a:t>es</a:t>
            </a:r>
            <a:endParaRPr sz="2400">
              <a:latin typeface="Arial"/>
              <a:cs typeface="Arial"/>
            </a:endParaRPr>
          </a:p>
          <a:p>
            <a:pPr marL="12700" marR="52573">
              <a:lnSpc>
                <a:spcPct val="95825"/>
              </a:lnSpc>
              <a:spcBef>
                <a:spcPts val="570"/>
              </a:spcBef>
            </a:pPr>
            <a:r>
              <a:rPr dirty="0" smtClean="0" sz="2400" spc="0">
                <a:latin typeface="Arial"/>
                <a:cs typeface="Arial"/>
              </a:rPr>
              <a:t>Me</a:t>
            </a: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ory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9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eq</a:t>
            </a:r>
            <a:r>
              <a:rPr dirty="0" smtClean="0" sz="2400" spc="-4">
                <a:latin typeface="Arial"/>
                <a:cs typeface="Arial"/>
              </a:rPr>
              <a:t>u</a:t>
            </a:r>
            <a:r>
              <a:rPr dirty="0" smtClean="0" sz="2400" spc="0">
                <a:latin typeface="Arial"/>
                <a:cs typeface="Arial"/>
              </a:rPr>
              <a:t>irement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: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32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bits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(4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Bytes)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ze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Indepe</a:t>
            </a:r>
            <a:r>
              <a:rPr dirty="0" smtClean="0" sz="2400" spc="-9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de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3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-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Pl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4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or</a:t>
            </a: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(Un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ike</a:t>
            </a:r>
            <a:endParaRPr sz="2400">
              <a:latin typeface="Arial"/>
              <a:cs typeface="Arial"/>
            </a:endParaRPr>
          </a:p>
          <a:p>
            <a:pPr marL="12700" marR="52573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pl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4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orm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-9">
                <a:latin typeface="Arial"/>
                <a:cs typeface="Arial"/>
              </a:rPr>
              <a:t>d</a:t>
            </a:r>
            <a:r>
              <a:rPr dirty="0" smtClean="0" sz="2400" spc="0">
                <a:latin typeface="Arial"/>
                <a:cs typeface="Arial"/>
              </a:rPr>
              <a:t>ep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nd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nt)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44462" y="2455449"/>
            <a:ext cx="228122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‘C’</a:t>
            </a:r>
            <a:r>
              <a:rPr dirty="0" smtClean="0" sz="2400" spc="-6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</a:t>
            </a:r>
            <a:r>
              <a:rPr dirty="0" smtClean="0" sz="2400" spc="-4">
                <a:latin typeface="Arial"/>
                <a:cs typeface="Arial"/>
              </a:rPr>
              <a:t>h</a:t>
            </a:r>
            <a:r>
              <a:rPr dirty="0" smtClean="0" sz="2400" spc="0">
                <a:latin typeface="Arial"/>
                <a:cs typeface="Arial"/>
              </a:rPr>
              <a:t>ere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size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7232" y="3251420"/>
            <a:ext cx="1028388" cy="338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20"/>
              </a:lnSpc>
              <a:spcBef>
                <a:spcPts val="131"/>
              </a:spcBef>
            </a:pPr>
            <a:r>
              <a:rPr dirty="0" smtClean="0" sz="2400" spc="4">
                <a:latin typeface="Arial"/>
                <a:cs typeface="Arial"/>
              </a:rPr>
              <a:t>(</a:t>
            </a:r>
            <a:r>
              <a:rPr dirty="0" smtClean="0" sz="2400" spc="4">
                <a:latin typeface="Arial"/>
                <a:cs typeface="Arial"/>
              </a:rPr>
              <a:t>-</a:t>
            </a:r>
            <a:r>
              <a:rPr dirty="0" smtClean="0" sz="2400" spc="-4">
                <a:latin typeface="Arial"/>
                <a:cs typeface="Arial"/>
              </a:rPr>
              <a:t>2</a:t>
            </a:r>
            <a:r>
              <a:rPr dirty="0" smtClean="0" baseline="25364" sz="2400" spc="0">
                <a:latin typeface="Arial"/>
                <a:cs typeface="Arial"/>
              </a:rPr>
              <a:t>32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77814" y="3251420"/>
            <a:ext cx="3156409" cy="338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20"/>
              </a:lnSpc>
              <a:spcBef>
                <a:spcPts val="131"/>
              </a:spcBef>
            </a:pPr>
            <a:r>
              <a:rPr dirty="0" smtClean="0" sz="2400" spc="0">
                <a:latin typeface="Arial"/>
                <a:cs typeface="Arial"/>
              </a:rPr>
              <a:t>2,14</a:t>
            </a:r>
            <a:r>
              <a:rPr dirty="0" smtClean="0" sz="2400" spc="-9">
                <a:latin typeface="Arial"/>
                <a:cs typeface="Arial"/>
              </a:rPr>
              <a:t>7</a:t>
            </a:r>
            <a:r>
              <a:rPr dirty="0" smtClean="0" sz="2400" spc="0">
                <a:latin typeface="Arial"/>
                <a:cs typeface="Arial"/>
              </a:rPr>
              <a:t>,483,6</a:t>
            </a:r>
            <a:r>
              <a:rPr dirty="0" smtClean="0" sz="2400" spc="-9">
                <a:latin typeface="Arial"/>
                <a:cs typeface="Arial"/>
              </a:rPr>
              <a:t>4</a:t>
            </a:r>
            <a:r>
              <a:rPr dirty="0" smtClean="0" sz="2400" spc="0">
                <a:latin typeface="Arial"/>
                <a:cs typeface="Arial"/>
              </a:rPr>
              <a:t>7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(+</a:t>
            </a:r>
            <a:r>
              <a:rPr dirty="0" smtClean="0" sz="2400" spc="4">
                <a:latin typeface="Arial"/>
                <a:cs typeface="Arial"/>
              </a:rPr>
              <a:t>2</a:t>
            </a:r>
            <a:r>
              <a:rPr dirty="0" smtClean="0" baseline="25364" sz="2400" spc="0">
                <a:latin typeface="Arial"/>
                <a:cs typeface="Arial"/>
              </a:rPr>
              <a:t>32</a:t>
            </a:r>
            <a:r>
              <a:rPr dirty="0" smtClean="0" sz="2400" spc="4">
                <a:latin typeface="Arial"/>
                <a:cs typeface="Arial"/>
              </a:rPr>
              <a:t>-</a:t>
            </a:r>
            <a:r>
              <a:rPr dirty="0" smtClean="0" sz="2400" spc="-4">
                <a:latin typeface="Arial"/>
                <a:cs typeface="Arial"/>
              </a:rPr>
              <a:t>1)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334" y="3259874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9234" y="3259874"/>
            <a:ext cx="403312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184">
                <a:latin typeface="Arial"/>
                <a:cs typeface="Arial"/>
              </a:rPr>
              <a:t>V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ue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-4">
                <a:latin typeface="Arial"/>
                <a:cs typeface="Arial"/>
              </a:rPr>
              <a:t>g</a:t>
            </a:r>
            <a:r>
              <a:rPr dirty="0" smtClean="0" sz="2400" spc="0">
                <a:latin typeface="Arial"/>
                <a:cs typeface="Arial"/>
              </a:rPr>
              <a:t>e: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-</a:t>
            </a:r>
            <a:r>
              <a:rPr dirty="0" smtClean="0" sz="2400" spc="0">
                <a:latin typeface="Arial"/>
                <a:cs typeface="Arial"/>
              </a:rPr>
              <a:t>2,14</a:t>
            </a:r>
            <a:r>
              <a:rPr dirty="0" smtClean="0" sz="2400" spc="-9">
                <a:latin typeface="Arial"/>
                <a:cs typeface="Arial"/>
              </a:rPr>
              <a:t>7</a:t>
            </a:r>
            <a:r>
              <a:rPr dirty="0" smtClean="0" sz="2400" spc="0">
                <a:latin typeface="Arial"/>
                <a:cs typeface="Arial"/>
              </a:rPr>
              <a:t>,483,6</a:t>
            </a:r>
            <a:r>
              <a:rPr dirty="0" smtClean="0" sz="2400" spc="-9">
                <a:latin typeface="Arial"/>
                <a:cs typeface="Arial"/>
              </a:rPr>
              <a:t>4</a:t>
            </a:r>
            <a:r>
              <a:rPr dirty="0" smtClean="0" sz="2400" spc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14955" y="3259874"/>
            <a:ext cx="24934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6792" y="4391063"/>
            <a:ext cx="139979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3559" y="4412646"/>
            <a:ext cx="69626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val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6792" y="5123084"/>
            <a:ext cx="192399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00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0;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3559" y="5128044"/>
            <a:ext cx="69724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va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id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328595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r>
              <a:rPr dirty="0" smtClean="0" baseline="2275" sz="1800" spc="-9" b="1">
                <a:latin typeface="Calibri"/>
                <a:cs typeface="Calibri"/>
              </a:rPr>
              <a:t> </a:t>
            </a:r>
            <a:r>
              <a:rPr dirty="0" smtClean="0" baseline="2275" sz="1800" spc="-4" b="1">
                <a:latin typeface="Calibri"/>
                <a:cs typeface="Calibri"/>
              </a:rPr>
              <a:t>[</a:t>
            </a:r>
            <a:r>
              <a:rPr dirty="0" smtClean="0" baseline="2275" sz="1800" spc="0" b="1">
                <a:latin typeface="Calibri"/>
                <a:cs typeface="Calibri"/>
              </a:rPr>
              <a:t>CS</a:t>
            </a:r>
            <a:r>
              <a:rPr dirty="0" smtClean="0" baseline="2275" sz="1800" spc="14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1</a:t>
            </a:r>
            <a:r>
              <a:rPr dirty="0" smtClean="0" baseline="2275" sz="1800" spc="4" b="1">
                <a:latin typeface="Calibri"/>
                <a:cs typeface="Calibri"/>
              </a:rPr>
              <a:t>3</a:t>
            </a:r>
            <a:r>
              <a:rPr dirty="0" smtClean="0" baseline="2275" sz="1800" spc="0" b="1">
                <a:latin typeface="Calibri"/>
                <a:cs typeface="Calibri"/>
              </a:rPr>
              <a:t>0</a:t>
            </a:r>
            <a:r>
              <a:rPr dirty="0" smtClean="0" baseline="2275" sz="1800" spc="4" b="1">
                <a:latin typeface="Calibri"/>
                <a:cs typeface="Calibri"/>
              </a:rPr>
              <a:t>4</a:t>
            </a:r>
            <a:r>
              <a:rPr dirty="0" smtClean="0" baseline="2275" sz="1800" spc="0" b="1">
                <a:latin typeface="Calibri"/>
                <a:cs typeface="Calibri"/>
              </a:rPr>
              <a:t>]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5754E608413428DADD03FE5421F3E" ma:contentTypeVersion="2" ma:contentTypeDescription="Create a new document." ma:contentTypeScope="" ma:versionID="fa5b2025dc2cf2b36d3045a79fa4c9a9">
  <xsd:schema xmlns:xsd="http://www.w3.org/2001/XMLSchema" xmlns:xs="http://www.w3.org/2001/XMLSchema" xmlns:p="http://schemas.microsoft.com/office/2006/metadata/properties" xmlns:ns2="ed4ab8c2-2ecf-47d9-9f76-f1257fc91fe8" targetNamespace="http://schemas.microsoft.com/office/2006/metadata/properties" ma:root="true" ma:fieldsID="f6109ab20632ac0259ad3f78597f87bf" ns2:_="">
    <xsd:import namespace="ed4ab8c2-2ecf-47d9-9f76-f1257fc91f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ab8c2-2ecf-47d9-9f76-f1257fc91f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D34F71-C915-499F-BC65-D8CDA5EC3042}"/>
</file>

<file path=customXml/itemProps2.xml><?xml version="1.0" encoding="utf-8"?>
<ds:datastoreItem xmlns:ds="http://schemas.openxmlformats.org/officeDocument/2006/customXml" ds:itemID="{C9CBCF4B-88AD-4DC9-B840-D681F62FB020}"/>
</file>

<file path=customXml/itemProps3.xml><?xml version="1.0" encoding="utf-8"?>
<ds:datastoreItem xmlns:ds="http://schemas.openxmlformats.org/officeDocument/2006/customXml" ds:itemID="{573D9BDF-5595-4137-B631-CA651A50BCF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0x0101006665754E608413428DADD03FE5421F3E</vt:lpwstr>
  </property>
</Properties>
</file>