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425" dirty="0" smtClean="0">
                <a:latin typeface="Arial"/>
                <a:cs typeface="Arial"/>
              </a:rPr>
              <a:t>T</a:t>
            </a:r>
            <a:r>
              <a:rPr sz="3600" b="1" spc="-159" dirty="0" smtClean="0">
                <a:latin typeface="Arial"/>
                <a:cs typeface="Arial"/>
              </a:rPr>
              <a:t>opi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1591920"/>
            <a:ext cx="229006" cy="101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61"/>
              </a:spcBef>
            </a:pPr>
            <a:r>
              <a:rPr sz="3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440" y="1591920"/>
            <a:ext cx="4266928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Class De</a:t>
            </a:r>
            <a:r>
              <a:rPr sz="3200" spc="-9" dirty="0" smtClean="0">
                <a:latin typeface="Arial"/>
                <a:cs typeface="Arial"/>
              </a:rPr>
              <a:t>f</a:t>
            </a:r>
            <a:r>
              <a:rPr sz="3200" spc="0" dirty="0" smtClean="0">
                <a:latin typeface="Arial"/>
                <a:cs typeface="Arial"/>
              </a:rPr>
              <a:t>in</a:t>
            </a:r>
            <a:r>
              <a:rPr sz="3200" spc="-1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ti</a:t>
            </a:r>
            <a:r>
              <a:rPr sz="3200" spc="-14" dirty="0" smtClean="0">
                <a:latin typeface="Arial"/>
                <a:cs typeface="Arial"/>
              </a:rPr>
              <a:t>o</a:t>
            </a:r>
            <a:r>
              <a:rPr sz="3200" spc="0" dirty="0" smtClean="0">
                <a:latin typeface="Arial"/>
                <a:cs typeface="Arial"/>
              </a:rPr>
              <a:t>n Synt</a:t>
            </a:r>
            <a:r>
              <a:rPr sz="3200" spc="-14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x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2177637"/>
            <a:ext cx="164530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Met</a:t>
            </a:r>
            <a:r>
              <a:rPr sz="3200" spc="-14" dirty="0" smtClean="0">
                <a:latin typeface="Arial"/>
                <a:cs typeface="Arial"/>
              </a:rPr>
              <a:t>h</a:t>
            </a:r>
            <a:r>
              <a:rPr sz="3200" spc="0" dirty="0" smtClean="0">
                <a:latin typeface="Arial"/>
                <a:cs typeface="Arial"/>
              </a:rPr>
              <a:t>ods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6797" y="2177637"/>
            <a:ext cx="76515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and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4225" y="2177637"/>
            <a:ext cx="180358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Attrib</a:t>
            </a:r>
            <a:r>
              <a:rPr sz="3200" spc="-14" dirty="0" smtClean="0">
                <a:latin typeface="Arial"/>
                <a:cs typeface="Arial"/>
              </a:rPr>
              <a:t>u</a:t>
            </a:r>
            <a:r>
              <a:rPr sz="3200" spc="0" dirty="0" smtClean="0">
                <a:latin typeface="Arial"/>
                <a:cs typeface="Arial"/>
              </a:rPr>
              <a:t>tes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2870" y="2177637"/>
            <a:ext cx="133116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S</a:t>
            </a:r>
            <a:r>
              <a:rPr sz="3200" spc="4" dirty="0" smtClean="0">
                <a:latin typeface="Arial"/>
                <a:cs typeface="Arial"/>
              </a:rPr>
              <a:t>y</a:t>
            </a:r>
            <a:r>
              <a:rPr sz="3200" spc="0" dirty="0" smtClean="0">
                <a:latin typeface="Arial"/>
                <a:cs typeface="Arial"/>
              </a:rPr>
              <a:t>ntax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5982" y="4287774"/>
            <a:ext cx="978407" cy="484631"/>
          </a:xfrm>
          <a:custGeom>
            <a:avLst/>
            <a:gdLst/>
            <a:ahLst/>
            <a:cxnLst/>
            <a:rect l="l" t="t" r="r" b="b"/>
            <a:pathLst>
              <a:path w="978407" h="484631">
                <a:moveTo>
                  <a:pt x="736091" y="363474"/>
                </a:moveTo>
                <a:lnTo>
                  <a:pt x="736091" y="484631"/>
                </a:lnTo>
                <a:lnTo>
                  <a:pt x="978407" y="242315"/>
                </a:lnTo>
                <a:lnTo>
                  <a:pt x="736091" y="0"/>
                </a:lnTo>
                <a:lnTo>
                  <a:pt x="736091" y="121157"/>
                </a:lnTo>
                <a:lnTo>
                  <a:pt x="0" y="121157"/>
                </a:lnTo>
                <a:lnTo>
                  <a:pt x="0" y="363474"/>
                </a:lnTo>
                <a:lnTo>
                  <a:pt x="736091" y="36347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982" y="4287774"/>
            <a:ext cx="978407" cy="484631"/>
          </a:xfrm>
          <a:custGeom>
            <a:avLst/>
            <a:gdLst/>
            <a:ahLst/>
            <a:cxnLst/>
            <a:rect l="l" t="t" r="r" b="b"/>
            <a:pathLst>
              <a:path w="978407" h="484631">
                <a:moveTo>
                  <a:pt x="0" y="121157"/>
                </a:moveTo>
                <a:lnTo>
                  <a:pt x="736091" y="121157"/>
                </a:lnTo>
                <a:lnTo>
                  <a:pt x="736091" y="0"/>
                </a:lnTo>
                <a:lnTo>
                  <a:pt x="978407" y="242315"/>
                </a:lnTo>
                <a:lnTo>
                  <a:pt x="736091" y="484631"/>
                </a:lnTo>
                <a:lnTo>
                  <a:pt x="736091" y="363474"/>
                </a:lnTo>
                <a:lnTo>
                  <a:pt x="0" y="363474"/>
                </a:lnTo>
                <a:lnTo>
                  <a:pt x="0" y="12115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1302" y="2817114"/>
            <a:ext cx="3054096" cy="3625596"/>
          </a:xfrm>
          <a:custGeom>
            <a:avLst/>
            <a:gdLst/>
            <a:ahLst/>
            <a:cxnLst/>
            <a:rect l="l" t="t" r="r" b="b"/>
            <a:pathLst>
              <a:path w="3054096" h="3625596">
                <a:moveTo>
                  <a:pt x="0" y="509015"/>
                </a:moveTo>
                <a:lnTo>
                  <a:pt x="1687" y="467261"/>
                </a:lnTo>
                <a:lnTo>
                  <a:pt x="6662" y="426437"/>
                </a:lnTo>
                <a:lnTo>
                  <a:pt x="14793" y="386675"/>
                </a:lnTo>
                <a:lnTo>
                  <a:pt x="25950" y="348105"/>
                </a:lnTo>
                <a:lnTo>
                  <a:pt x="40002" y="310860"/>
                </a:lnTo>
                <a:lnTo>
                  <a:pt x="56817" y="275069"/>
                </a:lnTo>
                <a:lnTo>
                  <a:pt x="76264" y="240863"/>
                </a:lnTo>
                <a:lnTo>
                  <a:pt x="98213" y="208373"/>
                </a:lnTo>
                <a:lnTo>
                  <a:pt x="122532" y="177730"/>
                </a:lnTo>
                <a:lnTo>
                  <a:pt x="149091" y="149066"/>
                </a:lnTo>
                <a:lnTo>
                  <a:pt x="177758" y="122510"/>
                </a:lnTo>
                <a:lnTo>
                  <a:pt x="208403" y="98194"/>
                </a:lnTo>
                <a:lnTo>
                  <a:pt x="240894" y="76248"/>
                </a:lnTo>
                <a:lnTo>
                  <a:pt x="275101" y="56804"/>
                </a:lnTo>
                <a:lnTo>
                  <a:pt x="310892" y="39993"/>
                </a:lnTo>
                <a:lnTo>
                  <a:pt x="348136" y="25944"/>
                </a:lnTo>
                <a:lnTo>
                  <a:pt x="386703" y="14790"/>
                </a:lnTo>
                <a:lnTo>
                  <a:pt x="426461" y="6660"/>
                </a:lnTo>
                <a:lnTo>
                  <a:pt x="467280" y="1686"/>
                </a:lnTo>
                <a:lnTo>
                  <a:pt x="509028" y="0"/>
                </a:lnTo>
                <a:lnTo>
                  <a:pt x="2545080" y="0"/>
                </a:lnTo>
                <a:lnTo>
                  <a:pt x="2586834" y="1686"/>
                </a:lnTo>
                <a:lnTo>
                  <a:pt x="2627658" y="6660"/>
                </a:lnTo>
                <a:lnTo>
                  <a:pt x="2667420" y="14790"/>
                </a:lnTo>
                <a:lnTo>
                  <a:pt x="2705990" y="25944"/>
                </a:lnTo>
                <a:lnTo>
                  <a:pt x="2743235" y="39993"/>
                </a:lnTo>
                <a:lnTo>
                  <a:pt x="2779026" y="56804"/>
                </a:lnTo>
                <a:lnTo>
                  <a:pt x="2813232" y="76248"/>
                </a:lnTo>
                <a:lnTo>
                  <a:pt x="2845722" y="98194"/>
                </a:lnTo>
                <a:lnTo>
                  <a:pt x="2876365" y="122510"/>
                </a:lnTo>
                <a:lnTo>
                  <a:pt x="2905029" y="149066"/>
                </a:lnTo>
                <a:lnTo>
                  <a:pt x="2931585" y="177730"/>
                </a:lnTo>
                <a:lnTo>
                  <a:pt x="2955901" y="208373"/>
                </a:lnTo>
                <a:lnTo>
                  <a:pt x="2977847" y="240863"/>
                </a:lnTo>
                <a:lnTo>
                  <a:pt x="2997291" y="275069"/>
                </a:lnTo>
                <a:lnTo>
                  <a:pt x="3014102" y="310860"/>
                </a:lnTo>
                <a:lnTo>
                  <a:pt x="3028151" y="348105"/>
                </a:lnTo>
                <a:lnTo>
                  <a:pt x="3039305" y="386675"/>
                </a:lnTo>
                <a:lnTo>
                  <a:pt x="3047435" y="426437"/>
                </a:lnTo>
                <a:lnTo>
                  <a:pt x="3052409" y="467261"/>
                </a:lnTo>
                <a:lnTo>
                  <a:pt x="3054096" y="509015"/>
                </a:lnTo>
                <a:lnTo>
                  <a:pt x="3054096" y="3116567"/>
                </a:lnTo>
                <a:lnTo>
                  <a:pt x="3052409" y="3158315"/>
                </a:lnTo>
                <a:lnTo>
                  <a:pt x="3047435" y="3199134"/>
                </a:lnTo>
                <a:lnTo>
                  <a:pt x="3039305" y="3238892"/>
                </a:lnTo>
                <a:lnTo>
                  <a:pt x="3028151" y="3277459"/>
                </a:lnTo>
                <a:lnTo>
                  <a:pt x="3014102" y="3314703"/>
                </a:lnTo>
                <a:lnTo>
                  <a:pt x="2997291" y="3350494"/>
                </a:lnTo>
                <a:lnTo>
                  <a:pt x="2977847" y="3384701"/>
                </a:lnTo>
                <a:lnTo>
                  <a:pt x="2955901" y="3417192"/>
                </a:lnTo>
                <a:lnTo>
                  <a:pt x="2931585" y="3447837"/>
                </a:lnTo>
                <a:lnTo>
                  <a:pt x="2905029" y="3476504"/>
                </a:lnTo>
                <a:lnTo>
                  <a:pt x="2876365" y="3503063"/>
                </a:lnTo>
                <a:lnTo>
                  <a:pt x="2845722" y="3527382"/>
                </a:lnTo>
                <a:lnTo>
                  <a:pt x="2813232" y="3549331"/>
                </a:lnTo>
                <a:lnTo>
                  <a:pt x="2779026" y="3568778"/>
                </a:lnTo>
                <a:lnTo>
                  <a:pt x="2743235" y="3585593"/>
                </a:lnTo>
                <a:lnTo>
                  <a:pt x="2705990" y="3599645"/>
                </a:lnTo>
                <a:lnTo>
                  <a:pt x="2667420" y="3610802"/>
                </a:lnTo>
                <a:lnTo>
                  <a:pt x="2627658" y="3618933"/>
                </a:lnTo>
                <a:lnTo>
                  <a:pt x="2586834" y="3623908"/>
                </a:lnTo>
                <a:lnTo>
                  <a:pt x="2545080" y="3625596"/>
                </a:lnTo>
                <a:lnTo>
                  <a:pt x="509028" y="3625596"/>
                </a:lnTo>
                <a:lnTo>
                  <a:pt x="467280" y="3623908"/>
                </a:lnTo>
                <a:lnTo>
                  <a:pt x="426461" y="3618933"/>
                </a:lnTo>
                <a:lnTo>
                  <a:pt x="386703" y="3610802"/>
                </a:lnTo>
                <a:lnTo>
                  <a:pt x="348136" y="3599645"/>
                </a:lnTo>
                <a:lnTo>
                  <a:pt x="310892" y="3585593"/>
                </a:lnTo>
                <a:lnTo>
                  <a:pt x="275101" y="3568778"/>
                </a:lnTo>
                <a:lnTo>
                  <a:pt x="240894" y="3549331"/>
                </a:lnTo>
                <a:lnTo>
                  <a:pt x="208403" y="3527382"/>
                </a:lnTo>
                <a:lnTo>
                  <a:pt x="177758" y="3503063"/>
                </a:lnTo>
                <a:lnTo>
                  <a:pt x="149091" y="3476504"/>
                </a:lnTo>
                <a:lnTo>
                  <a:pt x="122532" y="3447837"/>
                </a:lnTo>
                <a:lnTo>
                  <a:pt x="98213" y="3417192"/>
                </a:lnTo>
                <a:lnTo>
                  <a:pt x="76264" y="3384701"/>
                </a:lnTo>
                <a:lnTo>
                  <a:pt x="56817" y="3350494"/>
                </a:lnTo>
                <a:lnTo>
                  <a:pt x="40002" y="3314703"/>
                </a:lnTo>
                <a:lnTo>
                  <a:pt x="25950" y="3277459"/>
                </a:lnTo>
                <a:lnTo>
                  <a:pt x="14793" y="3238892"/>
                </a:lnTo>
                <a:lnTo>
                  <a:pt x="6662" y="3199134"/>
                </a:lnTo>
                <a:lnTo>
                  <a:pt x="1687" y="3158315"/>
                </a:lnTo>
                <a:lnTo>
                  <a:pt x="0" y="3116567"/>
                </a:lnTo>
                <a:lnTo>
                  <a:pt x="0" y="50901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3540" y="465946"/>
            <a:ext cx="612581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89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D</a:t>
            </a:r>
            <a:r>
              <a:rPr sz="3600" b="1" spc="-154" dirty="0" smtClean="0">
                <a:latin typeface="Arial"/>
                <a:cs typeface="Arial"/>
              </a:rPr>
              <a:t>ef</a:t>
            </a:r>
            <a:r>
              <a:rPr sz="3600" b="1" spc="-159" dirty="0" smtClean="0">
                <a:latin typeface="Arial"/>
                <a:cs typeface="Arial"/>
              </a:rPr>
              <a:t>ini</a:t>
            </a: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-150" dirty="0" smtClean="0">
                <a:latin typeface="Arial"/>
                <a:cs typeface="Arial"/>
              </a:rPr>
              <a:t>io</a:t>
            </a:r>
            <a:r>
              <a:rPr sz="3600" b="1" spc="0" dirty="0" smtClean="0">
                <a:latin typeface="Arial"/>
                <a:cs typeface="Arial"/>
              </a:rPr>
              <a:t>n</a:t>
            </a:r>
            <a:r>
              <a:rPr sz="3600" b="1" spc="-244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ul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75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:</a:t>
            </a:r>
            <a:r>
              <a:rPr sz="3600" b="1" spc="-300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ul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75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7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6440" y="1577371"/>
            <a:ext cx="81337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Rule</a:t>
            </a:r>
            <a:r>
              <a:rPr sz="2400" b="1" spc="50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7</a:t>
            </a:r>
            <a:r>
              <a:rPr sz="2400" b="1" spc="3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:</a:t>
            </a:r>
            <a:r>
              <a:rPr sz="2400" b="1" spc="4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&lt;</a:t>
            </a:r>
            <a:r>
              <a:rPr sz="2400" b="1" spc="-9" dirty="0" smtClean="0">
                <a:latin typeface="Arial"/>
                <a:cs typeface="Arial"/>
              </a:rPr>
              <a:t>e</a:t>
            </a:r>
            <a:r>
              <a:rPr sz="2400" b="1" spc="0" dirty="0" smtClean="0">
                <a:latin typeface="Arial"/>
                <a:cs typeface="Arial"/>
              </a:rPr>
              <a:t>xtend</a:t>
            </a:r>
            <a:r>
              <a:rPr sz="2400" b="1" spc="-4" dirty="0" smtClean="0">
                <a:latin typeface="Arial"/>
                <a:cs typeface="Arial"/>
              </a:rPr>
              <a:t>s</a:t>
            </a:r>
            <a:r>
              <a:rPr sz="2400" b="1" spc="0" dirty="0" smtClean="0">
                <a:latin typeface="Arial"/>
                <a:cs typeface="Arial"/>
              </a:rPr>
              <a:t>&gt;</a:t>
            </a:r>
            <a:r>
              <a:rPr sz="2400" b="1" spc="5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k</a:t>
            </a:r>
            <a:r>
              <a:rPr sz="2400" b="1" spc="4" dirty="0" smtClean="0">
                <a:latin typeface="Arial"/>
                <a:cs typeface="Arial"/>
              </a:rPr>
              <a:t>e</a:t>
            </a:r>
            <a:r>
              <a:rPr sz="2400" b="1" spc="-25" dirty="0" smtClean="0">
                <a:latin typeface="Arial"/>
                <a:cs typeface="Arial"/>
              </a:rPr>
              <a:t>y</a:t>
            </a:r>
            <a:r>
              <a:rPr sz="2400" b="1" spc="25" dirty="0" smtClean="0">
                <a:latin typeface="Arial"/>
                <a:cs typeface="Arial"/>
              </a:rPr>
              <a:t>w</a:t>
            </a:r>
            <a:r>
              <a:rPr sz="2400" b="1" spc="0" dirty="0" smtClean="0">
                <a:latin typeface="Arial"/>
                <a:cs typeface="Arial"/>
              </a:rPr>
              <a:t>ord</a:t>
            </a:r>
            <a:r>
              <a:rPr sz="2400" b="1" spc="4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can</a:t>
            </a:r>
            <a:r>
              <a:rPr sz="2400" b="1" spc="5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be</a:t>
            </a:r>
            <a:r>
              <a:rPr sz="2400" b="1" spc="3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used</a:t>
            </a:r>
            <a:r>
              <a:rPr sz="2400" b="1" spc="2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only</a:t>
            </a:r>
            <a:r>
              <a:rPr sz="2400" b="1" spc="29" dirty="0" smtClean="0">
                <a:latin typeface="Arial"/>
                <a:cs typeface="Arial"/>
              </a:rPr>
              <a:t> </a:t>
            </a:r>
            <a:r>
              <a:rPr sz="2400" b="1" spc="4" dirty="0" smtClean="0">
                <a:latin typeface="Arial"/>
                <a:cs typeface="Arial"/>
              </a:rPr>
              <a:t>t</a:t>
            </a:r>
            <a:r>
              <a:rPr sz="2400" b="1" spc="0" dirty="0" smtClean="0">
                <a:latin typeface="Arial"/>
                <a:cs typeface="Arial"/>
              </a:rPr>
              <a:t>o</a:t>
            </a:r>
            <a:r>
              <a:rPr sz="2400" b="1" spc="5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ex</a:t>
            </a:r>
            <a:r>
              <a:rPr sz="2400" b="1" spc="-9" dirty="0" smtClean="0">
                <a:latin typeface="Arial"/>
                <a:cs typeface="Arial"/>
              </a:rPr>
              <a:t>t</a:t>
            </a:r>
            <a:r>
              <a:rPr sz="2400" b="1" spc="0" dirty="0" smtClean="0">
                <a:latin typeface="Arial"/>
                <a:cs typeface="Arial"/>
              </a:rPr>
              <a:t>end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6440" y="1942884"/>
            <a:ext cx="61216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-4" dirty="0" smtClean="0">
                <a:latin typeface="Arial"/>
                <a:cs typeface="Arial"/>
              </a:rPr>
              <a:t>one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81074" y="1942884"/>
            <a:ext cx="89959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-4" dirty="0" smtClean="0">
                <a:latin typeface="Arial"/>
                <a:cs typeface="Arial"/>
              </a:rPr>
              <a:t>super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3490" y="1942884"/>
            <a:ext cx="91836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clas</a:t>
            </a:r>
            <a:r>
              <a:rPr sz="2400" b="1" spc="-9" dirty="0" smtClean="0">
                <a:latin typeface="Arial"/>
                <a:cs typeface="Arial"/>
              </a:rPr>
              <a:t>s</a:t>
            </a:r>
            <a:r>
              <a:rPr sz="2400" b="1" spc="0" dirty="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4575" y="1942884"/>
            <a:ext cx="142613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-4" dirty="0" smtClean="0">
                <a:latin typeface="Arial"/>
                <a:cs typeface="Arial"/>
              </a:rPr>
              <a:t>[</a:t>
            </a:r>
            <a:r>
              <a:rPr sz="2400" b="1" spc="0" dirty="0" smtClean="0">
                <a:latin typeface="Arial"/>
                <a:cs typeface="Arial"/>
              </a:rPr>
              <a:t>Beca</a:t>
            </a:r>
            <a:r>
              <a:rPr sz="2400" b="1" spc="-9" dirty="0" smtClean="0">
                <a:latin typeface="Arial"/>
                <a:cs typeface="Arial"/>
              </a:rPr>
              <a:t>u</a:t>
            </a:r>
            <a:r>
              <a:rPr sz="2400" b="1" spc="4" dirty="0" smtClean="0">
                <a:latin typeface="Arial"/>
                <a:cs typeface="Arial"/>
              </a:rPr>
              <a:t>s</a:t>
            </a:r>
            <a:r>
              <a:rPr sz="2400" b="1" spc="0" dirty="0" smtClean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3025" y="1942884"/>
            <a:ext cx="74941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J</a:t>
            </a:r>
            <a:r>
              <a:rPr sz="2400" b="1" spc="-4" dirty="0" smtClean="0">
                <a:latin typeface="Arial"/>
                <a:cs typeface="Arial"/>
              </a:rPr>
              <a:t>a</a:t>
            </a:r>
            <a:r>
              <a:rPr sz="2400" b="1" spc="4" dirty="0" smtClean="0">
                <a:latin typeface="Arial"/>
                <a:cs typeface="Arial"/>
              </a:rPr>
              <a:t>v</a:t>
            </a:r>
            <a:r>
              <a:rPr sz="2400" b="1" spc="0" dirty="0" smtClean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44565" y="1942884"/>
            <a:ext cx="78131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-4" dirty="0" smtClean="0">
                <a:latin typeface="Arial"/>
                <a:cs typeface="Arial"/>
              </a:rPr>
              <a:t>does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68108" y="1942884"/>
            <a:ext cx="54412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-4" dirty="0" smtClean="0">
                <a:latin typeface="Arial"/>
                <a:cs typeface="Arial"/>
              </a:rPr>
              <a:t>not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55814" y="1942884"/>
            <a:ext cx="120340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s</a:t>
            </a:r>
            <a:r>
              <a:rPr sz="2400" b="1" spc="-19" dirty="0" smtClean="0">
                <a:latin typeface="Arial"/>
                <a:cs typeface="Arial"/>
              </a:rPr>
              <a:t>u</a:t>
            </a:r>
            <a:r>
              <a:rPr sz="2400" b="1" spc="0" dirty="0" smtClean="0">
                <a:latin typeface="Arial"/>
                <a:cs typeface="Arial"/>
              </a:rPr>
              <a:t>p</a:t>
            </a:r>
            <a:r>
              <a:rPr sz="2400" b="1" spc="-4" dirty="0" smtClean="0">
                <a:latin typeface="Arial"/>
                <a:cs typeface="Arial"/>
              </a:rPr>
              <a:t>p</a:t>
            </a:r>
            <a:r>
              <a:rPr sz="2400" b="1" spc="0" dirty="0" smtClean="0">
                <a:latin typeface="Arial"/>
                <a:cs typeface="Arial"/>
              </a:rPr>
              <a:t>ort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2309145"/>
            <a:ext cx="2948686" cy="3998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mul</a:t>
            </a:r>
            <a:r>
              <a:rPr sz="2400" b="1" spc="9" dirty="0" smtClean="0">
                <a:latin typeface="Arial"/>
                <a:cs typeface="Arial"/>
              </a:rPr>
              <a:t>t</a:t>
            </a:r>
            <a:r>
              <a:rPr sz="2400" b="1" spc="0" dirty="0" smtClean="0">
                <a:latin typeface="Arial"/>
                <a:cs typeface="Arial"/>
              </a:rPr>
              <a:t>iple</a:t>
            </a:r>
            <a:r>
              <a:rPr sz="2400" b="1" spc="-1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inheri</a:t>
            </a:r>
            <a:r>
              <a:rPr sz="2400" b="1" spc="4" dirty="0" smtClean="0">
                <a:latin typeface="Arial"/>
                <a:cs typeface="Arial"/>
              </a:rPr>
              <a:t>t</a:t>
            </a:r>
            <a:r>
              <a:rPr sz="2400" b="1" spc="0" dirty="0" smtClean="0">
                <a:latin typeface="Arial"/>
                <a:cs typeface="Arial"/>
              </a:rPr>
              <a:t>an</a:t>
            </a:r>
            <a:r>
              <a:rPr sz="2400" b="1" spc="-4" dirty="0" smtClean="0">
                <a:latin typeface="Arial"/>
                <a:cs typeface="Arial"/>
              </a:rPr>
              <a:t>c</a:t>
            </a:r>
            <a:r>
              <a:rPr sz="2400" b="1" spc="0" dirty="0" smtClean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120599" marR="863369">
              <a:lnSpc>
                <a:spcPct val="100041"/>
              </a:lnSpc>
              <a:spcBef>
                <a:spcPts val="1921"/>
              </a:spcBef>
            </a:pPr>
            <a:r>
              <a:rPr sz="1400" b="1" spc="4" dirty="0" smtClean="0">
                <a:latin typeface="Arial"/>
                <a:cs typeface="Arial"/>
              </a:rPr>
              <a:t>/</a:t>
            </a:r>
            <a:r>
              <a:rPr sz="1400" b="1" spc="0" dirty="0" smtClean="0">
                <a:latin typeface="Arial"/>
                <a:cs typeface="Arial"/>
              </a:rPr>
              <a:t>/</a:t>
            </a:r>
            <a:r>
              <a:rPr sz="1400" b="1" spc="-9" dirty="0" smtClean="0">
                <a:latin typeface="Arial"/>
                <a:cs typeface="Arial"/>
              </a:rPr>
              <a:t> </a:t>
            </a:r>
            <a:r>
              <a:rPr sz="1400" b="1" spc="-4" dirty="0" smtClean="0">
                <a:latin typeface="Arial"/>
                <a:cs typeface="Arial"/>
              </a:rPr>
              <a:t>F</a:t>
            </a:r>
            <a:r>
              <a:rPr sz="1400" b="1" spc="4" dirty="0" smtClean="0">
                <a:latin typeface="Arial"/>
                <a:cs typeface="Arial"/>
              </a:rPr>
              <a:t>il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-19" dirty="0" smtClean="0">
                <a:latin typeface="Arial"/>
                <a:cs typeface="Arial"/>
              </a:rPr>
              <a:t> </a:t>
            </a:r>
            <a:r>
              <a:rPr sz="1400" b="1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ame</a:t>
            </a:r>
            <a:r>
              <a:rPr sz="1400" b="1" spc="-14" dirty="0" smtClean="0">
                <a:latin typeface="Arial"/>
                <a:cs typeface="Arial"/>
              </a:rPr>
              <a:t>:</a:t>
            </a:r>
            <a:r>
              <a:rPr sz="1400" b="1" spc="-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latin typeface="Arial"/>
                <a:cs typeface="Arial"/>
              </a:rPr>
              <a:t>em</a:t>
            </a:r>
            <a:r>
              <a:rPr sz="1400" b="1" spc="-4" dirty="0" smtClean="0">
                <a:latin typeface="Arial"/>
                <a:cs typeface="Arial"/>
              </a:rPr>
              <a:t>o</a:t>
            </a:r>
            <a:r>
              <a:rPr sz="1400" b="1" spc="4" dirty="0" smtClean="0">
                <a:latin typeface="Arial"/>
                <a:cs typeface="Arial"/>
              </a:rPr>
              <a:t>.j</a:t>
            </a:r>
            <a:r>
              <a:rPr sz="1400" b="1" spc="0" dirty="0" smtClean="0">
                <a:latin typeface="Arial"/>
                <a:cs typeface="Arial"/>
              </a:rPr>
              <a:t>a</a:t>
            </a:r>
            <a:r>
              <a:rPr sz="1400" b="1" spc="-14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a c</a:t>
            </a:r>
            <a:r>
              <a:rPr sz="1400" b="1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latin typeface="Arial"/>
                <a:cs typeface="Arial"/>
              </a:rPr>
              <a:t>ass</a:t>
            </a:r>
            <a:r>
              <a:rPr sz="1400" b="1" spc="-2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marL="120599" marR="45720">
              <a:lnSpc>
                <a:spcPct val="95825"/>
              </a:lnSpc>
            </a:pPr>
            <a:r>
              <a:rPr sz="1400" b="1" spc="0" dirty="0" smtClean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0599" marR="45720">
              <a:lnSpc>
                <a:spcPct val="95825"/>
              </a:lnSpc>
              <a:spcBef>
                <a:spcPts val="70"/>
              </a:spcBef>
            </a:pPr>
            <a:r>
              <a:rPr sz="1400" b="1" spc="4" dirty="0" smtClean="0">
                <a:latin typeface="Arial"/>
                <a:cs typeface="Arial"/>
              </a:rPr>
              <a:t>}/</a:t>
            </a:r>
            <a:r>
              <a:rPr sz="1400" b="1" spc="0" dirty="0" smtClean="0">
                <a:latin typeface="Arial"/>
                <a:cs typeface="Arial"/>
              </a:rPr>
              <a:t>/</a:t>
            </a:r>
            <a:r>
              <a:rPr sz="1400" b="1" spc="-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d</a:t>
            </a:r>
            <a:r>
              <a:rPr sz="1400" b="1" spc="-9" dirty="0" smtClean="0">
                <a:latin typeface="Arial"/>
                <a:cs typeface="Arial"/>
              </a:rPr>
              <a:t> </a:t>
            </a:r>
            <a:r>
              <a:rPr sz="1400" b="1" spc="-4" dirty="0" smtClean="0">
                <a:latin typeface="Arial"/>
                <a:cs typeface="Arial"/>
              </a:rPr>
              <a:t>o</a:t>
            </a:r>
            <a:r>
              <a:rPr sz="1400" b="1" spc="0" dirty="0" smtClean="0">
                <a:latin typeface="Arial"/>
                <a:cs typeface="Arial"/>
              </a:rPr>
              <a:t>f</a:t>
            </a:r>
            <a:r>
              <a:rPr sz="1400" b="1" spc="-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c</a:t>
            </a:r>
            <a:r>
              <a:rPr sz="1400" b="1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latin typeface="Arial"/>
                <a:cs typeface="Arial"/>
              </a:rPr>
              <a:t>ass</a:t>
            </a:r>
            <a:r>
              <a:rPr sz="1400" b="1" spc="-2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marL="120599" marR="45720">
              <a:lnSpc>
                <a:spcPct val="95825"/>
              </a:lnSpc>
              <a:spcBef>
                <a:spcPts val="70"/>
              </a:spcBef>
            </a:pPr>
            <a:r>
              <a:rPr sz="1400" b="1" spc="0" dirty="0" smtClean="0">
                <a:latin typeface="Arial"/>
                <a:cs typeface="Arial"/>
              </a:rPr>
              <a:t>c</a:t>
            </a:r>
            <a:r>
              <a:rPr sz="1400" b="1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latin typeface="Arial"/>
                <a:cs typeface="Arial"/>
              </a:rPr>
              <a:t>ass</a:t>
            </a:r>
            <a:r>
              <a:rPr sz="1400" b="1" spc="-5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Y</a:t>
            </a:r>
            <a:r>
              <a:rPr sz="1400" b="1" spc="-25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exte</a:t>
            </a:r>
            <a:r>
              <a:rPr sz="1400" b="1" spc="-4" dirty="0" smtClean="0">
                <a:latin typeface="Arial"/>
                <a:cs typeface="Arial"/>
              </a:rPr>
              <a:t>nd</a:t>
            </a:r>
            <a:r>
              <a:rPr sz="1400" b="1" spc="0" dirty="0" smtClean="0">
                <a:latin typeface="Arial"/>
                <a:cs typeface="Arial"/>
              </a:rPr>
              <a:t>s</a:t>
            </a:r>
            <a:r>
              <a:rPr sz="1400" b="1" spc="-2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marL="120599" marR="45720">
              <a:lnSpc>
                <a:spcPct val="95825"/>
              </a:lnSpc>
              <a:spcBef>
                <a:spcPts val="70"/>
              </a:spcBef>
            </a:pPr>
            <a:r>
              <a:rPr sz="1400" b="1" spc="0" dirty="0" smtClean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0599" marR="45720">
              <a:lnSpc>
                <a:spcPct val="95825"/>
              </a:lnSpc>
              <a:spcBef>
                <a:spcPts val="70"/>
              </a:spcBef>
            </a:pPr>
            <a:r>
              <a:rPr sz="1400" b="1" spc="4" dirty="0" smtClean="0">
                <a:latin typeface="Arial"/>
                <a:cs typeface="Arial"/>
              </a:rPr>
              <a:t>}/</a:t>
            </a:r>
            <a:r>
              <a:rPr sz="1400" b="1" spc="0" dirty="0" smtClean="0">
                <a:latin typeface="Arial"/>
                <a:cs typeface="Arial"/>
              </a:rPr>
              <a:t>/</a:t>
            </a:r>
            <a:r>
              <a:rPr sz="1400" b="1" spc="-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d</a:t>
            </a:r>
            <a:r>
              <a:rPr sz="1400" b="1" spc="-9" dirty="0" smtClean="0">
                <a:latin typeface="Arial"/>
                <a:cs typeface="Arial"/>
              </a:rPr>
              <a:t> </a:t>
            </a:r>
            <a:r>
              <a:rPr sz="1400" b="1" spc="-4" dirty="0" smtClean="0">
                <a:latin typeface="Arial"/>
                <a:cs typeface="Arial"/>
              </a:rPr>
              <a:t>o</a:t>
            </a:r>
            <a:r>
              <a:rPr sz="1400" b="1" spc="0" dirty="0" smtClean="0">
                <a:latin typeface="Arial"/>
                <a:cs typeface="Arial"/>
              </a:rPr>
              <a:t>f</a:t>
            </a:r>
            <a:r>
              <a:rPr sz="1400" b="1" spc="-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c</a:t>
            </a:r>
            <a:r>
              <a:rPr sz="1400" b="1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latin typeface="Arial"/>
                <a:cs typeface="Arial"/>
              </a:rPr>
              <a:t>ass</a:t>
            </a:r>
            <a:r>
              <a:rPr sz="1400" b="1" spc="-5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  <a:p>
            <a:pPr marL="120599" marR="45720">
              <a:lnSpc>
                <a:spcPct val="95825"/>
              </a:lnSpc>
              <a:spcBef>
                <a:spcPts val="70"/>
              </a:spcBef>
            </a:pPr>
            <a:r>
              <a:rPr sz="1400" b="1" spc="0" dirty="0" smtClean="0">
                <a:latin typeface="Arial"/>
                <a:cs typeface="Arial"/>
              </a:rPr>
              <a:t>c</a:t>
            </a:r>
            <a:r>
              <a:rPr sz="1400" b="1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latin typeface="Arial"/>
                <a:cs typeface="Arial"/>
              </a:rPr>
              <a:t>ass</a:t>
            </a:r>
            <a:r>
              <a:rPr sz="1400" b="1" spc="-2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Z</a:t>
            </a:r>
            <a:endParaRPr sz="1400">
              <a:latin typeface="Arial"/>
              <a:cs typeface="Arial"/>
            </a:endParaRPr>
          </a:p>
          <a:p>
            <a:pPr marL="120599" marR="45720">
              <a:lnSpc>
                <a:spcPct val="95825"/>
              </a:lnSpc>
              <a:spcBef>
                <a:spcPts val="70"/>
              </a:spcBef>
            </a:pPr>
            <a:r>
              <a:rPr sz="1400" b="1" spc="0" dirty="0" smtClean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0599" marR="45720">
              <a:lnSpc>
                <a:spcPct val="95825"/>
              </a:lnSpc>
              <a:spcBef>
                <a:spcPts val="70"/>
              </a:spcBef>
            </a:pPr>
            <a:r>
              <a:rPr sz="1400" b="1" spc="4" dirty="0" smtClean="0">
                <a:latin typeface="Arial"/>
                <a:cs typeface="Arial"/>
              </a:rPr>
              <a:t>}/</a:t>
            </a:r>
            <a:r>
              <a:rPr sz="1400" b="1" spc="0" dirty="0" smtClean="0">
                <a:latin typeface="Arial"/>
                <a:cs typeface="Arial"/>
              </a:rPr>
              <a:t>/</a:t>
            </a:r>
            <a:r>
              <a:rPr sz="1400" b="1" spc="-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d</a:t>
            </a:r>
            <a:r>
              <a:rPr sz="1400" b="1" spc="-9" dirty="0" smtClean="0">
                <a:latin typeface="Arial"/>
                <a:cs typeface="Arial"/>
              </a:rPr>
              <a:t> </a:t>
            </a:r>
            <a:r>
              <a:rPr sz="1400" b="1" spc="-4" dirty="0" smtClean="0">
                <a:latin typeface="Arial"/>
                <a:cs typeface="Arial"/>
              </a:rPr>
              <a:t>o</a:t>
            </a:r>
            <a:r>
              <a:rPr sz="1400" b="1" spc="0" dirty="0" smtClean="0">
                <a:latin typeface="Arial"/>
                <a:cs typeface="Arial"/>
              </a:rPr>
              <a:t>f</a:t>
            </a:r>
            <a:r>
              <a:rPr sz="1400" b="1" spc="-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c</a:t>
            </a:r>
            <a:r>
              <a:rPr sz="1400" b="1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latin typeface="Arial"/>
                <a:cs typeface="Arial"/>
              </a:rPr>
              <a:t>ass</a:t>
            </a:r>
            <a:r>
              <a:rPr sz="1400" b="1" spc="-2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Z</a:t>
            </a:r>
            <a:endParaRPr sz="1400">
              <a:latin typeface="Arial"/>
              <a:cs typeface="Arial"/>
            </a:endParaRPr>
          </a:p>
          <a:p>
            <a:pPr marL="120599" marR="45720">
              <a:lnSpc>
                <a:spcPct val="95825"/>
              </a:lnSpc>
              <a:spcBef>
                <a:spcPts val="70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ass</a:t>
            </a:r>
            <a:r>
              <a:rPr sz="1400" b="1" spc="-7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-5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exte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b="1" spc="-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400" b="1" spc="-5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0599" marR="45720">
              <a:lnSpc>
                <a:spcPct val="95825"/>
              </a:lnSpc>
              <a:spcBef>
                <a:spcPts val="70"/>
              </a:spcBef>
            </a:pPr>
            <a:r>
              <a:rPr sz="1400" b="1" spc="0" dirty="0" smtClean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0599" marR="45720">
              <a:lnSpc>
                <a:spcPct val="95825"/>
              </a:lnSpc>
              <a:spcBef>
                <a:spcPts val="70"/>
              </a:spcBef>
            </a:pPr>
            <a:r>
              <a:rPr sz="1400" b="1" spc="4" dirty="0" smtClean="0">
                <a:latin typeface="Arial"/>
                <a:cs typeface="Arial"/>
              </a:rPr>
              <a:t>}/</a:t>
            </a:r>
            <a:r>
              <a:rPr sz="1400" b="1" spc="0" dirty="0" smtClean="0">
                <a:latin typeface="Arial"/>
                <a:cs typeface="Arial"/>
              </a:rPr>
              <a:t>/</a:t>
            </a:r>
            <a:r>
              <a:rPr sz="1400" b="1" spc="-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-9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d</a:t>
            </a:r>
            <a:r>
              <a:rPr sz="1400" b="1" spc="-9" dirty="0" smtClean="0">
                <a:latin typeface="Arial"/>
                <a:cs typeface="Arial"/>
              </a:rPr>
              <a:t> </a:t>
            </a:r>
            <a:r>
              <a:rPr sz="1400" b="1" spc="-4" dirty="0" smtClean="0">
                <a:latin typeface="Arial"/>
                <a:cs typeface="Arial"/>
              </a:rPr>
              <a:t>o</a:t>
            </a:r>
            <a:r>
              <a:rPr sz="1400" b="1" spc="0" dirty="0" smtClean="0">
                <a:latin typeface="Arial"/>
                <a:cs typeface="Arial"/>
              </a:rPr>
              <a:t>f</a:t>
            </a:r>
            <a:r>
              <a:rPr sz="1400" b="1" spc="-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class</a:t>
            </a:r>
            <a:r>
              <a:rPr sz="1400" b="1" spc="-7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0599" marR="45720">
              <a:lnSpc>
                <a:spcPct val="95825"/>
              </a:lnSpc>
              <a:spcBef>
                <a:spcPts val="70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ass</a:t>
            </a:r>
            <a:r>
              <a:rPr sz="1400" b="1" spc="-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B exte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b="1" spc="-6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400" b="1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exte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b="1" spc="-3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endParaRPr sz="1400">
              <a:latin typeface="Arial"/>
              <a:cs typeface="Arial"/>
            </a:endParaRPr>
          </a:p>
          <a:p>
            <a:pPr marL="120599" marR="45720">
              <a:lnSpc>
                <a:spcPct val="95825"/>
              </a:lnSpc>
              <a:spcBef>
                <a:spcPts val="70"/>
              </a:spcBef>
            </a:pPr>
            <a:r>
              <a:rPr sz="1400" b="1" spc="0" dirty="0" smtClean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0599" marR="45720">
              <a:lnSpc>
                <a:spcPct val="95825"/>
              </a:lnSpc>
              <a:spcBef>
                <a:spcPts val="70"/>
              </a:spcBef>
            </a:pPr>
            <a:r>
              <a:rPr sz="1400" b="1" spc="4" dirty="0" smtClean="0">
                <a:latin typeface="Arial"/>
                <a:cs typeface="Arial"/>
              </a:rPr>
              <a:t>}/</a:t>
            </a:r>
            <a:r>
              <a:rPr sz="1400" b="1" spc="0" dirty="0" smtClean="0">
                <a:latin typeface="Arial"/>
                <a:cs typeface="Arial"/>
              </a:rPr>
              <a:t>/</a:t>
            </a:r>
            <a:r>
              <a:rPr sz="1400" b="1" spc="-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d</a:t>
            </a:r>
            <a:r>
              <a:rPr sz="1400" b="1" spc="-9" dirty="0" smtClean="0">
                <a:latin typeface="Arial"/>
                <a:cs typeface="Arial"/>
              </a:rPr>
              <a:t> </a:t>
            </a:r>
            <a:r>
              <a:rPr sz="1400" b="1" spc="-4" dirty="0" smtClean="0">
                <a:latin typeface="Arial"/>
                <a:cs typeface="Arial"/>
              </a:rPr>
              <a:t>o</a:t>
            </a:r>
            <a:r>
              <a:rPr sz="1400" b="1" spc="0" dirty="0" smtClean="0">
                <a:latin typeface="Arial"/>
                <a:cs typeface="Arial"/>
              </a:rPr>
              <a:t>f</a:t>
            </a:r>
            <a:r>
              <a:rPr sz="1400" b="1" spc="-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c</a:t>
            </a:r>
            <a:r>
              <a:rPr sz="1400" b="1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latin typeface="Arial"/>
                <a:cs typeface="Arial"/>
              </a:rPr>
              <a:t>ass</a:t>
            </a:r>
            <a:r>
              <a:rPr sz="1400" b="1" spc="-2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8207" y="2309145"/>
            <a:ext cx="125435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direct</a:t>
            </a:r>
            <a:r>
              <a:rPr sz="2400" b="1" spc="4" dirty="0" smtClean="0">
                <a:latin typeface="Arial"/>
                <a:cs typeface="Arial"/>
              </a:rPr>
              <a:t>l</a:t>
            </a:r>
            <a:r>
              <a:rPr sz="2400" b="1" spc="-25" dirty="0" smtClean="0">
                <a:latin typeface="Arial"/>
                <a:cs typeface="Arial"/>
              </a:rPr>
              <a:t>y</a:t>
            </a:r>
            <a:r>
              <a:rPr sz="2400" b="1" spc="0" dirty="0" smtClean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9411" y="2635813"/>
            <a:ext cx="2721035" cy="135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sz="1800" spc="4" dirty="0" smtClean="0">
                <a:solidFill>
                  <a:srgbClr val="FF0000"/>
                </a:solidFill>
                <a:latin typeface="Arial"/>
                <a:cs typeface="Arial"/>
              </a:rPr>
              <a:t>F:\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&gt;jav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mo.j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va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mo.j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va:</a:t>
            </a:r>
            <a:r>
              <a:rPr sz="1800" spc="-139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1:</a:t>
            </a:r>
            <a:r>
              <a:rPr sz="1800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'{'</a:t>
            </a:r>
            <a:r>
              <a:rPr sz="1800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14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cted cl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sz="1800" spc="-8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-10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14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ds</a:t>
            </a:r>
            <a:r>
              <a:rPr sz="1800" spc="2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X ,</a:t>
            </a:r>
            <a:r>
              <a:rPr sz="1800" spc="-1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062078" marR="1491864" algn="ctr">
              <a:lnSpc>
                <a:spcPct val="95825"/>
              </a:lnSpc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endParaRPr sz="1800">
              <a:latin typeface="Arial"/>
              <a:cs typeface="Arial"/>
            </a:endParaRPr>
          </a:p>
          <a:p>
            <a:pPr marL="12700" marR="26730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rror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9411" y="4281987"/>
            <a:ext cx="2927460" cy="2174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sz="1800" spc="4" dirty="0" smtClean="0">
                <a:solidFill>
                  <a:srgbClr val="FF0000"/>
                </a:solidFill>
                <a:latin typeface="Arial"/>
                <a:cs typeface="Arial"/>
              </a:rPr>
              <a:t>F:\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&gt;jav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mo.j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va</a:t>
            </a:r>
            <a:endParaRPr sz="1800">
              <a:latin typeface="Arial"/>
              <a:cs typeface="Arial"/>
            </a:endParaRPr>
          </a:p>
          <a:p>
            <a:pPr marL="12700" marR="206425">
              <a:lnSpc>
                <a:spcPct val="100041"/>
              </a:lnSpc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mo.j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va:</a:t>
            </a:r>
            <a:r>
              <a:rPr sz="1800" spc="-139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1:</a:t>
            </a:r>
            <a:r>
              <a:rPr sz="1800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'{'</a:t>
            </a:r>
            <a:r>
              <a:rPr sz="1800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14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cted cl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sz="1800" spc="-8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-10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14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ds</a:t>
            </a:r>
            <a:r>
              <a:rPr sz="1800" spc="2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X ,</a:t>
            </a:r>
            <a:r>
              <a:rPr sz="1800" spc="-1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062078" marR="1698290" algn="ctr">
              <a:lnSpc>
                <a:spcPct val="95825"/>
              </a:lnSpc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9945"/>
              </a:lnSpc>
              <a:spcBef>
                <a:spcPts val="90"/>
              </a:spcBef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mo.j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va: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4:</a:t>
            </a:r>
            <a:r>
              <a:rPr sz="1800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'{'</a:t>
            </a:r>
            <a:r>
              <a:rPr sz="1800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14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cted cl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ss B</a:t>
            </a:r>
            <a:r>
              <a:rPr sz="1800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14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ds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spc="-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14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ds</a:t>
            </a:r>
            <a:r>
              <a:rPr sz="1800" spc="2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endParaRPr sz="1800">
              <a:latin typeface="Arial"/>
              <a:cs typeface="Arial"/>
            </a:endParaRPr>
          </a:p>
          <a:p>
            <a:pPr marL="1062101" marR="1698456" algn="ctr">
              <a:lnSpc>
                <a:spcPct val="95825"/>
              </a:lnSpc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endParaRPr sz="1800">
              <a:latin typeface="Arial"/>
              <a:cs typeface="Arial"/>
            </a:endParaRPr>
          </a:p>
          <a:p>
            <a:pPr marL="12700" marR="26730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rrors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72462" y="1500377"/>
            <a:ext cx="4908803" cy="777239"/>
          </a:xfrm>
          <a:custGeom>
            <a:avLst/>
            <a:gdLst/>
            <a:ahLst/>
            <a:cxnLst/>
            <a:rect l="l" t="t" r="r" b="b"/>
            <a:pathLst>
              <a:path w="4908803" h="777239">
                <a:moveTo>
                  <a:pt x="0" y="777239"/>
                </a:moveTo>
                <a:lnTo>
                  <a:pt x="4908803" y="777239"/>
                </a:lnTo>
                <a:lnTo>
                  <a:pt x="4908803" y="0"/>
                </a:lnTo>
                <a:lnTo>
                  <a:pt x="0" y="0"/>
                </a:lnTo>
                <a:lnTo>
                  <a:pt x="0" y="77723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72462" y="4164329"/>
            <a:ext cx="4908803" cy="777240"/>
          </a:xfrm>
          <a:custGeom>
            <a:avLst/>
            <a:gdLst/>
            <a:ahLst/>
            <a:cxnLst/>
            <a:rect l="l" t="t" r="r" b="b"/>
            <a:pathLst>
              <a:path w="4908803" h="777240">
                <a:moveTo>
                  <a:pt x="0" y="777240"/>
                </a:moveTo>
                <a:lnTo>
                  <a:pt x="4908803" y="777240"/>
                </a:lnTo>
                <a:lnTo>
                  <a:pt x="4908803" y="0"/>
                </a:lnTo>
                <a:lnTo>
                  <a:pt x="0" y="0"/>
                </a:lnTo>
                <a:lnTo>
                  <a:pt x="0" y="77724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3540" y="465946"/>
            <a:ext cx="686602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-154" dirty="0" smtClean="0">
                <a:latin typeface="Arial"/>
                <a:cs typeface="Arial"/>
              </a:rPr>
              <a:t>sta</a:t>
            </a:r>
            <a:r>
              <a:rPr sz="3600" b="1" spc="-159" dirty="0" smtClean="0">
                <a:latin typeface="Arial"/>
                <a:cs typeface="Arial"/>
              </a:rPr>
              <a:t>n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4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Fi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r>
              <a:rPr sz="3600" b="1" spc="-264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n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r>
              <a:rPr sz="3600" b="1" spc="-27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Met</a:t>
            </a:r>
            <a:r>
              <a:rPr sz="3600" b="1" spc="-159" dirty="0" smtClean="0">
                <a:latin typeface="Arial"/>
                <a:cs typeface="Arial"/>
              </a:rPr>
              <a:t>ho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r>
              <a:rPr sz="3600" b="1" spc="-264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S</a:t>
            </a:r>
            <a:r>
              <a:rPr sz="3600" b="1" spc="-154" dirty="0" smtClean="0">
                <a:latin typeface="Arial"/>
                <a:cs typeface="Arial"/>
              </a:rPr>
              <a:t>y</a:t>
            </a:r>
            <a:r>
              <a:rPr sz="3600" b="1" spc="-159" dirty="0" smtClean="0">
                <a:latin typeface="Arial"/>
                <a:cs typeface="Arial"/>
              </a:rPr>
              <a:t>n</a:t>
            </a:r>
            <a:r>
              <a:rPr sz="3600" b="1" spc="-154" dirty="0" smtClean="0">
                <a:latin typeface="Arial"/>
                <a:cs typeface="Arial"/>
              </a:rPr>
              <a:t>ta</a:t>
            </a:r>
            <a:r>
              <a:rPr sz="3600" b="1" spc="0" dirty="0" smtClean="0">
                <a:latin typeface="Arial"/>
                <a:cs typeface="Arial"/>
              </a:rPr>
              <a:t>x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5576" y="2428944"/>
            <a:ext cx="669383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&lt;</a:t>
            </a:r>
            <a:r>
              <a:rPr sz="2200" spc="4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c</a:t>
            </a:r>
            <a:r>
              <a:rPr sz="2200" spc="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pe&gt;</a:t>
            </a:r>
            <a:r>
              <a:rPr sz="2200" spc="-8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[</a:t>
            </a:r>
            <a:r>
              <a:rPr sz="2200" spc="14" dirty="0" smtClean="0">
                <a:latin typeface="Arial"/>
                <a:cs typeface="Arial"/>
              </a:rPr>
              <a:t>&lt;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1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&gt;]</a:t>
            </a:r>
            <a:r>
              <a:rPr sz="2200" spc="-51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[&lt;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fi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&gt;]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&lt;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ype&gt;</a:t>
            </a:r>
            <a:r>
              <a:rPr sz="2200" spc="-2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&lt;vari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b</a:t>
            </a:r>
            <a:r>
              <a:rPr sz="2200" spc="4" dirty="0" smtClean="0">
                <a:latin typeface="Arial"/>
                <a:cs typeface="Arial"/>
              </a:rPr>
              <a:t>l</a:t>
            </a:r>
            <a:r>
              <a:rPr sz="2200" spc="1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-name&gt;</a:t>
            </a:r>
            <a:r>
              <a:rPr sz="2200" spc="-12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[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29709" y="2428944"/>
            <a:ext cx="130105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=</a:t>
            </a:r>
            <a:r>
              <a:rPr sz="2200" spc="-12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&lt;</a:t>
            </a:r>
            <a:r>
              <a:rPr sz="2200" spc="0" dirty="0" smtClean="0">
                <a:latin typeface="Arial"/>
                <a:cs typeface="Arial"/>
              </a:rPr>
              <a:t>valu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42733" y="2428944"/>
            <a:ext cx="22229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];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004" y="3094879"/>
            <a:ext cx="152806" cy="8897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100"/>
              </a:spcBef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208" y="3094879"/>
            <a:ext cx="7817830" cy="8897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21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[</a:t>
            </a:r>
            <a:r>
              <a:rPr sz="2000" spc="-9" dirty="0" smtClean="0">
                <a:latin typeface="Arial"/>
                <a:cs typeface="Arial"/>
              </a:rPr>
              <a:t>.</a:t>
            </a:r>
            <a:r>
              <a:rPr sz="2000" spc="0" dirty="0" smtClean="0">
                <a:latin typeface="Arial"/>
                <a:cs typeface="Arial"/>
              </a:rPr>
              <a:t>.]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optional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fea</a:t>
            </a:r>
            <a:r>
              <a:rPr sz="2000" spc="-4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u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000" spc="0" dirty="0" smtClean="0">
                <a:latin typeface="Arial"/>
                <a:cs typeface="Arial"/>
              </a:rPr>
              <a:t>Whe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-3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&lt;</a:t>
            </a:r>
            <a:r>
              <a:rPr sz="2000" spc="9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cop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&gt;</a:t>
            </a:r>
            <a:r>
              <a:rPr sz="2000" spc="-4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can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be :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public,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protected,</a:t>
            </a:r>
            <a:r>
              <a:rPr sz="2000" spc="-4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priva</a:t>
            </a:r>
            <a:r>
              <a:rPr sz="2000" spc="-9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or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pac</a:t>
            </a:r>
            <a:r>
              <a:rPr sz="2000" spc="9" dirty="0" smtClean="0">
                <a:latin typeface="Arial"/>
                <a:cs typeface="Arial"/>
              </a:rPr>
              <a:t>k</a:t>
            </a:r>
            <a:r>
              <a:rPr sz="2000" spc="0" dirty="0" smtClean="0">
                <a:latin typeface="Arial"/>
                <a:cs typeface="Arial"/>
              </a:rPr>
              <a:t>age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priva</a:t>
            </a:r>
            <a:r>
              <a:rPr sz="2000" spc="-9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100"/>
              </a:spcBef>
            </a:pPr>
            <a:r>
              <a:rPr sz="2000" spc="0" dirty="0" smtClean="0">
                <a:latin typeface="Arial"/>
                <a:cs typeface="Arial"/>
              </a:rPr>
              <a:t>&lt;type&gt;</a:t>
            </a:r>
            <a:r>
              <a:rPr sz="2000" spc="-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be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:</a:t>
            </a:r>
            <a:r>
              <a:rPr sz="2000" spc="-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imi</a:t>
            </a:r>
            <a:r>
              <a:rPr sz="2000" spc="-9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i</a:t>
            </a:r>
            <a:r>
              <a:rPr sz="2000" spc="-4" dirty="0" smtClean="0">
                <a:latin typeface="Arial"/>
                <a:cs typeface="Arial"/>
              </a:rPr>
              <a:t>v</a:t>
            </a: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-9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pe, cl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ss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-9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pe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or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an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interface</a:t>
            </a:r>
            <a:r>
              <a:rPr sz="2000" spc="-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-9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pe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319" y="5118648"/>
            <a:ext cx="8763353" cy="41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latin typeface="Arial"/>
                <a:cs typeface="Arial"/>
              </a:rPr>
              <a:t>&lt;</a:t>
            </a:r>
            <a:r>
              <a:rPr sz="1400" b="1" spc="-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latin typeface="Arial"/>
                <a:cs typeface="Arial"/>
              </a:rPr>
              <a:t>c</a:t>
            </a:r>
            <a:r>
              <a:rPr sz="1400" b="1" spc="-4" dirty="0" smtClean="0">
                <a:latin typeface="Arial"/>
                <a:cs typeface="Arial"/>
              </a:rPr>
              <a:t>op</a:t>
            </a:r>
            <a:r>
              <a:rPr sz="1400" b="1" spc="0" dirty="0" smtClean="0">
                <a:latin typeface="Arial"/>
                <a:cs typeface="Arial"/>
              </a:rPr>
              <a:t>e&gt;</a:t>
            </a:r>
            <a:r>
              <a:rPr sz="1400" b="1" spc="-3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[&lt;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stat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-9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0" dirty="0" smtClean="0">
                <a:latin typeface="Arial"/>
                <a:cs typeface="Arial"/>
              </a:rPr>
              <a:t>&gt;]</a:t>
            </a:r>
            <a:r>
              <a:rPr sz="1400" b="1" spc="-4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[</a:t>
            </a:r>
            <a:r>
              <a:rPr sz="1400" b="1" spc="-4" dirty="0" smtClean="0">
                <a:latin typeface="Arial"/>
                <a:cs typeface="Arial"/>
              </a:rPr>
              <a:t>&lt;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latin typeface="Arial"/>
                <a:cs typeface="Arial"/>
              </a:rPr>
              <a:t>&gt;]</a:t>
            </a:r>
            <a:r>
              <a:rPr sz="1400" b="1" spc="-50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[</a:t>
            </a:r>
            <a:r>
              <a:rPr sz="1400" b="1" spc="-4" dirty="0" smtClean="0">
                <a:latin typeface="Arial"/>
                <a:cs typeface="Arial"/>
              </a:rPr>
              <a:t>&lt;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act</a:t>
            </a:r>
            <a:r>
              <a:rPr sz="1400" b="1" spc="-14" dirty="0" smtClean="0">
                <a:latin typeface="Arial"/>
                <a:cs typeface="Arial"/>
              </a:rPr>
              <a:t>&gt;</a:t>
            </a:r>
            <a:r>
              <a:rPr sz="1400" b="1" spc="0" dirty="0" smtClean="0">
                <a:latin typeface="Arial"/>
                <a:cs typeface="Arial"/>
              </a:rPr>
              <a:t>]</a:t>
            </a:r>
            <a:r>
              <a:rPr sz="1400" b="1" spc="-3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[</a:t>
            </a:r>
            <a:r>
              <a:rPr sz="1400" b="1" spc="-4" dirty="0" smtClean="0">
                <a:latin typeface="Arial"/>
                <a:cs typeface="Arial"/>
              </a:rPr>
              <a:t>&lt;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b="1" spc="-5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iz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ed</a:t>
            </a:r>
            <a:r>
              <a:rPr sz="1400" b="1" spc="0" dirty="0" smtClean="0">
                <a:latin typeface="Arial"/>
                <a:cs typeface="Arial"/>
              </a:rPr>
              <a:t>&gt;]</a:t>
            </a:r>
            <a:r>
              <a:rPr sz="1400" b="1" spc="-1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&lt;retur</a:t>
            </a:r>
            <a:r>
              <a:rPr sz="1400" b="1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-t</a:t>
            </a:r>
            <a:r>
              <a:rPr sz="1400" b="1" spc="-50" dirty="0" smtClean="0">
                <a:latin typeface="Arial"/>
                <a:cs typeface="Arial"/>
              </a:rPr>
              <a:t>y</a:t>
            </a:r>
            <a:r>
              <a:rPr sz="1400" b="1" spc="-4" dirty="0" smtClean="0">
                <a:latin typeface="Arial"/>
                <a:cs typeface="Arial"/>
              </a:rPr>
              <a:t>p</a:t>
            </a:r>
            <a:r>
              <a:rPr sz="1400" b="1" spc="0" dirty="0" smtClean="0">
                <a:latin typeface="Arial"/>
                <a:cs typeface="Arial"/>
              </a:rPr>
              <a:t>e&gt;</a:t>
            </a:r>
            <a:r>
              <a:rPr sz="1400" b="1" spc="-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&lt;m</a:t>
            </a:r>
            <a:r>
              <a:rPr sz="1400" b="1" spc="-4" dirty="0" smtClean="0">
                <a:latin typeface="Arial"/>
                <a:cs typeface="Arial"/>
              </a:rPr>
              <a:t>e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latin typeface="Arial"/>
                <a:cs typeface="Arial"/>
              </a:rPr>
              <a:t>hod</a:t>
            </a:r>
            <a:r>
              <a:rPr sz="1400" b="1" spc="0" dirty="0" smtClean="0">
                <a:latin typeface="Arial"/>
                <a:cs typeface="Arial"/>
              </a:rPr>
              <a:t>-</a:t>
            </a:r>
            <a:r>
              <a:rPr sz="1400" b="1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ame</a:t>
            </a:r>
            <a:r>
              <a:rPr sz="1400" b="1" spc="-4" dirty="0" smtClean="0">
                <a:latin typeface="Arial"/>
                <a:cs typeface="Arial"/>
              </a:rPr>
              <a:t>&gt;</a:t>
            </a:r>
            <a:r>
              <a:rPr sz="1400" b="1" spc="0" dirty="0" smtClean="0">
                <a:latin typeface="Arial"/>
                <a:cs typeface="Arial"/>
              </a:rPr>
              <a:t>(</a:t>
            </a:r>
            <a:r>
              <a:rPr sz="1400" b="1" spc="-14" dirty="0" smtClean="0">
                <a:latin typeface="Arial"/>
                <a:cs typeface="Arial"/>
              </a:rPr>
              <a:t>&lt;</a:t>
            </a:r>
            <a:r>
              <a:rPr sz="1400" b="1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latin typeface="Arial"/>
                <a:cs typeface="Arial"/>
              </a:rPr>
              <a:t>r</a:t>
            </a:r>
            <a:r>
              <a:rPr sz="1400" b="1" spc="-4" dirty="0" smtClean="0">
                <a:latin typeface="Arial"/>
                <a:cs typeface="Arial"/>
              </a:rPr>
              <a:t>gu</a:t>
            </a:r>
            <a:r>
              <a:rPr sz="1400" b="1" spc="0" dirty="0" smtClean="0">
                <a:latin typeface="Arial"/>
                <a:cs typeface="Arial"/>
              </a:rPr>
              <a:t>m</a:t>
            </a:r>
            <a:r>
              <a:rPr sz="1400" b="1" spc="-14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-1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latin typeface="Arial"/>
                <a:cs typeface="Arial"/>
              </a:rPr>
              <a:t>&gt;)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b="1" spc="0" dirty="0" smtClean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8024" y="5758677"/>
            <a:ext cx="1903339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latin typeface="Arial"/>
                <a:cs typeface="Arial"/>
              </a:rPr>
              <a:t>………</a:t>
            </a:r>
            <a:r>
              <a:rPr sz="1400" b="1" spc="4" dirty="0" smtClean="0">
                <a:latin typeface="Arial"/>
                <a:cs typeface="Arial"/>
              </a:rPr>
              <a:t>./</a:t>
            </a:r>
            <a:r>
              <a:rPr sz="1400" b="1" spc="0" dirty="0" smtClean="0">
                <a:latin typeface="Arial"/>
                <a:cs typeface="Arial"/>
              </a:rPr>
              <a:t>/</a:t>
            </a:r>
            <a:r>
              <a:rPr sz="1400" b="1" spc="-34" dirty="0" smtClean="0">
                <a:latin typeface="Arial"/>
                <a:cs typeface="Arial"/>
              </a:rPr>
              <a:t> </a:t>
            </a:r>
            <a:r>
              <a:rPr sz="1400" b="1" spc="14" dirty="0" smtClean="0">
                <a:latin typeface="Arial"/>
                <a:cs typeface="Arial"/>
              </a:rPr>
              <a:t>M</a:t>
            </a:r>
            <a:r>
              <a:rPr sz="1400" b="1" spc="0" dirty="0" smtClean="0">
                <a:latin typeface="Arial"/>
                <a:cs typeface="Arial"/>
              </a:rPr>
              <a:t>et</a:t>
            </a:r>
            <a:r>
              <a:rPr sz="1400" b="1" spc="-4" dirty="0" smtClean="0">
                <a:latin typeface="Arial"/>
                <a:cs typeface="Arial"/>
              </a:rPr>
              <a:t>ho</a:t>
            </a:r>
            <a:r>
              <a:rPr sz="1400" b="1" spc="0" dirty="0" smtClean="0">
                <a:latin typeface="Arial"/>
                <a:cs typeface="Arial"/>
              </a:rPr>
              <a:t>d</a:t>
            </a:r>
            <a:r>
              <a:rPr sz="1400" b="1" spc="-44" dirty="0" smtClean="0">
                <a:latin typeface="Arial"/>
                <a:cs typeface="Arial"/>
              </a:rPr>
              <a:t> </a:t>
            </a:r>
            <a:r>
              <a:rPr sz="1400" b="1" spc="-4" dirty="0" smtClean="0">
                <a:latin typeface="Arial"/>
                <a:cs typeface="Arial"/>
              </a:rPr>
              <a:t>Bod</a:t>
            </a:r>
            <a:r>
              <a:rPr sz="1400" b="1" spc="0" dirty="0" smtClean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319" y="6185397"/>
            <a:ext cx="155207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latin typeface="Arial"/>
                <a:cs typeface="Arial"/>
              </a:rPr>
              <a:t>} </a:t>
            </a:r>
            <a:r>
              <a:rPr sz="1400" b="1" spc="4" dirty="0" smtClean="0">
                <a:latin typeface="Arial"/>
                <a:cs typeface="Arial"/>
              </a:rPr>
              <a:t>/</a:t>
            </a:r>
            <a:r>
              <a:rPr sz="1400" b="1" spc="0" dirty="0" smtClean="0">
                <a:latin typeface="Arial"/>
                <a:cs typeface="Arial"/>
              </a:rPr>
              <a:t>/</a:t>
            </a:r>
            <a:r>
              <a:rPr sz="1400" b="1" spc="-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d</a:t>
            </a:r>
            <a:r>
              <a:rPr sz="1400" b="1" spc="-9" dirty="0" smtClean="0">
                <a:latin typeface="Arial"/>
                <a:cs typeface="Arial"/>
              </a:rPr>
              <a:t> </a:t>
            </a:r>
            <a:r>
              <a:rPr sz="1400" b="1" spc="-4" dirty="0" smtClean="0">
                <a:latin typeface="Arial"/>
                <a:cs typeface="Arial"/>
              </a:rPr>
              <a:t>o</a:t>
            </a:r>
            <a:r>
              <a:rPr sz="1400" b="1" spc="0" dirty="0" smtClean="0">
                <a:latin typeface="Arial"/>
                <a:cs typeface="Arial"/>
              </a:rPr>
              <a:t>f </a:t>
            </a:r>
            <a:r>
              <a:rPr sz="1400" b="1" spc="14" dirty="0" smtClean="0">
                <a:latin typeface="Arial"/>
                <a:cs typeface="Arial"/>
              </a:rPr>
              <a:t>M</a:t>
            </a:r>
            <a:r>
              <a:rPr sz="1400" b="1" spc="0" dirty="0" smtClean="0">
                <a:latin typeface="Arial"/>
                <a:cs typeface="Arial"/>
              </a:rPr>
              <a:t>et</a:t>
            </a:r>
            <a:r>
              <a:rPr sz="1400" b="1" spc="-4" dirty="0" smtClean="0">
                <a:latin typeface="Arial"/>
                <a:cs typeface="Arial"/>
              </a:rPr>
              <a:t>h</a:t>
            </a:r>
            <a:r>
              <a:rPr sz="1400" b="1" spc="-19" dirty="0" smtClean="0">
                <a:latin typeface="Arial"/>
                <a:cs typeface="Arial"/>
              </a:rPr>
              <a:t>o</a:t>
            </a:r>
            <a:r>
              <a:rPr sz="1400" b="1" spc="0" dirty="0" smtClean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2462" y="4164329"/>
            <a:ext cx="4908803" cy="777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12"/>
              </a:spcBef>
            </a:pPr>
            <a:endParaRPr sz="700"/>
          </a:p>
          <a:p>
            <a:pPr marL="120268">
              <a:lnSpc>
                <a:spcPct val="95825"/>
              </a:lnSpc>
              <a:spcBef>
                <a:spcPts val="1000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Par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l 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2400" b="1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Def</a:t>
            </a:r>
            <a:r>
              <a:rPr sz="2400" b="1" spc="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ni</a:t>
            </a:r>
            <a:r>
              <a:rPr sz="2400" b="1" spc="9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ion</a:t>
            </a:r>
            <a:r>
              <a:rPr sz="2400" b="1" spc="-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spc="-25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ax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72462" y="1500377"/>
            <a:ext cx="4908803" cy="777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"/>
              </a:spcBef>
            </a:pPr>
            <a:endParaRPr sz="700"/>
          </a:p>
          <a:p>
            <a:pPr marL="154050">
              <a:lnSpc>
                <a:spcPct val="95825"/>
              </a:lnSpc>
              <a:spcBef>
                <a:spcPts val="1000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Instance Field</a:t>
            </a:r>
            <a:r>
              <a:rPr sz="2400" b="1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ni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ion</a:t>
            </a:r>
            <a:r>
              <a:rPr sz="2400" b="1" spc="-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spc="-2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ntax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3540" y="465946"/>
            <a:ext cx="511266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89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D</a:t>
            </a:r>
            <a:r>
              <a:rPr sz="3600" b="1" spc="-154" dirty="0" smtClean="0">
                <a:latin typeface="Arial"/>
                <a:cs typeface="Arial"/>
              </a:rPr>
              <a:t>ef</a:t>
            </a:r>
            <a:r>
              <a:rPr sz="3600" b="1" spc="-159" dirty="0" smtClean="0">
                <a:latin typeface="Arial"/>
                <a:cs typeface="Arial"/>
              </a:rPr>
              <a:t>ini</a:t>
            </a: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-150" dirty="0" smtClean="0">
                <a:latin typeface="Arial"/>
                <a:cs typeface="Arial"/>
              </a:rPr>
              <a:t>io</a:t>
            </a:r>
            <a:r>
              <a:rPr sz="3600" b="1" spc="0" dirty="0" smtClean="0">
                <a:latin typeface="Arial"/>
                <a:cs typeface="Arial"/>
              </a:rPr>
              <a:t>n</a:t>
            </a:r>
            <a:r>
              <a:rPr sz="3600" b="1" spc="-244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540" y="1405703"/>
            <a:ext cx="2854706" cy="764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5"/>
              </a:lnSpc>
              <a:spcBef>
                <a:spcPts val="81"/>
              </a:spcBef>
            </a:pPr>
            <a:r>
              <a:rPr sz="1500" b="1" spc="0" dirty="0" smtClean="0">
                <a:latin typeface="Arial"/>
                <a:cs typeface="Arial"/>
              </a:rPr>
              <a:t>//</a:t>
            </a:r>
            <a:r>
              <a:rPr sz="1500" b="1" spc="-14" dirty="0" smtClean="0">
                <a:latin typeface="Arial"/>
                <a:cs typeface="Arial"/>
              </a:rPr>
              <a:t> </a:t>
            </a:r>
            <a:r>
              <a:rPr sz="1500" b="1" spc="-4" dirty="0" smtClean="0">
                <a:latin typeface="Arial"/>
                <a:cs typeface="Arial"/>
              </a:rPr>
              <a:t>F</a:t>
            </a:r>
            <a:r>
              <a:rPr sz="1500" b="1" spc="0" dirty="0" smtClean="0">
                <a:latin typeface="Arial"/>
                <a:cs typeface="Arial"/>
              </a:rPr>
              <a:t>i</a:t>
            </a:r>
            <a:r>
              <a:rPr sz="1500" b="1" spc="4" dirty="0" smtClean="0">
                <a:latin typeface="Arial"/>
                <a:cs typeface="Arial"/>
              </a:rPr>
              <a:t>l</a:t>
            </a:r>
            <a:r>
              <a:rPr sz="1500" b="1" spc="0" dirty="0" smtClean="0">
                <a:latin typeface="Arial"/>
                <a:cs typeface="Arial"/>
              </a:rPr>
              <a:t>e</a:t>
            </a:r>
            <a:r>
              <a:rPr sz="1500" b="1" spc="-1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Name</a:t>
            </a:r>
            <a:r>
              <a:rPr sz="1500" b="1" spc="9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: </a:t>
            </a:r>
            <a:r>
              <a:rPr sz="1500" b="1" spc="-4" dirty="0" smtClean="0">
                <a:latin typeface="Arial"/>
                <a:cs typeface="Arial"/>
              </a:rPr>
              <a:t>Co</a:t>
            </a:r>
            <a:r>
              <a:rPr sz="1500" b="1" spc="0" dirty="0" smtClean="0">
                <a:latin typeface="Arial"/>
                <a:cs typeface="Arial"/>
              </a:rPr>
              <a:t>m</a:t>
            </a:r>
            <a:r>
              <a:rPr sz="1500" b="1" spc="-4" dirty="0" smtClean="0">
                <a:latin typeface="Arial"/>
                <a:cs typeface="Arial"/>
              </a:rPr>
              <a:t>p</a:t>
            </a: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4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x</a:t>
            </a:r>
            <a:r>
              <a:rPr sz="1500" b="1" spc="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N</a:t>
            </a:r>
            <a:r>
              <a:rPr sz="1500" b="1" spc="-4" dirty="0" smtClean="0">
                <a:latin typeface="Arial"/>
                <a:cs typeface="Arial"/>
              </a:rPr>
              <a:t>u</a:t>
            </a:r>
            <a:r>
              <a:rPr sz="1500" b="1" spc="0" dirty="0" smtClean="0">
                <a:latin typeface="Arial"/>
                <a:cs typeface="Arial"/>
              </a:rPr>
              <a:t>m</a:t>
            </a:r>
            <a:r>
              <a:rPr sz="1500" b="1" spc="-4" dirty="0" smtClean="0">
                <a:latin typeface="Arial"/>
                <a:cs typeface="Arial"/>
              </a:rPr>
              <a:t>b</a:t>
            </a:r>
            <a:r>
              <a:rPr sz="1500" b="1" spc="4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  <a:p>
            <a:pPr marL="12700" marR="28575">
              <a:lnSpc>
                <a:spcPct val="95825"/>
              </a:lnSpc>
              <a:spcBef>
                <a:spcPts val="353"/>
              </a:spcBef>
            </a:pPr>
            <a:r>
              <a:rPr sz="1500" b="1" spc="4" dirty="0" smtClean="0">
                <a:latin typeface="Arial"/>
                <a:cs typeface="Arial"/>
              </a:rPr>
              <a:t>c</a:t>
            </a: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9" dirty="0" smtClean="0">
                <a:latin typeface="Arial"/>
                <a:cs typeface="Arial"/>
              </a:rPr>
              <a:t>a</a:t>
            </a:r>
            <a:r>
              <a:rPr sz="1500" b="1" spc="4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s</a:t>
            </a:r>
            <a:r>
              <a:rPr sz="1500" b="1" spc="-9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Compl</a:t>
            </a:r>
            <a:r>
              <a:rPr sz="1500" b="1" spc="4" dirty="0" smtClean="0">
                <a:latin typeface="Arial"/>
                <a:cs typeface="Arial"/>
              </a:rPr>
              <a:t>ex</a:t>
            </a:r>
            <a:r>
              <a:rPr sz="1500" b="1" spc="0" dirty="0" smtClean="0">
                <a:latin typeface="Arial"/>
                <a:cs typeface="Arial"/>
              </a:rPr>
              <a:t>Numb</a:t>
            </a:r>
            <a:r>
              <a:rPr sz="1500" b="1" spc="4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  <a:p>
            <a:pPr marL="12700" marR="28575">
              <a:lnSpc>
                <a:spcPct val="95825"/>
              </a:lnSpc>
              <a:spcBef>
                <a:spcPts val="434"/>
              </a:spcBef>
            </a:pPr>
            <a:r>
              <a:rPr sz="1500" b="1" spc="0" dirty="0" smtClean="0"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6440" y="2228416"/>
            <a:ext cx="675853" cy="490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5"/>
              </a:lnSpc>
              <a:spcBef>
                <a:spcPts val="81"/>
              </a:spcBef>
            </a:pPr>
            <a:r>
              <a:rPr sz="1500" b="1" spc="-4" dirty="0" smtClean="0">
                <a:latin typeface="Arial"/>
                <a:cs typeface="Arial"/>
              </a:rPr>
              <a:t>p</a:t>
            </a:r>
            <a:r>
              <a:rPr sz="1500" b="1" spc="0" dirty="0" smtClean="0">
                <a:latin typeface="Arial"/>
                <a:cs typeface="Arial"/>
              </a:rPr>
              <a:t>r</a:t>
            </a:r>
            <a:r>
              <a:rPr sz="1500" b="1" spc="4" dirty="0" smtClean="0">
                <a:latin typeface="Arial"/>
                <a:cs typeface="Arial"/>
              </a:rPr>
              <a:t>i</a:t>
            </a:r>
            <a:r>
              <a:rPr sz="1500" b="1" spc="-29" dirty="0" smtClean="0">
                <a:latin typeface="Arial"/>
                <a:cs typeface="Arial"/>
              </a:rPr>
              <a:t>v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te</a:t>
            </a:r>
            <a:endParaRPr sz="1500">
              <a:latin typeface="Arial"/>
              <a:cs typeface="Arial"/>
            </a:endParaRPr>
          </a:p>
          <a:p>
            <a:pPr marL="12700" marR="277">
              <a:lnSpc>
                <a:spcPct val="95825"/>
              </a:lnSpc>
              <a:spcBef>
                <a:spcPts val="353"/>
              </a:spcBef>
            </a:pPr>
            <a:r>
              <a:rPr sz="1500" b="1" spc="-4" dirty="0" smtClean="0">
                <a:latin typeface="Arial"/>
                <a:cs typeface="Arial"/>
              </a:rPr>
              <a:t>p</a:t>
            </a:r>
            <a:r>
              <a:rPr sz="1500" b="1" spc="0" dirty="0" smtClean="0">
                <a:latin typeface="Arial"/>
                <a:cs typeface="Arial"/>
              </a:rPr>
              <a:t>r</a:t>
            </a:r>
            <a:r>
              <a:rPr sz="1500" b="1" spc="4" dirty="0" smtClean="0">
                <a:latin typeface="Arial"/>
                <a:cs typeface="Arial"/>
              </a:rPr>
              <a:t>i</a:t>
            </a:r>
            <a:r>
              <a:rPr sz="1500" b="1" spc="-29" dirty="0" smtClean="0">
                <a:latin typeface="Arial"/>
                <a:cs typeface="Arial"/>
              </a:rPr>
              <a:t>v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12594" y="2228416"/>
            <a:ext cx="1477200" cy="490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575">
              <a:lnSpc>
                <a:spcPts val="1635"/>
              </a:lnSpc>
              <a:spcBef>
                <a:spcPts val="81"/>
              </a:spcBef>
            </a:pPr>
            <a:r>
              <a:rPr sz="1500" b="1" spc="-4" dirty="0" smtClean="0">
                <a:latin typeface="Arial"/>
                <a:cs typeface="Arial"/>
              </a:rPr>
              <a:t>doub</a:t>
            </a:r>
            <a:r>
              <a:rPr sz="1500" b="1" spc="0" dirty="0" smtClean="0">
                <a:latin typeface="Arial"/>
                <a:cs typeface="Arial"/>
              </a:rPr>
              <a:t>le    </a:t>
            </a:r>
            <a:r>
              <a:rPr sz="1500" b="1" spc="225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r</a:t>
            </a:r>
            <a:r>
              <a:rPr sz="1500" b="1" spc="4" dirty="0" smtClean="0">
                <a:latin typeface="Arial"/>
                <a:cs typeface="Arial"/>
              </a:rPr>
              <a:t>ea</a:t>
            </a:r>
            <a:r>
              <a:rPr sz="1500" b="1" spc="0" dirty="0" smtClean="0">
                <a:latin typeface="Arial"/>
                <a:cs typeface="Arial"/>
              </a:rPr>
              <a:t>l;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3"/>
              </a:spcBef>
            </a:pPr>
            <a:r>
              <a:rPr sz="1500" b="1" spc="-4" dirty="0" smtClean="0">
                <a:latin typeface="Arial"/>
                <a:cs typeface="Arial"/>
              </a:rPr>
              <a:t>doub</a:t>
            </a:r>
            <a:r>
              <a:rPr sz="1500" b="1" spc="0" dirty="0" smtClean="0">
                <a:latin typeface="Arial"/>
                <a:cs typeface="Arial"/>
              </a:rPr>
              <a:t>le    </a:t>
            </a:r>
            <a:r>
              <a:rPr sz="1500" b="1" spc="225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im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-4" dirty="0" smtClean="0">
                <a:latin typeface="Arial"/>
                <a:cs typeface="Arial"/>
              </a:rPr>
              <a:t>g</a:t>
            </a:r>
            <a:r>
              <a:rPr sz="1500" b="1" spc="0" dirty="0" smtClean="0">
                <a:latin typeface="Arial"/>
                <a:cs typeface="Arial"/>
              </a:rPr>
              <a:t>;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41775" y="2228416"/>
            <a:ext cx="1533207" cy="490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575">
              <a:lnSpc>
                <a:spcPts val="1635"/>
              </a:lnSpc>
              <a:spcBef>
                <a:spcPts val="81"/>
              </a:spcBef>
            </a:pPr>
            <a:r>
              <a:rPr sz="1500" b="1" spc="0" dirty="0" smtClean="0">
                <a:latin typeface="Arial"/>
                <a:cs typeface="Arial"/>
              </a:rPr>
              <a:t>//</a:t>
            </a:r>
            <a:r>
              <a:rPr sz="1500" b="1" spc="-14" dirty="0" smtClean="0">
                <a:latin typeface="Arial"/>
                <a:cs typeface="Arial"/>
              </a:rPr>
              <a:t> </a:t>
            </a:r>
            <a:r>
              <a:rPr sz="1500" b="1" spc="-4" dirty="0" smtClean="0">
                <a:latin typeface="Arial"/>
                <a:cs typeface="Arial"/>
              </a:rPr>
              <a:t>R</a:t>
            </a:r>
            <a:r>
              <a:rPr sz="1500" b="1" spc="4" dirty="0" smtClean="0">
                <a:latin typeface="Arial"/>
                <a:cs typeface="Arial"/>
              </a:rPr>
              <a:t>ea</a:t>
            </a: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-4" dirty="0" smtClean="0">
                <a:latin typeface="Arial"/>
                <a:cs typeface="Arial"/>
              </a:rPr>
              <a:t> P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rt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3"/>
              </a:spcBef>
            </a:pPr>
            <a:r>
              <a:rPr sz="1500" b="1" spc="0" dirty="0" smtClean="0">
                <a:latin typeface="Arial"/>
                <a:cs typeface="Arial"/>
              </a:rPr>
              <a:t>//</a:t>
            </a:r>
            <a:r>
              <a:rPr sz="1500" b="1" spc="-1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Im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-4" dirty="0" smtClean="0">
                <a:latin typeface="Arial"/>
                <a:cs typeface="Arial"/>
              </a:rPr>
              <a:t>g</a:t>
            </a:r>
            <a:r>
              <a:rPr sz="1500" b="1" spc="0" dirty="0" smtClean="0">
                <a:latin typeface="Arial"/>
                <a:cs typeface="Arial"/>
              </a:rPr>
              <a:t>in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ry</a:t>
            </a:r>
            <a:r>
              <a:rPr sz="1500" b="1" spc="-9" dirty="0" smtClean="0">
                <a:latin typeface="Arial"/>
                <a:cs typeface="Arial"/>
              </a:rPr>
              <a:t> </a:t>
            </a:r>
            <a:r>
              <a:rPr sz="1500" b="1" spc="-4" dirty="0" smtClean="0">
                <a:latin typeface="Arial"/>
                <a:cs typeface="Arial"/>
              </a:rPr>
              <a:t>P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rt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6440" y="3051877"/>
            <a:ext cx="3646233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5"/>
              </a:lnSpc>
              <a:spcBef>
                <a:spcPts val="81"/>
              </a:spcBef>
            </a:pPr>
            <a:r>
              <a:rPr sz="1500" b="1" spc="0" dirty="0" smtClean="0">
                <a:latin typeface="Arial"/>
                <a:cs typeface="Arial"/>
              </a:rPr>
              <a:t>/* M</a:t>
            </a:r>
            <a:r>
              <a:rPr sz="1500" b="1" spc="4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th</a:t>
            </a:r>
            <a:r>
              <a:rPr sz="1500" b="1" spc="-4" dirty="0" smtClean="0">
                <a:latin typeface="Arial"/>
                <a:cs typeface="Arial"/>
              </a:rPr>
              <a:t>o</a:t>
            </a:r>
            <a:r>
              <a:rPr sz="1500" b="1" spc="0" dirty="0" smtClean="0">
                <a:latin typeface="Arial"/>
                <a:cs typeface="Arial"/>
              </a:rPr>
              <a:t>d</a:t>
            </a:r>
            <a:r>
              <a:rPr sz="1500" b="1" spc="-9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to</a:t>
            </a:r>
            <a:r>
              <a:rPr sz="1500" b="1" spc="-9" dirty="0" smtClean="0">
                <a:latin typeface="Arial"/>
                <a:cs typeface="Arial"/>
              </a:rPr>
              <a:t> </a:t>
            </a:r>
            <a:r>
              <a:rPr sz="1500" b="1" spc="4" dirty="0" smtClean="0">
                <a:latin typeface="Arial"/>
                <a:cs typeface="Arial"/>
              </a:rPr>
              <a:t>se</a:t>
            </a:r>
            <a:r>
              <a:rPr sz="1500" b="1" spc="0" dirty="0" smtClean="0">
                <a:latin typeface="Arial"/>
                <a:cs typeface="Arial"/>
              </a:rPr>
              <a:t>t the</a:t>
            </a:r>
            <a:r>
              <a:rPr sz="1500" b="1" spc="-14" dirty="0" smtClean="0">
                <a:latin typeface="Arial"/>
                <a:cs typeface="Arial"/>
              </a:rPr>
              <a:t> </a:t>
            </a:r>
            <a:r>
              <a:rPr sz="1500" b="1" spc="-89" dirty="0" smtClean="0">
                <a:latin typeface="Arial"/>
                <a:cs typeface="Arial"/>
              </a:rPr>
              <a:t>V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lue</a:t>
            </a:r>
            <a:r>
              <a:rPr sz="1500" b="1" spc="-4" dirty="0" smtClean="0">
                <a:latin typeface="Arial"/>
                <a:cs typeface="Arial"/>
              </a:rPr>
              <a:t> o</a:t>
            </a:r>
            <a:r>
              <a:rPr sz="1500" b="1" spc="0" dirty="0" smtClean="0">
                <a:latin typeface="Arial"/>
                <a:cs typeface="Arial"/>
              </a:rPr>
              <a:t>f Re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-4" dirty="0" smtClean="0">
                <a:latin typeface="Arial"/>
                <a:cs typeface="Arial"/>
              </a:rPr>
              <a:t> P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rt */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440" y="3326197"/>
            <a:ext cx="613854" cy="490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5"/>
              </a:lnSpc>
              <a:spcBef>
                <a:spcPts val="81"/>
              </a:spcBef>
            </a:pPr>
            <a:r>
              <a:rPr sz="1500" b="1" spc="-4" dirty="0" smtClean="0">
                <a:latin typeface="Arial"/>
                <a:cs typeface="Arial"/>
              </a:rPr>
              <a:t>pub</a:t>
            </a: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4" dirty="0" smtClean="0">
                <a:latin typeface="Arial"/>
                <a:cs typeface="Arial"/>
              </a:rPr>
              <a:t>i</a:t>
            </a:r>
            <a:r>
              <a:rPr sz="1500" b="1" spc="0" dirty="0" smtClean="0">
                <a:latin typeface="Arial"/>
                <a:cs typeface="Arial"/>
              </a:rPr>
              <a:t>c</a:t>
            </a:r>
            <a:endParaRPr sz="1500">
              <a:latin typeface="Arial"/>
              <a:cs typeface="Arial"/>
            </a:endParaRPr>
          </a:p>
          <a:p>
            <a:pPr marL="12700" marR="28575">
              <a:lnSpc>
                <a:spcPct val="95825"/>
              </a:lnSpc>
              <a:spcBef>
                <a:spcPts val="353"/>
              </a:spcBef>
            </a:pPr>
            <a:r>
              <a:rPr sz="1500" b="1" spc="0" dirty="0" smtClean="0"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2594" y="3326197"/>
            <a:ext cx="441261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5"/>
              </a:lnSpc>
              <a:spcBef>
                <a:spcPts val="81"/>
              </a:spcBef>
            </a:pPr>
            <a:r>
              <a:rPr sz="1500" b="1" spc="-29" dirty="0" smtClean="0">
                <a:latin typeface="Arial"/>
                <a:cs typeface="Arial"/>
              </a:rPr>
              <a:t>v</a:t>
            </a:r>
            <a:r>
              <a:rPr sz="1500" b="1" spc="-4" dirty="0" smtClean="0">
                <a:latin typeface="Arial"/>
                <a:cs typeface="Arial"/>
              </a:rPr>
              <a:t>o</a:t>
            </a:r>
            <a:r>
              <a:rPr sz="1500" b="1" spc="0" dirty="0" smtClean="0">
                <a:latin typeface="Arial"/>
                <a:cs typeface="Arial"/>
              </a:rPr>
              <a:t>id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7375" y="3326197"/>
            <a:ext cx="2374709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5"/>
              </a:lnSpc>
              <a:spcBef>
                <a:spcPts val="81"/>
              </a:spcBef>
            </a:pPr>
            <a:r>
              <a:rPr sz="1500" b="1" spc="4" dirty="0" smtClean="0">
                <a:latin typeface="Arial"/>
                <a:cs typeface="Arial"/>
              </a:rPr>
              <a:t>se</a:t>
            </a:r>
            <a:r>
              <a:rPr sz="1500" b="1" spc="0" dirty="0" smtClean="0">
                <a:latin typeface="Arial"/>
                <a:cs typeface="Arial"/>
              </a:rPr>
              <a:t>tR</a:t>
            </a:r>
            <a:r>
              <a:rPr sz="1500" b="1" spc="4" dirty="0" smtClean="0">
                <a:latin typeface="Arial"/>
                <a:cs typeface="Arial"/>
              </a:rPr>
              <a:t>ea</a:t>
            </a:r>
            <a:r>
              <a:rPr sz="1500" b="1" spc="9" dirty="0" smtClean="0">
                <a:latin typeface="Arial"/>
                <a:cs typeface="Arial"/>
              </a:rPr>
              <a:t>l</a:t>
            </a:r>
            <a:r>
              <a:rPr sz="1500" b="1" spc="0" dirty="0" smtClean="0">
                <a:latin typeface="Arial"/>
                <a:cs typeface="Arial"/>
              </a:rPr>
              <a:t>(d</a:t>
            </a:r>
            <a:r>
              <a:rPr sz="1500" b="1" spc="-4" dirty="0" smtClean="0">
                <a:latin typeface="Arial"/>
                <a:cs typeface="Arial"/>
              </a:rPr>
              <a:t>oub</a:t>
            </a:r>
            <a:r>
              <a:rPr sz="1500" b="1" spc="0" dirty="0" smtClean="0">
                <a:latin typeface="Arial"/>
                <a:cs typeface="Arial"/>
              </a:rPr>
              <a:t>le</a:t>
            </a:r>
            <a:r>
              <a:rPr sz="1500" b="1" spc="-19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r</a:t>
            </a:r>
            <a:r>
              <a:rPr sz="1500" b="1" spc="9" dirty="0" smtClean="0">
                <a:latin typeface="Arial"/>
                <a:cs typeface="Arial"/>
              </a:rPr>
              <a:t>e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-84" dirty="0" smtClean="0">
                <a:latin typeface="Arial"/>
                <a:cs typeface="Arial"/>
              </a:rPr>
              <a:t>V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lu</a:t>
            </a:r>
            <a:r>
              <a:rPr sz="1500" b="1" spc="9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6440" y="3874590"/>
            <a:ext cx="2085296" cy="4908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4454">
              <a:lnSpc>
                <a:spcPts val="1635"/>
              </a:lnSpc>
              <a:spcBef>
                <a:spcPts val="81"/>
              </a:spcBef>
            </a:pPr>
            <a:r>
              <a:rPr sz="1500" b="1" spc="0" dirty="0" smtClean="0">
                <a:latin typeface="Arial"/>
                <a:cs typeface="Arial"/>
              </a:rPr>
              <a:t>r</a:t>
            </a:r>
            <a:r>
              <a:rPr sz="1500" b="1" spc="4" dirty="0" smtClean="0">
                <a:latin typeface="Arial"/>
                <a:cs typeface="Arial"/>
              </a:rPr>
              <a:t>ea</a:t>
            </a: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-1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=</a:t>
            </a:r>
            <a:r>
              <a:rPr sz="1500" b="1" spc="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r</a:t>
            </a:r>
            <a:r>
              <a:rPr sz="1500" b="1" spc="4" dirty="0" smtClean="0">
                <a:latin typeface="Arial"/>
                <a:cs typeface="Arial"/>
              </a:rPr>
              <a:t>ea</a:t>
            </a: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-84" dirty="0" smtClean="0">
                <a:latin typeface="Arial"/>
                <a:cs typeface="Arial"/>
              </a:rPr>
              <a:t>V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lu</a:t>
            </a:r>
            <a:r>
              <a:rPr sz="1500" b="1" spc="4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;</a:t>
            </a:r>
            <a:endParaRPr sz="1500">
              <a:latin typeface="Arial"/>
              <a:cs typeface="Arial"/>
            </a:endParaRPr>
          </a:p>
          <a:p>
            <a:pPr marL="12700" marR="28620">
              <a:lnSpc>
                <a:spcPct val="95825"/>
              </a:lnSpc>
              <a:spcBef>
                <a:spcPts val="353"/>
              </a:spcBef>
            </a:pPr>
            <a:r>
              <a:rPr sz="1500" b="1" spc="0" dirty="0" smtClean="0">
                <a:latin typeface="Arial"/>
                <a:cs typeface="Arial"/>
              </a:rPr>
              <a:t>}</a:t>
            </a:r>
            <a:r>
              <a:rPr sz="1500" b="1" spc="4" dirty="0" smtClean="0">
                <a:latin typeface="Arial"/>
                <a:cs typeface="Arial"/>
              </a:rPr>
              <a:t>/</a:t>
            </a:r>
            <a:r>
              <a:rPr sz="1500" b="1" spc="0" dirty="0" smtClean="0">
                <a:latin typeface="Arial"/>
                <a:cs typeface="Arial"/>
              </a:rPr>
              <a:t>/</a:t>
            </a:r>
            <a:r>
              <a:rPr sz="1500" b="1" spc="-14" dirty="0" smtClean="0">
                <a:latin typeface="Arial"/>
                <a:cs typeface="Arial"/>
              </a:rPr>
              <a:t> </a:t>
            </a:r>
            <a:r>
              <a:rPr sz="1500" b="1" spc="-4" dirty="0" smtClean="0">
                <a:latin typeface="Arial"/>
                <a:cs typeface="Arial"/>
              </a:rPr>
              <a:t>En</a:t>
            </a:r>
            <a:r>
              <a:rPr sz="1500" b="1" spc="0" dirty="0" smtClean="0">
                <a:latin typeface="Arial"/>
                <a:cs typeface="Arial"/>
              </a:rPr>
              <a:t>d of</a:t>
            </a:r>
            <a:r>
              <a:rPr sz="1500" b="1" spc="-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M</a:t>
            </a:r>
            <a:r>
              <a:rPr sz="1500" b="1" spc="4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th</a:t>
            </a:r>
            <a:r>
              <a:rPr sz="1500" b="1" spc="-4" dirty="0" smtClean="0">
                <a:latin typeface="Arial"/>
                <a:cs typeface="Arial"/>
              </a:rPr>
              <a:t>o</a:t>
            </a:r>
            <a:r>
              <a:rPr sz="1500" b="1" spc="0" dirty="0" smtClean="0">
                <a:latin typeface="Arial"/>
                <a:cs typeface="Arial"/>
              </a:rPr>
              <a:t>d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440" y="4698178"/>
            <a:ext cx="4145216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5"/>
              </a:lnSpc>
              <a:spcBef>
                <a:spcPts val="81"/>
              </a:spcBef>
            </a:pPr>
            <a:r>
              <a:rPr sz="1500" b="1" spc="0" dirty="0" smtClean="0">
                <a:latin typeface="Arial"/>
                <a:cs typeface="Arial"/>
              </a:rPr>
              <a:t>/* M</a:t>
            </a:r>
            <a:r>
              <a:rPr sz="1500" b="1" spc="9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thod</a:t>
            </a:r>
            <a:r>
              <a:rPr sz="1500" b="1" spc="-9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to</a:t>
            </a:r>
            <a:r>
              <a:rPr sz="1500" b="1" spc="-4" dirty="0" smtClean="0">
                <a:latin typeface="Arial"/>
                <a:cs typeface="Arial"/>
              </a:rPr>
              <a:t> </a:t>
            </a:r>
            <a:r>
              <a:rPr sz="1500" b="1" spc="4" dirty="0" smtClean="0">
                <a:latin typeface="Arial"/>
                <a:cs typeface="Arial"/>
              </a:rPr>
              <a:t>se</a:t>
            </a:r>
            <a:r>
              <a:rPr sz="1500" b="1" spc="0" dirty="0" smtClean="0">
                <a:latin typeface="Arial"/>
                <a:cs typeface="Arial"/>
              </a:rPr>
              <a:t>t the</a:t>
            </a:r>
            <a:r>
              <a:rPr sz="1500" b="1" spc="-9" dirty="0" smtClean="0">
                <a:latin typeface="Arial"/>
                <a:cs typeface="Arial"/>
              </a:rPr>
              <a:t> </a:t>
            </a:r>
            <a:r>
              <a:rPr sz="1500" b="1" spc="-84" dirty="0" smtClean="0">
                <a:latin typeface="Arial"/>
                <a:cs typeface="Arial"/>
              </a:rPr>
              <a:t>V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lue of</a:t>
            </a:r>
            <a:r>
              <a:rPr sz="1500" b="1" spc="-29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Im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-4" dirty="0" smtClean="0">
                <a:latin typeface="Arial"/>
                <a:cs typeface="Arial"/>
              </a:rPr>
              <a:t>g</a:t>
            </a:r>
            <a:r>
              <a:rPr sz="1500" b="1" spc="0" dirty="0" smtClean="0">
                <a:latin typeface="Arial"/>
                <a:cs typeface="Arial"/>
              </a:rPr>
              <a:t>in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ry</a:t>
            </a:r>
            <a:r>
              <a:rPr sz="1500" b="1" spc="-4" dirty="0" smtClean="0">
                <a:latin typeface="Arial"/>
                <a:cs typeface="Arial"/>
              </a:rPr>
              <a:t> P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rt */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4972498"/>
            <a:ext cx="613854" cy="490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5"/>
              </a:lnSpc>
              <a:spcBef>
                <a:spcPts val="81"/>
              </a:spcBef>
            </a:pPr>
            <a:r>
              <a:rPr sz="1500" b="1" spc="-4" dirty="0" smtClean="0">
                <a:latin typeface="Arial"/>
                <a:cs typeface="Arial"/>
              </a:rPr>
              <a:t>pub</a:t>
            </a: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4" dirty="0" smtClean="0">
                <a:latin typeface="Arial"/>
                <a:cs typeface="Arial"/>
              </a:rPr>
              <a:t>i</a:t>
            </a:r>
            <a:r>
              <a:rPr sz="1500" b="1" spc="0" dirty="0" smtClean="0">
                <a:latin typeface="Arial"/>
                <a:cs typeface="Arial"/>
              </a:rPr>
              <a:t>c</a:t>
            </a:r>
            <a:endParaRPr sz="1500">
              <a:latin typeface="Arial"/>
              <a:cs typeface="Arial"/>
            </a:endParaRPr>
          </a:p>
          <a:p>
            <a:pPr marL="12700" marR="28575">
              <a:lnSpc>
                <a:spcPct val="95825"/>
              </a:lnSpc>
              <a:spcBef>
                <a:spcPts val="353"/>
              </a:spcBef>
            </a:pPr>
            <a:r>
              <a:rPr sz="1500" b="1" spc="0" dirty="0" smtClean="0"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2594" y="4972498"/>
            <a:ext cx="441261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5"/>
              </a:lnSpc>
              <a:spcBef>
                <a:spcPts val="81"/>
              </a:spcBef>
            </a:pPr>
            <a:r>
              <a:rPr sz="1500" b="1" spc="-29" dirty="0" smtClean="0">
                <a:latin typeface="Arial"/>
                <a:cs typeface="Arial"/>
              </a:rPr>
              <a:t>v</a:t>
            </a:r>
            <a:r>
              <a:rPr sz="1500" b="1" spc="-4" dirty="0" smtClean="0">
                <a:latin typeface="Arial"/>
                <a:cs typeface="Arial"/>
              </a:rPr>
              <a:t>o</a:t>
            </a:r>
            <a:r>
              <a:rPr sz="1500" b="1" spc="0" dirty="0" smtClean="0">
                <a:latin typeface="Arial"/>
                <a:cs typeface="Arial"/>
              </a:rPr>
              <a:t>id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7375" y="4972498"/>
            <a:ext cx="2519489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5"/>
              </a:lnSpc>
              <a:spcBef>
                <a:spcPts val="81"/>
              </a:spcBef>
            </a:pPr>
            <a:r>
              <a:rPr sz="1500" b="1" spc="4" dirty="0" smtClean="0">
                <a:latin typeface="Arial"/>
                <a:cs typeface="Arial"/>
              </a:rPr>
              <a:t>se</a:t>
            </a:r>
            <a:r>
              <a:rPr sz="1500" b="1" spc="0" dirty="0" smtClean="0">
                <a:latin typeface="Arial"/>
                <a:cs typeface="Arial"/>
              </a:rPr>
              <a:t>t</a:t>
            </a:r>
            <a:r>
              <a:rPr sz="1500" b="1" spc="4" dirty="0" smtClean="0">
                <a:latin typeface="Arial"/>
                <a:cs typeface="Arial"/>
              </a:rPr>
              <a:t>I</a:t>
            </a:r>
            <a:r>
              <a:rPr sz="1500" b="1" spc="0" dirty="0" smtClean="0">
                <a:latin typeface="Arial"/>
                <a:cs typeface="Arial"/>
              </a:rPr>
              <a:t>m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g(d</a:t>
            </a:r>
            <a:r>
              <a:rPr sz="1500" b="1" spc="-4" dirty="0" smtClean="0">
                <a:latin typeface="Arial"/>
                <a:cs typeface="Arial"/>
              </a:rPr>
              <a:t>oub</a:t>
            </a:r>
            <a:r>
              <a:rPr sz="1500" b="1" spc="0" dirty="0" smtClean="0">
                <a:latin typeface="Arial"/>
                <a:cs typeface="Arial"/>
              </a:rPr>
              <a:t>le</a:t>
            </a:r>
            <a:r>
              <a:rPr sz="1500" b="1" spc="-19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im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-4" dirty="0" smtClean="0">
                <a:latin typeface="Arial"/>
                <a:cs typeface="Arial"/>
              </a:rPr>
              <a:t>g</a:t>
            </a:r>
            <a:r>
              <a:rPr sz="1500" b="1" spc="-89" dirty="0" smtClean="0">
                <a:latin typeface="Arial"/>
                <a:cs typeface="Arial"/>
              </a:rPr>
              <a:t>V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lu</a:t>
            </a:r>
            <a:r>
              <a:rPr sz="1500" b="1" spc="9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5521417"/>
            <a:ext cx="2982214" cy="764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354" marR="28575">
              <a:lnSpc>
                <a:spcPts val="1635"/>
              </a:lnSpc>
              <a:spcBef>
                <a:spcPts val="81"/>
              </a:spcBef>
            </a:pPr>
            <a:r>
              <a:rPr sz="1500" b="1" spc="0" dirty="0" smtClean="0">
                <a:latin typeface="Arial"/>
                <a:cs typeface="Arial"/>
              </a:rPr>
              <a:t>im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g</a:t>
            </a:r>
            <a:r>
              <a:rPr sz="1500" b="1" spc="-9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=</a:t>
            </a:r>
            <a:r>
              <a:rPr sz="1500" b="1" spc="-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im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-4" dirty="0" smtClean="0">
                <a:latin typeface="Arial"/>
                <a:cs typeface="Arial"/>
              </a:rPr>
              <a:t>g</a:t>
            </a:r>
            <a:r>
              <a:rPr sz="1500" b="1" spc="-89" dirty="0" smtClean="0">
                <a:latin typeface="Arial"/>
                <a:cs typeface="Arial"/>
              </a:rPr>
              <a:t>V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lu</a:t>
            </a:r>
            <a:r>
              <a:rPr sz="1500" b="1" spc="9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;</a:t>
            </a:r>
            <a:endParaRPr sz="1500">
              <a:latin typeface="Arial"/>
              <a:cs typeface="Arial"/>
            </a:endParaRPr>
          </a:p>
          <a:p>
            <a:pPr marL="355600" marR="28575">
              <a:lnSpc>
                <a:spcPct val="95825"/>
              </a:lnSpc>
              <a:spcBef>
                <a:spcPts val="353"/>
              </a:spcBef>
            </a:pPr>
            <a:r>
              <a:rPr sz="1500" b="1" spc="0" dirty="0" smtClean="0">
                <a:latin typeface="Arial"/>
                <a:cs typeface="Arial"/>
              </a:rPr>
              <a:t>}</a:t>
            </a:r>
            <a:r>
              <a:rPr sz="1500" b="1" spc="4" dirty="0" smtClean="0">
                <a:latin typeface="Arial"/>
                <a:cs typeface="Arial"/>
              </a:rPr>
              <a:t>/</a:t>
            </a:r>
            <a:r>
              <a:rPr sz="1500" b="1" spc="0" dirty="0" smtClean="0">
                <a:latin typeface="Arial"/>
                <a:cs typeface="Arial"/>
              </a:rPr>
              <a:t>/</a:t>
            </a:r>
            <a:r>
              <a:rPr sz="1500" b="1" spc="-14" dirty="0" smtClean="0">
                <a:latin typeface="Arial"/>
                <a:cs typeface="Arial"/>
              </a:rPr>
              <a:t> </a:t>
            </a:r>
            <a:r>
              <a:rPr sz="1500" b="1" spc="-4" dirty="0" smtClean="0">
                <a:latin typeface="Arial"/>
                <a:cs typeface="Arial"/>
              </a:rPr>
              <a:t>En</a:t>
            </a:r>
            <a:r>
              <a:rPr sz="1500" b="1" spc="0" dirty="0" smtClean="0">
                <a:latin typeface="Arial"/>
                <a:cs typeface="Arial"/>
              </a:rPr>
              <a:t>d of</a:t>
            </a:r>
            <a:r>
              <a:rPr sz="1500" b="1" spc="-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M</a:t>
            </a:r>
            <a:r>
              <a:rPr sz="1500" b="1" spc="4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th</a:t>
            </a:r>
            <a:r>
              <a:rPr sz="1500" b="1" spc="-4" dirty="0" smtClean="0">
                <a:latin typeface="Arial"/>
                <a:cs typeface="Arial"/>
              </a:rPr>
              <a:t>o</a:t>
            </a:r>
            <a:r>
              <a:rPr sz="1500" b="1" spc="0" dirty="0" smtClean="0">
                <a:latin typeface="Arial"/>
                <a:cs typeface="Arial"/>
              </a:rPr>
              <a:t>d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34"/>
              </a:spcBef>
            </a:pPr>
            <a:r>
              <a:rPr sz="1500" b="1" spc="0" dirty="0" smtClean="0">
                <a:latin typeface="Arial"/>
                <a:cs typeface="Arial"/>
              </a:rPr>
              <a:t>}</a:t>
            </a:r>
            <a:r>
              <a:rPr sz="1500" b="1" spc="4" dirty="0" smtClean="0">
                <a:latin typeface="Arial"/>
                <a:cs typeface="Arial"/>
              </a:rPr>
              <a:t>/</a:t>
            </a:r>
            <a:r>
              <a:rPr sz="1500" b="1" spc="0" dirty="0" smtClean="0">
                <a:latin typeface="Arial"/>
                <a:cs typeface="Arial"/>
              </a:rPr>
              <a:t>/</a:t>
            </a:r>
            <a:r>
              <a:rPr sz="1500" b="1" spc="-14" dirty="0" smtClean="0">
                <a:latin typeface="Arial"/>
                <a:cs typeface="Arial"/>
              </a:rPr>
              <a:t> </a:t>
            </a:r>
            <a:r>
              <a:rPr sz="1500" b="1" spc="-4" dirty="0" smtClean="0">
                <a:latin typeface="Arial"/>
                <a:cs typeface="Arial"/>
              </a:rPr>
              <a:t>En</a:t>
            </a:r>
            <a:r>
              <a:rPr sz="1500" b="1" spc="0" dirty="0" smtClean="0">
                <a:latin typeface="Arial"/>
                <a:cs typeface="Arial"/>
              </a:rPr>
              <a:t>d of</a:t>
            </a:r>
            <a:r>
              <a:rPr sz="1500" b="1" spc="-4" dirty="0" smtClean="0">
                <a:latin typeface="Arial"/>
                <a:cs typeface="Arial"/>
              </a:rPr>
              <a:t> </a:t>
            </a:r>
            <a:r>
              <a:rPr sz="1500" b="1" spc="4" dirty="0" smtClean="0">
                <a:latin typeface="Arial"/>
                <a:cs typeface="Arial"/>
              </a:rPr>
              <a:t>c</a:t>
            </a: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9" dirty="0" smtClean="0">
                <a:latin typeface="Arial"/>
                <a:cs typeface="Arial"/>
              </a:rPr>
              <a:t>a</a:t>
            </a:r>
            <a:r>
              <a:rPr sz="1500" b="1" spc="4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s</a:t>
            </a:r>
            <a:r>
              <a:rPr sz="1500" b="1" spc="-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C</a:t>
            </a:r>
            <a:r>
              <a:rPr sz="1500" b="1" spc="-4" dirty="0" smtClean="0">
                <a:latin typeface="Arial"/>
                <a:cs typeface="Arial"/>
              </a:rPr>
              <a:t>o</a:t>
            </a:r>
            <a:r>
              <a:rPr sz="1500" b="1" spc="0" dirty="0" smtClean="0">
                <a:latin typeface="Arial"/>
                <a:cs typeface="Arial"/>
              </a:rPr>
              <a:t>m</a:t>
            </a:r>
            <a:r>
              <a:rPr sz="1500" b="1" spc="-4" dirty="0" smtClean="0">
                <a:latin typeface="Arial"/>
                <a:cs typeface="Arial"/>
              </a:rPr>
              <a:t>p</a:t>
            </a: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4" dirty="0" smtClean="0">
                <a:latin typeface="Arial"/>
                <a:cs typeface="Arial"/>
              </a:rPr>
              <a:t>ex</a:t>
            </a:r>
            <a:r>
              <a:rPr sz="1500" b="1" spc="0" dirty="0" smtClean="0">
                <a:latin typeface="Arial"/>
                <a:cs typeface="Arial"/>
              </a:rPr>
              <a:t>N</a:t>
            </a:r>
            <a:r>
              <a:rPr sz="1500" b="1" spc="-4" dirty="0" smtClean="0">
                <a:latin typeface="Arial"/>
                <a:cs typeface="Arial"/>
              </a:rPr>
              <a:t>u</a:t>
            </a:r>
            <a:r>
              <a:rPr sz="1500" b="1" spc="0" dirty="0" smtClean="0">
                <a:latin typeface="Arial"/>
                <a:cs typeface="Arial"/>
              </a:rPr>
              <a:t>m</a:t>
            </a:r>
            <a:r>
              <a:rPr sz="1500" b="1" spc="-4" dirty="0" smtClean="0">
                <a:latin typeface="Arial"/>
                <a:cs typeface="Arial"/>
              </a:rPr>
              <a:t>b</a:t>
            </a:r>
            <a:r>
              <a:rPr sz="1500" b="1" spc="4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86788" y="3222868"/>
            <a:ext cx="3227703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sz="8400" spc="-94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sz="8400" spc="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sz="8400" spc="19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sz="8400" spc="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7194" y="3222868"/>
            <a:ext cx="1987970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sz="8400" spc="-489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sz="8400" spc="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72918" y="1558290"/>
            <a:ext cx="3959352" cy="431291"/>
          </a:xfrm>
          <a:custGeom>
            <a:avLst/>
            <a:gdLst/>
            <a:ahLst/>
            <a:cxnLst/>
            <a:rect l="l" t="t" r="r" b="b"/>
            <a:pathLst>
              <a:path w="3959352" h="431291">
                <a:moveTo>
                  <a:pt x="0" y="431291"/>
                </a:moveTo>
                <a:lnTo>
                  <a:pt x="3959352" y="431291"/>
                </a:lnTo>
                <a:lnTo>
                  <a:pt x="3959352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8966" y="3070098"/>
            <a:ext cx="3095244" cy="1485900"/>
          </a:xfrm>
          <a:custGeom>
            <a:avLst/>
            <a:gdLst/>
            <a:ahLst/>
            <a:cxnLst/>
            <a:rect l="l" t="t" r="r" b="b"/>
            <a:pathLst>
              <a:path w="3095244" h="1485900">
                <a:moveTo>
                  <a:pt x="0" y="1485900"/>
                </a:moveTo>
                <a:lnTo>
                  <a:pt x="3095244" y="1485900"/>
                </a:lnTo>
                <a:lnTo>
                  <a:pt x="3095244" y="0"/>
                </a:lnTo>
                <a:lnTo>
                  <a:pt x="0" y="0"/>
                </a:lnTo>
                <a:lnTo>
                  <a:pt x="0" y="1485900"/>
                </a:lnTo>
                <a:close/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04210" y="3070098"/>
            <a:ext cx="937260" cy="1485900"/>
          </a:xfrm>
          <a:custGeom>
            <a:avLst/>
            <a:gdLst/>
            <a:ahLst/>
            <a:cxnLst/>
            <a:rect l="l" t="t" r="r" b="b"/>
            <a:pathLst>
              <a:path w="937260" h="1485900">
                <a:moveTo>
                  <a:pt x="0" y="0"/>
                </a:moveTo>
                <a:lnTo>
                  <a:pt x="38436" y="258"/>
                </a:lnTo>
                <a:lnTo>
                  <a:pt x="76016" y="1021"/>
                </a:lnTo>
                <a:lnTo>
                  <a:pt x="112620" y="2267"/>
                </a:lnTo>
                <a:lnTo>
                  <a:pt x="148126" y="3977"/>
                </a:lnTo>
                <a:lnTo>
                  <a:pt x="182415" y="6131"/>
                </a:lnTo>
                <a:lnTo>
                  <a:pt x="215366" y="8709"/>
                </a:lnTo>
                <a:lnTo>
                  <a:pt x="246858" y="11691"/>
                </a:lnTo>
                <a:lnTo>
                  <a:pt x="276770" y="15057"/>
                </a:lnTo>
                <a:lnTo>
                  <a:pt x="304982" y="18786"/>
                </a:lnTo>
                <a:lnTo>
                  <a:pt x="331374" y="22860"/>
                </a:lnTo>
                <a:lnTo>
                  <a:pt x="355825" y="27257"/>
                </a:lnTo>
                <a:lnTo>
                  <a:pt x="378214" y="31958"/>
                </a:lnTo>
                <a:lnTo>
                  <a:pt x="416324" y="42191"/>
                </a:lnTo>
                <a:lnTo>
                  <a:pt x="444739" y="53400"/>
                </a:lnTo>
                <a:lnTo>
                  <a:pt x="467076" y="71693"/>
                </a:lnTo>
                <a:lnTo>
                  <a:pt x="468629" y="78104"/>
                </a:lnTo>
                <a:lnTo>
                  <a:pt x="468629" y="664844"/>
                </a:lnTo>
                <a:lnTo>
                  <a:pt x="470183" y="671256"/>
                </a:lnTo>
                <a:lnTo>
                  <a:pt x="482249" y="683628"/>
                </a:lnTo>
                <a:lnTo>
                  <a:pt x="505456" y="695265"/>
                </a:lnTo>
                <a:lnTo>
                  <a:pt x="520935" y="700758"/>
                </a:lnTo>
                <a:lnTo>
                  <a:pt x="538839" y="706006"/>
                </a:lnTo>
                <a:lnTo>
                  <a:pt x="559045" y="710991"/>
                </a:lnTo>
                <a:lnTo>
                  <a:pt x="581434" y="715692"/>
                </a:lnTo>
                <a:lnTo>
                  <a:pt x="605885" y="720090"/>
                </a:lnTo>
                <a:lnTo>
                  <a:pt x="632277" y="724163"/>
                </a:lnTo>
                <a:lnTo>
                  <a:pt x="660489" y="727892"/>
                </a:lnTo>
                <a:lnTo>
                  <a:pt x="690401" y="731258"/>
                </a:lnTo>
                <a:lnTo>
                  <a:pt x="721893" y="734240"/>
                </a:lnTo>
                <a:lnTo>
                  <a:pt x="754844" y="736818"/>
                </a:lnTo>
                <a:lnTo>
                  <a:pt x="789133" y="738972"/>
                </a:lnTo>
                <a:lnTo>
                  <a:pt x="824639" y="740682"/>
                </a:lnTo>
                <a:lnTo>
                  <a:pt x="861243" y="741928"/>
                </a:lnTo>
                <a:lnTo>
                  <a:pt x="898823" y="742691"/>
                </a:lnTo>
                <a:lnTo>
                  <a:pt x="937260" y="742950"/>
                </a:lnTo>
                <a:lnTo>
                  <a:pt x="898823" y="743208"/>
                </a:lnTo>
                <a:lnTo>
                  <a:pt x="861243" y="743971"/>
                </a:lnTo>
                <a:lnTo>
                  <a:pt x="824639" y="745217"/>
                </a:lnTo>
                <a:lnTo>
                  <a:pt x="789133" y="746927"/>
                </a:lnTo>
                <a:lnTo>
                  <a:pt x="754844" y="749081"/>
                </a:lnTo>
                <a:lnTo>
                  <a:pt x="721893" y="751659"/>
                </a:lnTo>
                <a:lnTo>
                  <a:pt x="690401" y="754641"/>
                </a:lnTo>
                <a:lnTo>
                  <a:pt x="660489" y="758007"/>
                </a:lnTo>
                <a:lnTo>
                  <a:pt x="632277" y="761736"/>
                </a:lnTo>
                <a:lnTo>
                  <a:pt x="605885" y="765810"/>
                </a:lnTo>
                <a:lnTo>
                  <a:pt x="581434" y="770207"/>
                </a:lnTo>
                <a:lnTo>
                  <a:pt x="559045" y="774908"/>
                </a:lnTo>
                <a:lnTo>
                  <a:pt x="520935" y="785141"/>
                </a:lnTo>
                <a:lnTo>
                  <a:pt x="492520" y="796350"/>
                </a:lnTo>
                <a:lnTo>
                  <a:pt x="470183" y="814643"/>
                </a:lnTo>
                <a:lnTo>
                  <a:pt x="468629" y="821054"/>
                </a:lnTo>
                <a:lnTo>
                  <a:pt x="468629" y="1407795"/>
                </a:lnTo>
                <a:lnTo>
                  <a:pt x="467076" y="1414206"/>
                </a:lnTo>
                <a:lnTo>
                  <a:pt x="455010" y="1426578"/>
                </a:lnTo>
                <a:lnTo>
                  <a:pt x="431803" y="1438215"/>
                </a:lnTo>
                <a:lnTo>
                  <a:pt x="416324" y="1443708"/>
                </a:lnTo>
                <a:lnTo>
                  <a:pt x="398420" y="1448956"/>
                </a:lnTo>
                <a:lnTo>
                  <a:pt x="378214" y="1453941"/>
                </a:lnTo>
                <a:lnTo>
                  <a:pt x="355825" y="1458642"/>
                </a:lnTo>
                <a:lnTo>
                  <a:pt x="331374" y="1463040"/>
                </a:lnTo>
                <a:lnTo>
                  <a:pt x="304982" y="1467113"/>
                </a:lnTo>
                <a:lnTo>
                  <a:pt x="276770" y="1470842"/>
                </a:lnTo>
                <a:lnTo>
                  <a:pt x="246858" y="1474208"/>
                </a:lnTo>
                <a:lnTo>
                  <a:pt x="215366" y="1477190"/>
                </a:lnTo>
                <a:lnTo>
                  <a:pt x="182415" y="1479768"/>
                </a:lnTo>
                <a:lnTo>
                  <a:pt x="148126" y="1481922"/>
                </a:lnTo>
                <a:lnTo>
                  <a:pt x="112620" y="1483632"/>
                </a:lnTo>
                <a:lnTo>
                  <a:pt x="76016" y="1484878"/>
                </a:lnTo>
                <a:lnTo>
                  <a:pt x="38436" y="1485641"/>
                </a:lnTo>
                <a:lnTo>
                  <a:pt x="0" y="1485900"/>
                </a:lnTo>
              </a:path>
            </a:pathLst>
          </a:custGeom>
          <a:ln w="38100">
            <a:solidFill>
              <a:srgbClr val="0F114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3540" y="465946"/>
            <a:ext cx="645134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 smtClean="0">
                <a:latin typeface="Arial"/>
                <a:cs typeface="Arial"/>
              </a:rPr>
              <a:t>D</a:t>
            </a:r>
            <a:r>
              <a:rPr sz="3600" b="1" spc="-154" dirty="0" smtClean="0">
                <a:latin typeface="Arial"/>
                <a:cs typeface="Arial"/>
              </a:rPr>
              <a:t>ef</a:t>
            </a:r>
            <a:r>
              <a:rPr sz="3600" b="1" spc="-159" dirty="0" smtClean="0">
                <a:latin typeface="Arial"/>
                <a:cs typeface="Arial"/>
              </a:rPr>
              <a:t>inin</a:t>
            </a:r>
            <a:r>
              <a:rPr sz="3600" b="1" spc="0" dirty="0" smtClean="0">
                <a:latin typeface="Arial"/>
                <a:cs typeface="Arial"/>
              </a:rPr>
              <a:t>g</a:t>
            </a:r>
            <a:r>
              <a:rPr sz="3600" b="1" spc="-244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asse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75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:</a:t>
            </a:r>
            <a:r>
              <a:rPr sz="3600" b="1" spc="-300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8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S</a:t>
            </a:r>
            <a:r>
              <a:rPr sz="3600" b="1" spc="-154" dirty="0" smtClean="0">
                <a:latin typeface="Arial"/>
                <a:cs typeface="Arial"/>
              </a:rPr>
              <a:t>y</a:t>
            </a:r>
            <a:r>
              <a:rPr sz="3600" b="1" spc="-159" dirty="0" smtClean="0">
                <a:latin typeface="Arial"/>
                <a:cs typeface="Arial"/>
              </a:rPr>
              <a:t>n</a:t>
            </a:r>
            <a:r>
              <a:rPr sz="3600" b="1" spc="-154" dirty="0" smtClean="0">
                <a:latin typeface="Arial"/>
                <a:cs typeface="Arial"/>
              </a:rPr>
              <a:t>ta</a:t>
            </a:r>
            <a:r>
              <a:rPr sz="3600" b="1" spc="0" dirty="0" smtClean="0">
                <a:latin typeface="Arial"/>
                <a:cs typeface="Arial"/>
              </a:rPr>
              <a:t>x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6334" y="2560413"/>
            <a:ext cx="878680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Arial"/>
                <a:cs typeface="Arial"/>
              </a:rPr>
              <a:t>&lt;s</a:t>
            </a:r>
            <a:r>
              <a:rPr sz="1600" b="1" spc="4" dirty="0" smtClean="0">
                <a:latin typeface="Arial"/>
                <a:cs typeface="Arial"/>
              </a:rPr>
              <a:t>c</a:t>
            </a:r>
            <a:r>
              <a:rPr sz="1600" b="1" spc="0" dirty="0" smtClean="0">
                <a:latin typeface="Arial"/>
                <a:cs typeface="Arial"/>
              </a:rPr>
              <a:t>o</a:t>
            </a:r>
            <a:r>
              <a:rPr sz="1600" b="1" spc="-4" dirty="0" smtClean="0">
                <a:latin typeface="Arial"/>
                <a:cs typeface="Arial"/>
              </a:rPr>
              <a:t>p</a:t>
            </a:r>
            <a:r>
              <a:rPr sz="1600" b="1" spc="0" dirty="0" smtClean="0">
                <a:latin typeface="Arial"/>
                <a:cs typeface="Arial"/>
              </a:rPr>
              <a:t>e&gt;</a:t>
            </a:r>
            <a:r>
              <a:rPr sz="1600" b="1" spc="-49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[</a:t>
            </a:r>
            <a:r>
              <a:rPr sz="1600" b="1" spc="4" dirty="0" smtClean="0">
                <a:latin typeface="Arial"/>
                <a:cs typeface="Arial"/>
              </a:rPr>
              <a:t>&lt;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abs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rac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&gt;/</a:t>
            </a:r>
            <a:r>
              <a:rPr sz="1600" b="1" spc="9" dirty="0" smtClean="0">
                <a:latin typeface="Arial"/>
                <a:cs typeface="Arial"/>
              </a:rPr>
              <a:t>&lt;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fi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b="1" spc="0" dirty="0" smtClean="0">
                <a:latin typeface="Arial"/>
                <a:cs typeface="Arial"/>
              </a:rPr>
              <a:t>&gt;]</a:t>
            </a:r>
            <a:r>
              <a:rPr sz="1600" b="1" spc="-73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[&lt;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b="1" spc="0" dirty="0" smtClean="0">
                <a:latin typeface="Arial"/>
                <a:cs typeface="Arial"/>
              </a:rPr>
              <a:t>&gt;]</a:t>
            </a:r>
            <a:r>
              <a:rPr sz="1600" b="1" spc="-20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600" b="1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&lt;c</a:t>
            </a:r>
            <a:r>
              <a:rPr sz="1600" b="1" spc="4" dirty="0" smtClean="0">
                <a:latin typeface="Arial"/>
                <a:cs typeface="Arial"/>
              </a:rPr>
              <a:t>l</a:t>
            </a:r>
            <a:r>
              <a:rPr sz="1600" b="1" spc="0" dirty="0" smtClean="0">
                <a:latin typeface="Arial"/>
                <a:cs typeface="Arial"/>
              </a:rPr>
              <a:t>as</a:t>
            </a:r>
            <a:r>
              <a:rPr sz="1600" b="1" spc="4" dirty="0" smtClean="0">
                <a:latin typeface="Arial"/>
                <a:cs typeface="Arial"/>
              </a:rPr>
              <a:t>s</a:t>
            </a:r>
            <a:r>
              <a:rPr sz="1600" b="1" spc="-4" dirty="0" smtClean="0">
                <a:latin typeface="Arial"/>
                <a:cs typeface="Arial"/>
              </a:rPr>
              <a:t>-</a:t>
            </a:r>
            <a:r>
              <a:rPr sz="1600" b="1" spc="0" dirty="0" smtClean="0">
                <a:latin typeface="Arial"/>
                <a:cs typeface="Arial"/>
              </a:rPr>
              <a:t>na</a:t>
            </a:r>
            <a:r>
              <a:rPr sz="1600" b="1" spc="-4" dirty="0" smtClean="0">
                <a:latin typeface="Arial"/>
                <a:cs typeface="Arial"/>
              </a:rPr>
              <a:t>m</a:t>
            </a:r>
            <a:r>
              <a:rPr sz="1600" b="1" spc="0" dirty="0" smtClean="0">
                <a:latin typeface="Arial"/>
                <a:cs typeface="Arial"/>
              </a:rPr>
              <a:t>e&gt;</a:t>
            </a:r>
            <a:r>
              <a:rPr sz="1600" b="1" spc="-65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[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exten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spc="-4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&lt;super</a:t>
            </a:r>
            <a:r>
              <a:rPr sz="1600" b="1" spc="-4" dirty="0" smtClean="0">
                <a:latin typeface="Arial"/>
                <a:cs typeface="Arial"/>
              </a:rPr>
              <a:t>-</a:t>
            </a:r>
            <a:r>
              <a:rPr sz="1600" b="1" spc="0" dirty="0" smtClean="0">
                <a:latin typeface="Arial"/>
                <a:cs typeface="Arial"/>
              </a:rPr>
              <a:t>clas</a:t>
            </a:r>
            <a:r>
              <a:rPr sz="1600" b="1" spc="4" dirty="0" smtClean="0">
                <a:latin typeface="Arial"/>
                <a:cs typeface="Arial"/>
              </a:rPr>
              <a:t>s</a:t>
            </a:r>
            <a:r>
              <a:rPr sz="1600" b="1" spc="-4" dirty="0" smtClean="0">
                <a:latin typeface="Arial"/>
                <a:cs typeface="Arial"/>
              </a:rPr>
              <a:t>-</a:t>
            </a:r>
            <a:r>
              <a:rPr sz="1600" b="1" spc="0" dirty="0" smtClean="0">
                <a:latin typeface="Arial"/>
                <a:cs typeface="Arial"/>
              </a:rPr>
              <a:t>na</a:t>
            </a:r>
            <a:r>
              <a:rPr sz="1600" b="1" spc="-4" dirty="0" smtClean="0">
                <a:latin typeface="Arial"/>
                <a:cs typeface="Arial"/>
              </a:rPr>
              <a:t>m</a:t>
            </a:r>
            <a:r>
              <a:rPr sz="1600" b="1" spc="0" dirty="0" smtClean="0">
                <a:latin typeface="Arial"/>
                <a:cs typeface="Arial"/>
              </a:rPr>
              <a:t>e&gt;</a:t>
            </a:r>
            <a:r>
              <a:rPr sz="1600" b="1" spc="-10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0734" y="2804253"/>
            <a:ext cx="526359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Arial"/>
                <a:cs typeface="Arial"/>
              </a:rPr>
              <a:t>[</a:t>
            </a:r>
            <a:r>
              <a:rPr sz="1600" b="1" spc="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im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lemen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spc="-3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&lt;interface</a:t>
            </a:r>
            <a:r>
              <a:rPr sz="1600" b="1" spc="-4" dirty="0" smtClean="0">
                <a:latin typeface="Arial"/>
                <a:cs typeface="Arial"/>
              </a:rPr>
              <a:t>-</a:t>
            </a:r>
            <a:r>
              <a:rPr sz="1600" b="1" spc="0" dirty="0" smtClean="0">
                <a:latin typeface="Arial"/>
                <a:cs typeface="Arial"/>
              </a:rPr>
              <a:t>na</a:t>
            </a:r>
            <a:r>
              <a:rPr sz="1600" b="1" spc="-4" dirty="0" smtClean="0">
                <a:latin typeface="Arial"/>
                <a:cs typeface="Arial"/>
              </a:rPr>
              <a:t>m</a:t>
            </a:r>
            <a:r>
              <a:rPr sz="1600" b="1" spc="0" dirty="0" smtClean="0">
                <a:latin typeface="Arial"/>
                <a:cs typeface="Arial"/>
              </a:rPr>
              <a:t>e</a:t>
            </a:r>
            <a:r>
              <a:rPr sz="1600" b="1" spc="-4" dirty="0" smtClean="0">
                <a:latin typeface="Arial"/>
                <a:cs typeface="Arial"/>
              </a:rPr>
              <a:t>-</a:t>
            </a:r>
            <a:r>
              <a:rPr sz="1600" b="1" spc="0" dirty="0" smtClean="0">
                <a:latin typeface="Arial"/>
                <a:cs typeface="Arial"/>
              </a:rPr>
              <a:t>1&gt;</a:t>
            </a:r>
            <a:r>
              <a:rPr sz="1600" b="1" spc="-71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,</a:t>
            </a:r>
            <a:r>
              <a:rPr sz="1600" b="1" spc="9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&lt;interfac</a:t>
            </a:r>
            <a:r>
              <a:rPr sz="1600" b="1" spc="4" dirty="0" smtClean="0">
                <a:latin typeface="Arial"/>
                <a:cs typeface="Arial"/>
              </a:rPr>
              <a:t>e</a:t>
            </a:r>
            <a:r>
              <a:rPr sz="1600" b="1" spc="-4" dirty="0" smtClean="0">
                <a:latin typeface="Arial"/>
                <a:cs typeface="Arial"/>
              </a:rPr>
              <a:t>-</a:t>
            </a:r>
            <a:r>
              <a:rPr sz="1600" b="1" spc="0" dirty="0" smtClean="0">
                <a:latin typeface="Arial"/>
                <a:cs typeface="Arial"/>
              </a:rPr>
              <a:t>na</a:t>
            </a:r>
            <a:r>
              <a:rPr sz="1600" b="1" spc="-4" dirty="0" smtClean="0">
                <a:latin typeface="Arial"/>
                <a:cs typeface="Arial"/>
              </a:rPr>
              <a:t>m</a:t>
            </a:r>
            <a:r>
              <a:rPr sz="1600" b="1" spc="0" dirty="0" smtClean="0">
                <a:latin typeface="Arial"/>
                <a:cs typeface="Arial"/>
              </a:rPr>
              <a:t>e</a:t>
            </a:r>
            <a:r>
              <a:rPr sz="1600" b="1" spc="-4" dirty="0" smtClean="0">
                <a:latin typeface="Arial"/>
                <a:cs typeface="Arial"/>
              </a:rPr>
              <a:t>-</a:t>
            </a:r>
            <a:r>
              <a:rPr sz="1600" b="1" spc="0" dirty="0" smtClean="0">
                <a:latin typeface="Arial"/>
                <a:cs typeface="Arial"/>
              </a:rPr>
              <a:t>2&gt;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2982" y="2804253"/>
            <a:ext cx="259706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Arial"/>
                <a:cs typeface="Arial"/>
              </a:rPr>
              <a:t>,</a:t>
            </a:r>
            <a:r>
              <a:rPr sz="1600" b="1" spc="9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..… ,</a:t>
            </a:r>
            <a:r>
              <a:rPr sz="1600" b="1" spc="9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&lt;interfac</a:t>
            </a:r>
            <a:r>
              <a:rPr sz="1600" b="1" spc="9" dirty="0" smtClean="0">
                <a:latin typeface="Arial"/>
                <a:cs typeface="Arial"/>
              </a:rPr>
              <a:t>e</a:t>
            </a:r>
            <a:r>
              <a:rPr sz="1600" b="1" spc="-4" dirty="0" smtClean="0">
                <a:latin typeface="Arial"/>
                <a:cs typeface="Arial"/>
              </a:rPr>
              <a:t>-</a:t>
            </a:r>
            <a:r>
              <a:rPr sz="1600" b="1" spc="0" dirty="0" smtClean="0">
                <a:latin typeface="Arial"/>
                <a:cs typeface="Arial"/>
              </a:rPr>
              <a:t>na</a:t>
            </a:r>
            <a:r>
              <a:rPr sz="1600" b="1" spc="-4" dirty="0" smtClean="0">
                <a:latin typeface="Arial"/>
                <a:cs typeface="Arial"/>
              </a:rPr>
              <a:t>m</a:t>
            </a:r>
            <a:r>
              <a:rPr sz="1600" b="1" spc="0" dirty="0" smtClean="0">
                <a:latin typeface="Arial"/>
                <a:cs typeface="Arial"/>
              </a:rPr>
              <a:t>e</a:t>
            </a:r>
            <a:r>
              <a:rPr sz="1600" b="1" spc="-4" dirty="0" smtClean="0">
                <a:latin typeface="Arial"/>
                <a:cs typeface="Arial"/>
              </a:rPr>
              <a:t>-</a:t>
            </a:r>
            <a:r>
              <a:rPr sz="1600" b="1" spc="0" dirty="0" smtClean="0">
                <a:latin typeface="Arial"/>
                <a:cs typeface="Arial"/>
              </a:rPr>
              <a:t>n</a:t>
            </a:r>
            <a:r>
              <a:rPr sz="1600" b="1" spc="9" dirty="0" smtClean="0">
                <a:latin typeface="Arial"/>
                <a:cs typeface="Arial"/>
              </a:rPr>
              <a:t>&gt;</a:t>
            </a:r>
            <a:r>
              <a:rPr sz="1600" b="1" spc="0" dirty="0" smtClean="0"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4429" y="3873150"/>
            <a:ext cx="20517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B</a:t>
            </a:r>
            <a:r>
              <a:rPr sz="2400" b="1" spc="-4" dirty="0" smtClean="0">
                <a:latin typeface="Arial"/>
                <a:cs typeface="Arial"/>
              </a:rPr>
              <a:t>o</a:t>
            </a:r>
            <a:r>
              <a:rPr sz="2400" b="1" spc="0" dirty="0" smtClean="0">
                <a:latin typeface="Arial"/>
                <a:cs typeface="Arial"/>
              </a:rPr>
              <a:t>dy of class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401" y="4646616"/>
            <a:ext cx="120650" cy="1816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5"/>
              </a:lnSpc>
              <a:spcBef>
                <a:spcPts val="81"/>
              </a:spcBef>
            </a:pPr>
            <a:r>
              <a:rPr sz="1500" spc="0" dirty="0" smtClean="0"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500" spc="0" dirty="0" smtClean="0"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"/>
              </a:spcBef>
            </a:pPr>
            <a:r>
              <a:rPr sz="1500" spc="0" dirty="0" smtClean="0"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75"/>
              </a:spcBef>
            </a:pPr>
            <a:r>
              <a:rPr sz="1500" spc="0" dirty="0" smtClean="0"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75"/>
              </a:spcBef>
            </a:pPr>
            <a:r>
              <a:rPr sz="1500" spc="0" dirty="0" smtClean="0"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75"/>
              </a:spcBef>
            </a:pPr>
            <a:r>
              <a:rPr sz="1500" spc="0" dirty="0" smtClean="0"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75"/>
              </a:spcBef>
            </a:pPr>
            <a:r>
              <a:rPr sz="1500" spc="0" dirty="0" smtClean="0"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75"/>
              </a:spcBef>
            </a:pPr>
            <a:r>
              <a:rPr sz="1500" spc="0" dirty="0" smtClean="0"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301" y="4646616"/>
            <a:ext cx="5856503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575">
              <a:lnSpc>
                <a:spcPts val="1635"/>
              </a:lnSpc>
              <a:spcBef>
                <a:spcPts val="81"/>
              </a:spcBef>
            </a:pPr>
            <a:r>
              <a:rPr sz="1500" b="1" spc="0" dirty="0" smtClean="0">
                <a:latin typeface="Arial"/>
                <a:cs typeface="Arial"/>
              </a:rPr>
              <a:t>[</a:t>
            </a:r>
            <a:r>
              <a:rPr sz="1500" b="1" spc="4" dirty="0" smtClean="0">
                <a:latin typeface="Arial"/>
                <a:cs typeface="Arial"/>
              </a:rPr>
              <a:t>…</a:t>
            </a:r>
            <a:r>
              <a:rPr sz="1500" b="1" spc="0" dirty="0" smtClean="0">
                <a:latin typeface="Arial"/>
                <a:cs typeface="Arial"/>
              </a:rPr>
              <a:t>] </a:t>
            </a:r>
            <a:r>
              <a:rPr sz="1500" spc="0" dirty="0" smtClean="0">
                <a:latin typeface="Wingdings"/>
                <a:cs typeface="Wingdings"/>
              </a:rPr>
              <a:t></a:t>
            </a:r>
            <a:r>
              <a:rPr sz="1500" spc="39" dirty="0" smtClean="0">
                <a:latin typeface="Times New Roman"/>
                <a:cs typeface="Times New Roman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Repr</a:t>
            </a:r>
            <a:r>
              <a:rPr sz="1500" b="1" spc="9" dirty="0" smtClean="0">
                <a:latin typeface="Arial"/>
                <a:cs typeface="Arial"/>
              </a:rPr>
              <a:t>e</a:t>
            </a:r>
            <a:r>
              <a:rPr sz="1500" b="1" spc="4" dirty="0" smtClean="0">
                <a:latin typeface="Arial"/>
                <a:cs typeface="Arial"/>
              </a:rPr>
              <a:t>se</a:t>
            </a:r>
            <a:r>
              <a:rPr sz="1500" b="1" spc="-4" dirty="0" smtClean="0">
                <a:latin typeface="Arial"/>
                <a:cs typeface="Arial"/>
              </a:rPr>
              <a:t>n</a:t>
            </a:r>
            <a:r>
              <a:rPr sz="1500" b="1" spc="0" dirty="0" smtClean="0">
                <a:latin typeface="Arial"/>
                <a:cs typeface="Arial"/>
              </a:rPr>
              <a:t>ts O</a:t>
            </a:r>
            <a:r>
              <a:rPr sz="1500" b="1" spc="-4" dirty="0" smtClean="0">
                <a:latin typeface="Arial"/>
                <a:cs typeface="Arial"/>
              </a:rPr>
              <a:t>p</a:t>
            </a:r>
            <a:r>
              <a:rPr sz="1500" b="1" spc="0" dirty="0" smtClean="0">
                <a:latin typeface="Arial"/>
                <a:cs typeface="Arial"/>
              </a:rPr>
              <a:t>t</a:t>
            </a:r>
            <a:r>
              <a:rPr sz="1500" b="1" spc="4" dirty="0" smtClean="0">
                <a:latin typeface="Arial"/>
                <a:cs typeface="Arial"/>
              </a:rPr>
              <a:t>i</a:t>
            </a:r>
            <a:r>
              <a:rPr sz="1500" b="1" spc="-4" dirty="0" smtClean="0">
                <a:latin typeface="Arial"/>
                <a:cs typeface="Arial"/>
              </a:rPr>
              <a:t>on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-29" dirty="0" smtClean="0">
                <a:latin typeface="Arial"/>
                <a:cs typeface="Arial"/>
              </a:rPr>
              <a:t> </a:t>
            </a:r>
            <a:r>
              <a:rPr sz="1500" b="1" spc="-4" dirty="0" smtClean="0">
                <a:latin typeface="Arial"/>
                <a:cs typeface="Arial"/>
              </a:rPr>
              <a:t>F</a:t>
            </a:r>
            <a:r>
              <a:rPr sz="1500" b="1" spc="4" dirty="0" smtClean="0">
                <a:latin typeface="Arial"/>
                <a:cs typeface="Arial"/>
              </a:rPr>
              <a:t>ea</a:t>
            </a:r>
            <a:r>
              <a:rPr sz="1500" b="1" spc="0" dirty="0" smtClean="0">
                <a:latin typeface="Arial"/>
                <a:cs typeface="Arial"/>
              </a:rPr>
              <a:t>tu</a:t>
            </a:r>
            <a:r>
              <a:rPr sz="1500" b="1" spc="4" dirty="0" smtClean="0">
                <a:latin typeface="Arial"/>
                <a:cs typeface="Arial"/>
              </a:rPr>
              <a:t>re</a:t>
            </a:r>
            <a:r>
              <a:rPr sz="1500" b="1" spc="0" dirty="0" smtClean="0"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500" b="1" spc="0" dirty="0" smtClean="0">
                <a:latin typeface="Arial"/>
                <a:cs typeface="Arial"/>
              </a:rPr>
              <a:t>&lt;</a:t>
            </a:r>
            <a:r>
              <a:rPr sz="1500" b="1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500" b="1" spc="-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5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5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500" b="1" spc="9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500" b="1" spc="4" dirty="0" smtClean="0">
                <a:solidFill>
                  <a:srgbClr val="FF0000"/>
                </a:solidFill>
                <a:latin typeface="Arial"/>
                <a:cs typeface="Arial"/>
              </a:rPr>
              <a:t>ac</a:t>
            </a:r>
            <a:r>
              <a:rPr sz="1500" b="1" spc="9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500" b="1" spc="0" dirty="0" smtClean="0">
                <a:latin typeface="Arial"/>
                <a:cs typeface="Arial"/>
              </a:rPr>
              <a:t>&gt;,</a:t>
            </a:r>
            <a:r>
              <a:rPr sz="1500" b="1" spc="-29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&lt;</a:t>
            </a:r>
            <a:r>
              <a:rPr sz="1500" b="1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5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5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500" b="1" spc="4" dirty="0" smtClean="0">
                <a:solidFill>
                  <a:srgbClr val="FF0000"/>
                </a:solidFill>
                <a:latin typeface="Arial"/>
                <a:cs typeface="Arial"/>
              </a:rPr>
              <a:t>al</a:t>
            </a:r>
            <a:r>
              <a:rPr sz="1500" b="1" spc="0" dirty="0" smtClean="0">
                <a:latin typeface="Arial"/>
                <a:cs typeface="Arial"/>
              </a:rPr>
              <a:t>&gt;,</a:t>
            </a:r>
            <a:r>
              <a:rPr sz="1500" b="1" spc="-2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&lt;</a:t>
            </a:r>
            <a:r>
              <a:rPr sz="15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5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500" b="1" spc="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5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5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500" b="1" spc="9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500" b="1" spc="0" dirty="0" smtClean="0">
                <a:latin typeface="Arial"/>
                <a:cs typeface="Arial"/>
              </a:rPr>
              <a:t>&gt;,</a:t>
            </a:r>
            <a:r>
              <a:rPr sz="1500" b="1" spc="-29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&lt;</a:t>
            </a:r>
            <a:r>
              <a:rPr sz="1500" b="1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500" b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500" b="1" spc="4" dirty="0" smtClean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sz="1500" b="1" spc="9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&gt;</a:t>
            </a:r>
            <a:r>
              <a:rPr sz="1500" b="1" spc="-29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,</a:t>
            </a:r>
            <a:r>
              <a:rPr sz="1500" b="1" spc="-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&lt;</a:t>
            </a:r>
            <a:r>
              <a:rPr sz="1500" b="1" spc="4" dirty="0" smtClean="0">
                <a:solidFill>
                  <a:srgbClr val="FF0000"/>
                </a:solidFill>
                <a:latin typeface="Arial"/>
                <a:cs typeface="Arial"/>
              </a:rPr>
              <a:t>ex</a:t>
            </a:r>
            <a:r>
              <a:rPr sz="15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500" b="1" spc="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500" b="1" spc="0" dirty="0" smtClean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sz="1500" b="1" spc="-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&gt;,</a:t>
            </a:r>
            <a:r>
              <a:rPr sz="1500" b="1" spc="-1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&lt;</a:t>
            </a:r>
            <a:r>
              <a:rPr sz="1500" b="1" spc="0" dirty="0" smtClean="0">
                <a:solidFill>
                  <a:srgbClr val="FF0000"/>
                </a:solidFill>
                <a:latin typeface="Arial"/>
                <a:cs typeface="Arial"/>
              </a:rPr>
              <a:t>impl</a:t>
            </a:r>
            <a:r>
              <a:rPr sz="15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500" b="1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5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5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5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500" b="1" spc="1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&gt;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14135" y="4875216"/>
            <a:ext cx="1783143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5"/>
              </a:lnSpc>
              <a:spcBef>
                <a:spcPts val="81"/>
              </a:spcBef>
            </a:pPr>
            <a:r>
              <a:rPr sz="1500" b="1" spc="9" dirty="0" smtClean="0">
                <a:latin typeface="Arial"/>
                <a:cs typeface="Arial"/>
              </a:rPr>
              <a:t>a</a:t>
            </a:r>
            <a:r>
              <a:rPr sz="1500" b="1" spc="4" dirty="0" smtClean="0">
                <a:latin typeface="Arial"/>
                <a:cs typeface="Arial"/>
              </a:rPr>
              <a:t>r</a:t>
            </a:r>
            <a:r>
              <a:rPr sz="1500" b="1" spc="0" dirty="0" smtClean="0">
                <a:latin typeface="Arial"/>
                <a:cs typeface="Arial"/>
              </a:rPr>
              <a:t>e </a:t>
            </a:r>
            <a:r>
              <a:rPr sz="1500" b="1" spc="9" dirty="0" smtClean="0">
                <a:latin typeface="Arial"/>
                <a:cs typeface="Arial"/>
              </a:rPr>
              <a:t>Ja</a:t>
            </a:r>
            <a:r>
              <a:rPr sz="1500" b="1" spc="-25" dirty="0" smtClean="0">
                <a:latin typeface="Arial"/>
                <a:cs typeface="Arial"/>
              </a:rPr>
              <a:t>v</a:t>
            </a:r>
            <a:r>
              <a:rPr sz="1500" b="1" spc="0" dirty="0" smtClean="0">
                <a:latin typeface="Arial"/>
                <a:cs typeface="Arial"/>
              </a:rPr>
              <a:t>a</a:t>
            </a:r>
            <a:r>
              <a:rPr sz="1500" b="1" spc="3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K</a:t>
            </a:r>
            <a:r>
              <a:rPr sz="1500" b="1" spc="4" dirty="0" smtClean="0">
                <a:latin typeface="Arial"/>
                <a:cs typeface="Arial"/>
              </a:rPr>
              <a:t>e</a:t>
            </a:r>
            <a:r>
              <a:rPr sz="1500" b="1" spc="-50" dirty="0" smtClean="0">
                <a:latin typeface="Arial"/>
                <a:cs typeface="Arial"/>
              </a:rPr>
              <a:t>y</a:t>
            </a:r>
            <a:r>
              <a:rPr sz="1500" b="1" spc="34" dirty="0" smtClean="0">
                <a:latin typeface="Arial"/>
                <a:cs typeface="Arial"/>
              </a:rPr>
              <a:t>w</a:t>
            </a:r>
            <a:r>
              <a:rPr sz="1500" b="1" spc="0" dirty="0" smtClean="0">
                <a:latin typeface="Arial"/>
                <a:cs typeface="Arial"/>
              </a:rPr>
              <a:t>o</a:t>
            </a:r>
            <a:r>
              <a:rPr sz="1500" b="1" spc="4" dirty="0" smtClean="0">
                <a:latin typeface="Arial"/>
                <a:cs typeface="Arial"/>
              </a:rPr>
              <a:t>r</a:t>
            </a:r>
            <a:r>
              <a:rPr sz="1500" b="1" spc="0" dirty="0" smtClean="0">
                <a:latin typeface="Arial"/>
                <a:cs typeface="Arial"/>
              </a:rPr>
              <a:t>ds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301" y="5103816"/>
            <a:ext cx="1336611" cy="1359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575">
              <a:lnSpc>
                <a:spcPts val="1635"/>
              </a:lnSpc>
              <a:spcBef>
                <a:spcPts val="81"/>
              </a:spcBef>
            </a:pPr>
            <a:r>
              <a:rPr sz="1500" b="1" spc="0" dirty="0" smtClean="0">
                <a:latin typeface="Arial"/>
                <a:cs typeface="Arial"/>
              </a:rPr>
              <a:t>&lt;</a:t>
            </a:r>
            <a:r>
              <a:rPr sz="1500" b="1" spc="4" dirty="0" smtClean="0">
                <a:latin typeface="Arial"/>
                <a:cs typeface="Arial"/>
              </a:rPr>
              <a:t>sc</a:t>
            </a:r>
            <a:r>
              <a:rPr sz="1500" b="1" spc="-4" dirty="0" smtClean="0">
                <a:latin typeface="Arial"/>
                <a:cs typeface="Arial"/>
              </a:rPr>
              <a:t>op</a:t>
            </a:r>
            <a:r>
              <a:rPr sz="1500" b="1" spc="4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&gt;</a:t>
            </a:r>
            <a:endParaRPr sz="1500">
              <a:latin typeface="Arial"/>
              <a:cs typeface="Arial"/>
            </a:endParaRPr>
          </a:p>
          <a:p>
            <a:pPr marL="12700" marR="28575">
              <a:lnSpc>
                <a:spcPct val="95825"/>
              </a:lnSpc>
            </a:pPr>
            <a:r>
              <a:rPr sz="1500" b="1" spc="0" dirty="0" smtClean="0">
                <a:latin typeface="Arial"/>
                <a:cs typeface="Arial"/>
              </a:rPr>
              <a:t>&lt;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-4" dirty="0" smtClean="0">
                <a:latin typeface="Arial"/>
                <a:cs typeface="Arial"/>
              </a:rPr>
              <a:t>b</a:t>
            </a:r>
            <a:r>
              <a:rPr sz="1500" b="1" spc="4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t</a:t>
            </a:r>
            <a:r>
              <a:rPr sz="1500" b="1" spc="9" dirty="0" smtClean="0">
                <a:latin typeface="Arial"/>
                <a:cs typeface="Arial"/>
              </a:rPr>
              <a:t>r</a:t>
            </a:r>
            <a:r>
              <a:rPr sz="1500" b="1" spc="4" dirty="0" smtClean="0">
                <a:latin typeface="Arial"/>
                <a:cs typeface="Arial"/>
              </a:rPr>
              <a:t>ac</a:t>
            </a:r>
            <a:r>
              <a:rPr sz="1500" b="1" spc="0" dirty="0" smtClean="0">
                <a:latin typeface="Arial"/>
                <a:cs typeface="Arial"/>
              </a:rPr>
              <a:t>t&gt;</a:t>
            </a:r>
            <a:endParaRPr sz="1500">
              <a:latin typeface="Arial"/>
              <a:cs typeface="Arial"/>
            </a:endParaRPr>
          </a:p>
          <a:p>
            <a:pPr marL="64515" marR="28575">
              <a:lnSpc>
                <a:spcPct val="95825"/>
              </a:lnSpc>
              <a:spcBef>
                <a:spcPts val="75"/>
              </a:spcBef>
            </a:pPr>
            <a:r>
              <a:rPr sz="1500" b="1" spc="0" dirty="0" smtClean="0">
                <a:latin typeface="Arial"/>
                <a:cs typeface="Arial"/>
              </a:rPr>
              <a:t>&lt;f</a:t>
            </a:r>
            <a:r>
              <a:rPr sz="1500" b="1" spc="4" dirty="0" smtClean="0">
                <a:latin typeface="Arial"/>
                <a:cs typeface="Arial"/>
              </a:rPr>
              <a:t>i</a:t>
            </a:r>
            <a:r>
              <a:rPr sz="1500" b="1" spc="-4" dirty="0" smtClean="0">
                <a:latin typeface="Arial"/>
                <a:cs typeface="Arial"/>
              </a:rPr>
              <a:t>n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l&gt;</a:t>
            </a:r>
            <a:endParaRPr sz="1500">
              <a:latin typeface="Arial"/>
              <a:cs typeface="Arial"/>
            </a:endParaRPr>
          </a:p>
          <a:p>
            <a:pPr marL="12700" marR="28575">
              <a:lnSpc>
                <a:spcPct val="95825"/>
              </a:lnSpc>
              <a:spcBef>
                <a:spcPts val="75"/>
              </a:spcBef>
            </a:pPr>
            <a:r>
              <a:rPr sz="1500" b="1" spc="0" dirty="0" smtClean="0">
                <a:latin typeface="Arial"/>
                <a:cs typeface="Arial"/>
              </a:rPr>
              <a:t>&lt;</a:t>
            </a:r>
            <a:r>
              <a:rPr sz="1500" b="1" spc="4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t</a:t>
            </a:r>
            <a:r>
              <a:rPr sz="1500" b="1" spc="9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t</a:t>
            </a:r>
            <a:r>
              <a:rPr sz="1500" b="1" spc="4" dirty="0" smtClean="0">
                <a:latin typeface="Arial"/>
                <a:cs typeface="Arial"/>
              </a:rPr>
              <a:t>ic</a:t>
            </a:r>
            <a:r>
              <a:rPr sz="1500" b="1" spc="0" dirty="0" smtClean="0">
                <a:latin typeface="Arial"/>
                <a:cs typeface="Arial"/>
              </a:rPr>
              <a:t>&gt;</a:t>
            </a:r>
            <a:endParaRPr sz="1500">
              <a:latin typeface="Arial"/>
              <a:cs typeface="Arial"/>
            </a:endParaRPr>
          </a:p>
          <a:p>
            <a:pPr marL="12700" marR="28575">
              <a:lnSpc>
                <a:spcPct val="95825"/>
              </a:lnSpc>
              <a:spcBef>
                <a:spcPts val="75"/>
              </a:spcBef>
            </a:pPr>
            <a:r>
              <a:rPr sz="1500" b="1" spc="0" dirty="0" smtClean="0">
                <a:latin typeface="Arial"/>
                <a:cs typeface="Arial"/>
              </a:rPr>
              <a:t>&lt;</a:t>
            </a:r>
            <a:r>
              <a:rPr sz="1500" b="1" spc="4" dirty="0" smtClean="0">
                <a:latin typeface="Arial"/>
                <a:cs typeface="Arial"/>
              </a:rPr>
              <a:t>ex</a:t>
            </a:r>
            <a:r>
              <a:rPr sz="1500" b="1" spc="0" dirty="0" smtClean="0">
                <a:latin typeface="Arial"/>
                <a:cs typeface="Arial"/>
              </a:rPr>
              <a:t>t</a:t>
            </a:r>
            <a:r>
              <a:rPr sz="1500" b="1" spc="9" dirty="0" smtClean="0">
                <a:latin typeface="Arial"/>
                <a:cs typeface="Arial"/>
              </a:rPr>
              <a:t>e</a:t>
            </a:r>
            <a:r>
              <a:rPr sz="1500" b="1" spc="-4" dirty="0" smtClean="0">
                <a:latin typeface="Arial"/>
                <a:cs typeface="Arial"/>
              </a:rPr>
              <a:t>nd</a:t>
            </a:r>
            <a:r>
              <a:rPr sz="1500" b="1" spc="4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&gt;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"/>
              </a:spcBef>
            </a:pPr>
            <a:r>
              <a:rPr sz="1500" b="1" spc="0" dirty="0" smtClean="0">
                <a:latin typeface="Arial"/>
                <a:cs typeface="Arial"/>
              </a:rPr>
              <a:t>&lt;impl</a:t>
            </a:r>
            <a:r>
              <a:rPr sz="1500" b="1" spc="4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m</a:t>
            </a:r>
            <a:r>
              <a:rPr sz="1500" b="1" spc="4" dirty="0" smtClean="0">
                <a:latin typeface="Arial"/>
                <a:cs typeface="Arial"/>
              </a:rPr>
              <a:t>e</a:t>
            </a:r>
            <a:r>
              <a:rPr sz="1500" b="1" spc="-4" dirty="0" smtClean="0">
                <a:latin typeface="Arial"/>
                <a:cs typeface="Arial"/>
              </a:rPr>
              <a:t>n</a:t>
            </a:r>
            <a:r>
              <a:rPr sz="1500" b="1" spc="0" dirty="0" smtClean="0">
                <a:latin typeface="Arial"/>
                <a:cs typeface="Arial"/>
              </a:rPr>
              <a:t>t</a:t>
            </a:r>
            <a:r>
              <a:rPr sz="1500" b="1" spc="9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&gt;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3227" y="5103816"/>
            <a:ext cx="6893306" cy="1359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575">
              <a:lnSpc>
                <a:spcPts val="1635"/>
              </a:lnSpc>
              <a:spcBef>
                <a:spcPts val="81"/>
              </a:spcBef>
            </a:pPr>
            <a:r>
              <a:rPr sz="1500" b="1" spc="0" dirty="0" smtClean="0">
                <a:latin typeface="Arial"/>
                <a:cs typeface="Arial"/>
              </a:rPr>
              <a:t>:</a:t>
            </a:r>
            <a:r>
              <a:rPr sz="1500" b="1" spc="-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publi</a:t>
            </a:r>
            <a:r>
              <a:rPr sz="1500" b="1" spc="9" dirty="0" smtClean="0">
                <a:latin typeface="Arial"/>
                <a:cs typeface="Arial"/>
              </a:rPr>
              <a:t>c</a:t>
            </a:r>
            <a:r>
              <a:rPr sz="1500" b="1" spc="0" dirty="0" smtClean="0">
                <a:latin typeface="Arial"/>
                <a:cs typeface="Arial"/>
              </a:rPr>
              <a:t>,</a:t>
            </a:r>
            <a:r>
              <a:rPr sz="1500" b="1" spc="-29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p</a:t>
            </a:r>
            <a:r>
              <a:rPr sz="1500" b="1" spc="4" dirty="0" smtClean="0">
                <a:latin typeface="Arial"/>
                <a:cs typeface="Arial"/>
              </a:rPr>
              <a:t>r</a:t>
            </a:r>
            <a:r>
              <a:rPr sz="1500" b="1" spc="0" dirty="0" smtClean="0">
                <a:latin typeface="Arial"/>
                <a:cs typeface="Arial"/>
              </a:rPr>
              <a:t>i</a:t>
            </a:r>
            <a:r>
              <a:rPr sz="1500" b="1" spc="-25" dirty="0" smtClean="0">
                <a:latin typeface="Arial"/>
                <a:cs typeface="Arial"/>
              </a:rPr>
              <a:t>v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t</a:t>
            </a:r>
            <a:r>
              <a:rPr sz="1500" b="1" spc="9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,</a:t>
            </a:r>
            <a:r>
              <a:rPr sz="1500" b="1" spc="19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p</a:t>
            </a:r>
            <a:r>
              <a:rPr sz="1500" b="1" spc="4" dirty="0" smtClean="0">
                <a:latin typeface="Arial"/>
                <a:cs typeface="Arial"/>
              </a:rPr>
              <a:t>r</a:t>
            </a:r>
            <a:r>
              <a:rPr sz="1500" b="1" spc="0" dirty="0" smtClean="0">
                <a:latin typeface="Arial"/>
                <a:cs typeface="Arial"/>
              </a:rPr>
              <a:t>ot</a:t>
            </a:r>
            <a:r>
              <a:rPr sz="1500" b="1" spc="9" dirty="0" smtClean="0">
                <a:latin typeface="Arial"/>
                <a:cs typeface="Arial"/>
              </a:rPr>
              <a:t>e</a:t>
            </a:r>
            <a:r>
              <a:rPr sz="1500" b="1" spc="4" dirty="0" smtClean="0">
                <a:latin typeface="Arial"/>
                <a:cs typeface="Arial"/>
              </a:rPr>
              <a:t>c</a:t>
            </a:r>
            <a:r>
              <a:rPr sz="1500" b="1" spc="0" dirty="0" smtClean="0">
                <a:latin typeface="Arial"/>
                <a:cs typeface="Arial"/>
              </a:rPr>
              <a:t>t</a:t>
            </a:r>
            <a:r>
              <a:rPr sz="1500" b="1" spc="9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d,</a:t>
            </a:r>
            <a:r>
              <a:rPr sz="1500" b="1" spc="-29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p</a:t>
            </a:r>
            <a:r>
              <a:rPr sz="1500" b="1" spc="4" dirty="0" smtClean="0">
                <a:latin typeface="Arial"/>
                <a:cs typeface="Arial"/>
              </a:rPr>
              <a:t>acka</a:t>
            </a:r>
            <a:r>
              <a:rPr sz="1500" b="1" spc="0" dirty="0" smtClean="0">
                <a:latin typeface="Arial"/>
                <a:cs typeface="Arial"/>
              </a:rPr>
              <a:t>ge p</a:t>
            </a:r>
            <a:r>
              <a:rPr sz="1500" b="1" spc="4" dirty="0" smtClean="0">
                <a:latin typeface="Arial"/>
                <a:cs typeface="Arial"/>
              </a:rPr>
              <a:t>r</a:t>
            </a:r>
            <a:r>
              <a:rPr sz="1500" b="1" spc="0" dirty="0" smtClean="0">
                <a:latin typeface="Arial"/>
                <a:cs typeface="Arial"/>
              </a:rPr>
              <a:t>i</a:t>
            </a:r>
            <a:r>
              <a:rPr sz="1500" b="1" spc="-25" dirty="0" smtClean="0">
                <a:latin typeface="Arial"/>
                <a:cs typeface="Arial"/>
              </a:rPr>
              <a:t>v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te</a:t>
            </a:r>
            <a:endParaRPr sz="1500">
              <a:latin typeface="Arial"/>
              <a:cs typeface="Arial"/>
            </a:endParaRPr>
          </a:p>
          <a:p>
            <a:pPr marL="12700" marR="28575">
              <a:lnSpc>
                <a:spcPct val="95825"/>
              </a:lnSpc>
            </a:pPr>
            <a:r>
              <a:rPr sz="1500" b="1" spc="0" dirty="0" smtClean="0">
                <a:latin typeface="Arial"/>
                <a:cs typeface="Arial"/>
              </a:rPr>
              <a:t>:</a:t>
            </a:r>
            <a:r>
              <a:rPr sz="1500" b="1" spc="-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U</a:t>
            </a:r>
            <a:r>
              <a:rPr sz="1500" b="1" spc="9" dirty="0" smtClean="0">
                <a:latin typeface="Arial"/>
                <a:cs typeface="Arial"/>
              </a:rPr>
              <a:t>s</a:t>
            </a:r>
            <a:r>
              <a:rPr sz="1500" b="1" spc="4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d </a:t>
            </a:r>
            <a:r>
              <a:rPr sz="1500" b="1" spc="4" dirty="0" smtClean="0">
                <a:latin typeface="Arial"/>
                <a:cs typeface="Arial"/>
              </a:rPr>
              <a:t>t</a:t>
            </a:r>
            <a:r>
              <a:rPr sz="1500" b="1" spc="0" dirty="0" smtClean="0">
                <a:latin typeface="Arial"/>
                <a:cs typeface="Arial"/>
              </a:rPr>
              <a:t>o</a:t>
            </a:r>
            <a:r>
              <a:rPr sz="1500" b="1" spc="-9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D</a:t>
            </a:r>
            <a:r>
              <a:rPr sz="1500" b="1" spc="4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f</a:t>
            </a:r>
            <a:r>
              <a:rPr sz="1500" b="1" spc="4" dirty="0" smtClean="0">
                <a:latin typeface="Arial"/>
                <a:cs typeface="Arial"/>
              </a:rPr>
              <a:t>i</a:t>
            </a:r>
            <a:r>
              <a:rPr sz="1500" b="1" spc="0" dirty="0" smtClean="0">
                <a:latin typeface="Arial"/>
                <a:cs typeface="Arial"/>
              </a:rPr>
              <a:t>ne</a:t>
            </a:r>
            <a:r>
              <a:rPr sz="1500" b="1" spc="-64" dirty="0" smtClean="0">
                <a:latin typeface="Arial"/>
                <a:cs typeface="Arial"/>
              </a:rPr>
              <a:t> </a:t>
            </a:r>
            <a:r>
              <a:rPr sz="1500" b="1" spc="-59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b</a:t>
            </a:r>
            <a:r>
              <a:rPr sz="1500" b="1" spc="4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t</a:t>
            </a:r>
            <a:r>
              <a:rPr sz="1500" b="1" spc="9" dirty="0" smtClean="0">
                <a:latin typeface="Arial"/>
                <a:cs typeface="Arial"/>
              </a:rPr>
              <a:t>r</a:t>
            </a:r>
            <a:r>
              <a:rPr sz="1500" b="1" spc="4" dirty="0" smtClean="0">
                <a:latin typeface="Arial"/>
                <a:cs typeface="Arial"/>
              </a:rPr>
              <a:t>ac</a:t>
            </a:r>
            <a:r>
              <a:rPr sz="1500" b="1" spc="0" dirty="0" smtClean="0">
                <a:latin typeface="Arial"/>
                <a:cs typeface="Arial"/>
              </a:rPr>
              <a:t>t</a:t>
            </a:r>
            <a:r>
              <a:rPr sz="1500" b="1" spc="5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Cl</a:t>
            </a:r>
            <a:r>
              <a:rPr sz="1500" b="1" spc="9" dirty="0" smtClean="0">
                <a:latin typeface="Arial"/>
                <a:cs typeface="Arial"/>
              </a:rPr>
              <a:t>a</a:t>
            </a:r>
            <a:r>
              <a:rPr sz="1500" b="1" spc="4" dirty="0" smtClean="0">
                <a:latin typeface="Arial"/>
                <a:cs typeface="Arial"/>
              </a:rPr>
              <a:t>sse</a:t>
            </a:r>
            <a:r>
              <a:rPr sz="1500" b="1" spc="0" dirty="0" smtClean="0"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"/>
              </a:spcBef>
            </a:pPr>
            <a:r>
              <a:rPr sz="1500" b="1" spc="0" dirty="0" smtClean="0">
                <a:latin typeface="Arial"/>
                <a:cs typeface="Arial"/>
              </a:rPr>
              <a:t>:</a:t>
            </a:r>
            <a:r>
              <a:rPr sz="1500" b="1" spc="-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Op</a:t>
            </a:r>
            <a:r>
              <a:rPr sz="1500" b="1" spc="4" dirty="0" smtClean="0">
                <a:latin typeface="Arial"/>
                <a:cs typeface="Arial"/>
              </a:rPr>
              <a:t>t</a:t>
            </a:r>
            <a:r>
              <a:rPr sz="1500" b="1" spc="0" dirty="0" smtClean="0">
                <a:latin typeface="Arial"/>
                <a:cs typeface="Arial"/>
              </a:rPr>
              <a:t>ion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-1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Fi</a:t>
            </a:r>
            <a:r>
              <a:rPr sz="1500" b="1" spc="4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ld,</a:t>
            </a:r>
            <a:r>
              <a:rPr sz="1500" b="1" spc="-2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If</a:t>
            </a:r>
            <a:r>
              <a:rPr sz="1500" b="1" spc="-1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u</a:t>
            </a:r>
            <a:r>
              <a:rPr sz="1500" b="1" spc="4" dirty="0" smtClean="0">
                <a:latin typeface="Arial"/>
                <a:cs typeface="Arial"/>
              </a:rPr>
              <a:t>se</a:t>
            </a:r>
            <a:r>
              <a:rPr sz="1500" b="1" spc="0" dirty="0" smtClean="0">
                <a:latin typeface="Arial"/>
                <a:cs typeface="Arial"/>
              </a:rPr>
              <a:t>d</a:t>
            </a:r>
            <a:r>
              <a:rPr sz="1500" b="1" spc="-9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th</a:t>
            </a:r>
            <a:r>
              <a:rPr sz="1500" b="1" spc="9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n</a:t>
            </a:r>
            <a:r>
              <a:rPr sz="1500" b="1" spc="-9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it Indi</a:t>
            </a:r>
            <a:r>
              <a:rPr sz="1500" b="1" spc="9" dirty="0" smtClean="0">
                <a:latin typeface="Arial"/>
                <a:cs typeface="Arial"/>
              </a:rPr>
              <a:t>c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t</a:t>
            </a:r>
            <a:r>
              <a:rPr sz="1500" b="1" spc="9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s</a:t>
            </a:r>
            <a:r>
              <a:rPr sz="1500" b="1" spc="-25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th</a:t>
            </a:r>
            <a:r>
              <a:rPr sz="1500" b="1" spc="9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t</a:t>
            </a:r>
            <a:r>
              <a:rPr sz="1500" b="1" spc="-14" dirty="0" smtClean="0">
                <a:latin typeface="Arial"/>
                <a:cs typeface="Arial"/>
              </a:rPr>
              <a:t> </a:t>
            </a:r>
            <a:r>
              <a:rPr sz="1500" b="1" spc="4" dirty="0" smtClean="0">
                <a:latin typeface="Arial"/>
                <a:cs typeface="Arial"/>
              </a:rPr>
              <a:t>c</a:t>
            </a: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9" dirty="0" smtClean="0">
                <a:latin typeface="Arial"/>
                <a:cs typeface="Arial"/>
              </a:rPr>
              <a:t>a</a:t>
            </a:r>
            <a:r>
              <a:rPr sz="1500" b="1" spc="4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s</a:t>
            </a:r>
            <a:r>
              <a:rPr sz="1500" b="1" spc="-9" dirty="0" smtClean="0">
                <a:latin typeface="Arial"/>
                <a:cs typeface="Arial"/>
              </a:rPr>
              <a:t> </a:t>
            </a:r>
            <a:r>
              <a:rPr sz="1500" b="1" spc="9" dirty="0" smtClean="0">
                <a:latin typeface="Arial"/>
                <a:cs typeface="Arial"/>
              </a:rPr>
              <a:t>ca</a:t>
            </a:r>
            <a:r>
              <a:rPr sz="1500" b="1" spc="0" dirty="0" smtClean="0">
                <a:latin typeface="Arial"/>
                <a:cs typeface="Arial"/>
              </a:rPr>
              <a:t>n</a:t>
            </a:r>
            <a:r>
              <a:rPr sz="1500" b="1" spc="-9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not</a:t>
            </a:r>
            <a:r>
              <a:rPr sz="1500" b="1" spc="-9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h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-25" dirty="0" smtClean="0">
                <a:latin typeface="Arial"/>
                <a:cs typeface="Arial"/>
              </a:rPr>
              <a:t>v</a:t>
            </a:r>
            <a:r>
              <a:rPr sz="1500" b="1" spc="0" dirty="0" smtClean="0">
                <a:latin typeface="Arial"/>
                <a:cs typeface="Arial"/>
              </a:rPr>
              <a:t>e</a:t>
            </a:r>
            <a:r>
              <a:rPr sz="1500" b="1" spc="34" dirty="0" smtClean="0">
                <a:latin typeface="Arial"/>
                <a:cs typeface="Arial"/>
              </a:rPr>
              <a:t> </a:t>
            </a:r>
            <a:r>
              <a:rPr sz="1500" b="1" spc="9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ubc</a:t>
            </a:r>
            <a:r>
              <a:rPr sz="1500" b="1" spc="4" dirty="0" smtClean="0">
                <a:latin typeface="Arial"/>
                <a:cs typeface="Arial"/>
              </a:rPr>
              <a:t>l</a:t>
            </a:r>
            <a:r>
              <a:rPr sz="1500" b="1" spc="9" dirty="0" smtClean="0">
                <a:latin typeface="Arial"/>
                <a:cs typeface="Arial"/>
              </a:rPr>
              <a:t>asse</a:t>
            </a:r>
            <a:r>
              <a:rPr sz="1500" b="1" spc="0" dirty="0" smtClean="0"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  <a:p>
            <a:pPr marL="12700" marR="28575">
              <a:lnSpc>
                <a:spcPct val="95825"/>
              </a:lnSpc>
              <a:spcBef>
                <a:spcPts val="75"/>
              </a:spcBef>
            </a:pPr>
            <a:r>
              <a:rPr sz="1500" b="1" spc="0" dirty="0" smtClean="0">
                <a:latin typeface="Arial"/>
                <a:cs typeface="Arial"/>
              </a:rPr>
              <a:t>:</a:t>
            </a:r>
            <a:r>
              <a:rPr sz="1500" b="1" spc="-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U</a:t>
            </a:r>
            <a:r>
              <a:rPr sz="1500" b="1" spc="9" dirty="0" smtClean="0">
                <a:latin typeface="Arial"/>
                <a:cs typeface="Arial"/>
              </a:rPr>
              <a:t>s</a:t>
            </a:r>
            <a:r>
              <a:rPr sz="1500" b="1" spc="4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d only</a:t>
            </a:r>
            <a:r>
              <a:rPr sz="1500" b="1" spc="-1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for n</a:t>
            </a:r>
            <a:r>
              <a:rPr sz="1500" b="1" spc="4" dirty="0" smtClean="0">
                <a:latin typeface="Arial"/>
                <a:cs typeface="Arial"/>
              </a:rPr>
              <a:t>es</a:t>
            </a:r>
            <a:r>
              <a:rPr sz="1500" b="1" spc="0" dirty="0" smtClean="0">
                <a:latin typeface="Arial"/>
                <a:cs typeface="Arial"/>
              </a:rPr>
              <a:t>t</a:t>
            </a:r>
            <a:r>
              <a:rPr sz="1500" b="1" spc="9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d</a:t>
            </a:r>
            <a:r>
              <a:rPr sz="1500" b="1" spc="-9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(</a:t>
            </a:r>
            <a:r>
              <a:rPr sz="1500" b="1" spc="9" dirty="0" smtClean="0">
                <a:latin typeface="Arial"/>
                <a:cs typeface="Arial"/>
              </a:rPr>
              <a:t>c</a:t>
            </a: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9" dirty="0" smtClean="0">
                <a:latin typeface="Arial"/>
                <a:cs typeface="Arial"/>
              </a:rPr>
              <a:t>a</a:t>
            </a:r>
            <a:r>
              <a:rPr sz="1500" b="1" spc="4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s</a:t>
            </a:r>
            <a:r>
              <a:rPr sz="1500" b="1" spc="-2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d</a:t>
            </a:r>
            <a:r>
              <a:rPr sz="1500" b="1" spc="4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f</a:t>
            </a:r>
            <a:r>
              <a:rPr sz="1500" b="1" spc="4" dirty="0" smtClean="0">
                <a:latin typeface="Arial"/>
                <a:cs typeface="Arial"/>
              </a:rPr>
              <a:t>i</a:t>
            </a:r>
            <a:r>
              <a:rPr sz="1500" b="1" spc="0" dirty="0" smtClean="0">
                <a:latin typeface="Arial"/>
                <a:cs typeface="Arial"/>
              </a:rPr>
              <a:t>n</a:t>
            </a:r>
            <a:r>
              <a:rPr sz="1500" b="1" spc="4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d</a:t>
            </a:r>
            <a:r>
              <a:rPr sz="1500" b="1" spc="-9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in</a:t>
            </a:r>
            <a:r>
              <a:rPr sz="1500" b="1" spc="4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ide</a:t>
            </a:r>
            <a:r>
              <a:rPr sz="1500" b="1" spc="-25" dirty="0" smtClean="0">
                <a:latin typeface="Arial"/>
                <a:cs typeface="Arial"/>
              </a:rPr>
              <a:t> </a:t>
            </a:r>
            <a:r>
              <a:rPr sz="1500" b="1" spc="4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ome</a:t>
            </a:r>
            <a:r>
              <a:rPr sz="1500" b="1" spc="9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o</a:t>
            </a:r>
            <a:r>
              <a:rPr sz="1500" b="1" spc="4" dirty="0" smtClean="0">
                <a:latin typeface="Arial"/>
                <a:cs typeface="Arial"/>
              </a:rPr>
              <a:t>t</a:t>
            </a:r>
            <a:r>
              <a:rPr sz="1500" b="1" spc="0" dirty="0" smtClean="0">
                <a:latin typeface="Arial"/>
                <a:cs typeface="Arial"/>
              </a:rPr>
              <a:t>h</a:t>
            </a:r>
            <a:r>
              <a:rPr sz="1500" b="1" spc="4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r </a:t>
            </a:r>
            <a:r>
              <a:rPr sz="1500" b="1" spc="9" dirty="0" smtClean="0">
                <a:latin typeface="Arial"/>
                <a:cs typeface="Arial"/>
              </a:rPr>
              <a:t>c</a:t>
            </a: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9" dirty="0" smtClean="0">
                <a:latin typeface="Arial"/>
                <a:cs typeface="Arial"/>
              </a:rPr>
              <a:t>ass</a:t>
            </a:r>
            <a:r>
              <a:rPr sz="1500" b="1" spc="0" dirty="0" smtClean="0">
                <a:latin typeface="Arial"/>
                <a:cs typeface="Arial"/>
              </a:rPr>
              <a:t>)</a:t>
            </a:r>
            <a:r>
              <a:rPr sz="1500" b="1" spc="-25" dirty="0" smtClean="0">
                <a:latin typeface="Arial"/>
                <a:cs typeface="Arial"/>
              </a:rPr>
              <a:t> </a:t>
            </a:r>
            <a:r>
              <a:rPr sz="1500" b="1" spc="9" dirty="0" smtClean="0">
                <a:latin typeface="Arial"/>
                <a:cs typeface="Arial"/>
              </a:rPr>
              <a:t>c</a:t>
            </a: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9" dirty="0" smtClean="0">
                <a:latin typeface="Arial"/>
                <a:cs typeface="Arial"/>
              </a:rPr>
              <a:t>asse</a:t>
            </a:r>
            <a:r>
              <a:rPr sz="1500" b="1" spc="0" dirty="0" smtClean="0">
                <a:latin typeface="Arial"/>
                <a:cs typeface="Arial"/>
              </a:rPr>
              <a:t>s</a:t>
            </a:r>
            <a:r>
              <a:rPr sz="1500" b="1" spc="-9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only</a:t>
            </a:r>
            <a:endParaRPr sz="1500">
              <a:latin typeface="Arial"/>
              <a:cs typeface="Arial"/>
            </a:endParaRPr>
          </a:p>
          <a:p>
            <a:pPr marL="12700" marR="28575">
              <a:lnSpc>
                <a:spcPct val="95825"/>
              </a:lnSpc>
              <a:spcBef>
                <a:spcPts val="75"/>
              </a:spcBef>
            </a:pPr>
            <a:r>
              <a:rPr sz="1500" b="1" spc="0" dirty="0" smtClean="0">
                <a:latin typeface="Arial"/>
                <a:cs typeface="Arial"/>
              </a:rPr>
              <a:t>:</a:t>
            </a:r>
            <a:r>
              <a:rPr sz="1500" b="1" spc="-4" dirty="0" smtClean="0">
                <a:latin typeface="Arial"/>
                <a:cs typeface="Arial"/>
              </a:rPr>
              <a:t> </a:t>
            </a:r>
            <a:r>
              <a:rPr sz="1500" b="1" spc="9" dirty="0" smtClean="0">
                <a:latin typeface="Arial"/>
                <a:cs typeface="Arial"/>
              </a:rPr>
              <a:t>e</a:t>
            </a:r>
            <a:r>
              <a:rPr sz="1500" b="1" spc="4" dirty="0" smtClean="0">
                <a:latin typeface="Arial"/>
                <a:cs typeface="Arial"/>
              </a:rPr>
              <a:t>x</a:t>
            </a:r>
            <a:r>
              <a:rPr sz="1500" b="1" spc="0" dirty="0" smtClean="0">
                <a:latin typeface="Arial"/>
                <a:cs typeface="Arial"/>
              </a:rPr>
              <a:t>t</a:t>
            </a:r>
            <a:r>
              <a:rPr sz="1500" b="1" spc="9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nds</a:t>
            </a:r>
            <a:r>
              <a:rPr sz="1500" b="1" spc="-14" dirty="0" smtClean="0">
                <a:latin typeface="Arial"/>
                <a:cs typeface="Arial"/>
              </a:rPr>
              <a:t> </a:t>
            </a:r>
            <a:r>
              <a:rPr sz="1500" b="1" spc="4" dirty="0" smtClean="0">
                <a:latin typeface="Arial"/>
                <a:cs typeface="Arial"/>
              </a:rPr>
              <a:t>ke</a:t>
            </a:r>
            <a:r>
              <a:rPr sz="1500" b="1" spc="-50" dirty="0" smtClean="0">
                <a:latin typeface="Arial"/>
                <a:cs typeface="Arial"/>
              </a:rPr>
              <a:t>y</a:t>
            </a:r>
            <a:r>
              <a:rPr sz="1500" b="1" spc="34" dirty="0" smtClean="0">
                <a:latin typeface="Arial"/>
                <a:cs typeface="Arial"/>
              </a:rPr>
              <a:t>w</a:t>
            </a:r>
            <a:r>
              <a:rPr sz="1500" b="1" spc="0" dirty="0" smtClean="0">
                <a:latin typeface="Arial"/>
                <a:cs typeface="Arial"/>
              </a:rPr>
              <a:t>o</a:t>
            </a:r>
            <a:r>
              <a:rPr sz="1500" b="1" spc="4" dirty="0" smtClean="0">
                <a:latin typeface="Arial"/>
                <a:cs typeface="Arial"/>
              </a:rPr>
              <a:t>r</a:t>
            </a:r>
            <a:r>
              <a:rPr sz="1500" b="1" spc="0" dirty="0" smtClean="0">
                <a:latin typeface="Arial"/>
                <a:cs typeface="Arial"/>
              </a:rPr>
              <a:t>d</a:t>
            </a:r>
            <a:r>
              <a:rPr sz="1500" b="1" spc="1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is u</a:t>
            </a:r>
            <a:r>
              <a:rPr sz="1500" b="1" spc="4" dirty="0" smtClean="0">
                <a:latin typeface="Arial"/>
                <a:cs typeface="Arial"/>
              </a:rPr>
              <a:t>se</a:t>
            </a:r>
            <a:r>
              <a:rPr sz="1500" b="1" spc="0" dirty="0" smtClean="0">
                <a:latin typeface="Arial"/>
                <a:cs typeface="Arial"/>
              </a:rPr>
              <a:t>d</a:t>
            </a:r>
            <a:r>
              <a:rPr sz="1500" b="1" spc="-9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for </a:t>
            </a:r>
            <a:r>
              <a:rPr sz="1500" b="1" spc="4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u</a:t>
            </a:r>
            <a:r>
              <a:rPr sz="1500" b="1" spc="-39" dirty="0" smtClean="0">
                <a:latin typeface="Arial"/>
                <a:cs typeface="Arial"/>
              </a:rPr>
              <a:t>b</a:t>
            </a:r>
            <a:r>
              <a:rPr sz="1500" b="1" spc="4" dirty="0" smtClean="0">
                <a:latin typeface="Arial"/>
                <a:cs typeface="Arial"/>
              </a:rPr>
              <a:t>-c</a:t>
            </a: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4" dirty="0" smtClean="0">
                <a:latin typeface="Arial"/>
                <a:cs typeface="Arial"/>
              </a:rPr>
              <a:t>asse</a:t>
            </a:r>
            <a:r>
              <a:rPr sz="1500" b="1" spc="0" dirty="0" smtClean="0"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  <a:p>
            <a:pPr marL="12700" marR="28575">
              <a:lnSpc>
                <a:spcPct val="95825"/>
              </a:lnSpc>
              <a:spcBef>
                <a:spcPts val="75"/>
              </a:spcBef>
            </a:pPr>
            <a:r>
              <a:rPr sz="1500" b="1" spc="0" dirty="0" smtClean="0">
                <a:latin typeface="Arial"/>
                <a:cs typeface="Arial"/>
              </a:rPr>
              <a:t>:</a:t>
            </a:r>
            <a:r>
              <a:rPr sz="1500" b="1" spc="-4" dirty="0" smtClean="0">
                <a:latin typeface="Arial"/>
                <a:cs typeface="Arial"/>
              </a:rPr>
              <a:t> </a:t>
            </a:r>
            <a:r>
              <a:rPr sz="1500" b="1" spc="4" dirty="0" smtClean="0">
                <a:latin typeface="Arial"/>
                <a:cs typeface="Arial"/>
              </a:rPr>
              <a:t>i</a:t>
            </a:r>
            <a:r>
              <a:rPr sz="1500" b="1" spc="0" dirty="0" smtClean="0">
                <a:latin typeface="Arial"/>
                <a:cs typeface="Arial"/>
              </a:rPr>
              <a:t>mpl</a:t>
            </a:r>
            <a:r>
              <a:rPr sz="1500" b="1" spc="9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m</a:t>
            </a:r>
            <a:r>
              <a:rPr sz="1500" b="1" spc="4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nts</a:t>
            </a:r>
            <a:r>
              <a:rPr sz="1500" b="1" spc="-9" dirty="0" smtClean="0">
                <a:latin typeface="Arial"/>
                <a:cs typeface="Arial"/>
              </a:rPr>
              <a:t> </a:t>
            </a:r>
            <a:r>
              <a:rPr sz="1500" b="1" spc="4" dirty="0" smtClean="0">
                <a:latin typeface="Arial"/>
                <a:cs typeface="Arial"/>
              </a:rPr>
              <a:t>ke</a:t>
            </a:r>
            <a:r>
              <a:rPr sz="1500" b="1" spc="-50" dirty="0" smtClean="0">
                <a:latin typeface="Arial"/>
                <a:cs typeface="Arial"/>
              </a:rPr>
              <a:t>y</a:t>
            </a:r>
            <a:r>
              <a:rPr sz="1500" b="1" spc="34" dirty="0" smtClean="0">
                <a:latin typeface="Arial"/>
                <a:cs typeface="Arial"/>
              </a:rPr>
              <a:t>w</a:t>
            </a:r>
            <a:r>
              <a:rPr sz="1500" b="1" spc="0" dirty="0" smtClean="0">
                <a:latin typeface="Arial"/>
                <a:cs typeface="Arial"/>
              </a:rPr>
              <a:t>o</a:t>
            </a:r>
            <a:r>
              <a:rPr sz="1500" b="1" spc="4" dirty="0" smtClean="0">
                <a:latin typeface="Arial"/>
                <a:cs typeface="Arial"/>
              </a:rPr>
              <a:t>r</a:t>
            </a:r>
            <a:r>
              <a:rPr sz="1500" b="1" spc="0" dirty="0" smtClean="0">
                <a:latin typeface="Arial"/>
                <a:cs typeface="Arial"/>
              </a:rPr>
              <a:t>d</a:t>
            </a:r>
            <a:r>
              <a:rPr sz="1500" b="1" spc="1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is</a:t>
            </a:r>
            <a:r>
              <a:rPr sz="1500" b="1" spc="-9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u</a:t>
            </a:r>
            <a:r>
              <a:rPr sz="1500" b="1" spc="4" dirty="0" smtClean="0">
                <a:latin typeface="Arial"/>
                <a:cs typeface="Arial"/>
              </a:rPr>
              <a:t>se</a:t>
            </a:r>
            <a:r>
              <a:rPr sz="1500" b="1" spc="0" dirty="0" smtClean="0">
                <a:latin typeface="Arial"/>
                <a:cs typeface="Arial"/>
              </a:rPr>
              <a:t>d</a:t>
            </a:r>
            <a:r>
              <a:rPr sz="1500" b="1" spc="-9" dirty="0" smtClean="0">
                <a:latin typeface="Arial"/>
                <a:cs typeface="Arial"/>
              </a:rPr>
              <a:t> </a:t>
            </a:r>
            <a:r>
              <a:rPr sz="1500" b="1" spc="34" dirty="0" smtClean="0">
                <a:latin typeface="Arial"/>
                <a:cs typeface="Arial"/>
              </a:rPr>
              <a:t>w</a:t>
            </a:r>
            <a:r>
              <a:rPr sz="1500" b="1" spc="0" dirty="0" smtClean="0">
                <a:latin typeface="Arial"/>
                <a:cs typeface="Arial"/>
              </a:rPr>
              <a:t>h</a:t>
            </a:r>
            <a:r>
              <a:rPr sz="1500" b="1" spc="4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n</a:t>
            </a:r>
            <a:r>
              <a:rPr sz="1500" b="1" spc="-3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a </a:t>
            </a:r>
            <a:r>
              <a:rPr sz="1500" b="1" spc="4" dirty="0" smtClean="0">
                <a:latin typeface="Arial"/>
                <a:cs typeface="Arial"/>
              </a:rPr>
              <a:t>c</a:t>
            </a: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9" dirty="0" smtClean="0">
                <a:latin typeface="Arial"/>
                <a:cs typeface="Arial"/>
              </a:rPr>
              <a:t>a</a:t>
            </a:r>
            <a:r>
              <a:rPr sz="1500" b="1" spc="4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s</a:t>
            </a:r>
            <a:r>
              <a:rPr sz="1500" b="1" spc="-9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imp</a:t>
            </a:r>
            <a:r>
              <a:rPr sz="1500" b="1" spc="4" dirty="0" smtClean="0">
                <a:latin typeface="Arial"/>
                <a:cs typeface="Arial"/>
              </a:rPr>
              <a:t>le</a:t>
            </a:r>
            <a:r>
              <a:rPr sz="1500" b="1" spc="0" dirty="0" smtClean="0">
                <a:latin typeface="Arial"/>
                <a:cs typeface="Arial"/>
              </a:rPr>
              <a:t>m</a:t>
            </a:r>
            <a:r>
              <a:rPr sz="1500" b="1" spc="9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nts</a:t>
            </a:r>
            <a:r>
              <a:rPr sz="1500" b="1" spc="-9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in</a:t>
            </a:r>
            <a:r>
              <a:rPr sz="1500" b="1" spc="4" dirty="0" smtClean="0">
                <a:latin typeface="Arial"/>
                <a:cs typeface="Arial"/>
              </a:rPr>
              <a:t>t</a:t>
            </a:r>
            <a:r>
              <a:rPr sz="1500" b="1" spc="9" dirty="0" smtClean="0">
                <a:latin typeface="Arial"/>
                <a:cs typeface="Arial"/>
              </a:rPr>
              <a:t>e</a:t>
            </a:r>
            <a:r>
              <a:rPr sz="1500" b="1" spc="4" dirty="0" smtClean="0">
                <a:latin typeface="Arial"/>
                <a:cs typeface="Arial"/>
              </a:rPr>
              <a:t>r</a:t>
            </a:r>
            <a:r>
              <a:rPr sz="1500" b="1" spc="0" dirty="0" smtClean="0">
                <a:latin typeface="Arial"/>
                <a:cs typeface="Arial"/>
              </a:rPr>
              <a:t>f</a:t>
            </a:r>
            <a:r>
              <a:rPr sz="1500" b="1" spc="9" dirty="0" smtClean="0">
                <a:latin typeface="Arial"/>
                <a:cs typeface="Arial"/>
              </a:rPr>
              <a:t>ace</a:t>
            </a:r>
            <a:r>
              <a:rPr sz="1500" b="1" spc="0" dirty="0" smtClean="0"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966" y="3070098"/>
            <a:ext cx="3095244" cy="148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068">
              <a:lnSpc>
                <a:spcPts val="1560"/>
              </a:lnSpc>
              <a:spcBef>
                <a:spcPts val="78"/>
              </a:spcBef>
            </a:pPr>
            <a:r>
              <a:rPr sz="2400" b="1" spc="0" baseline="1811" dirty="0" smtClean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004468">
              <a:lnSpc>
                <a:spcPct val="95825"/>
              </a:lnSpc>
              <a:spcBef>
                <a:spcPts val="2"/>
              </a:spcBef>
            </a:pPr>
            <a:r>
              <a:rPr sz="1600" b="1" spc="0" dirty="0" smtClean="0">
                <a:latin typeface="Arial"/>
                <a:cs typeface="Arial"/>
              </a:rPr>
              <a:t>&lt;&lt;</a:t>
            </a:r>
            <a:r>
              <a:rPr sz="1600" b="1" spc="1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Ins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ance</a:t>
            </a:r>
            <a:r>
              <a:rPr sz="1600" b="1" spc="-4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Fiel</a:t>
            </a:r>
            <a:r>
              <a:rPr sz="1600" b="1" spc="-4" dirty="0" smtClean="0">
                <a:latin typeface="Arial"/>
                <a:cs typeface="Arial"/>
              </a:rPr>
              <a:t>d</a:t>
            </a:r>
            <a:r>
              <a:rPr sz="1600" b="1" spc="0" dirty="0" smtClean="0">
                <a:latin typeface="Arial"/>
                <a:cs typeface="Arial"/>
              </a:rPr>
              <a:t>s&gt;&gt;</a:t>
            </a:r>
            <a:endParaRPr sz="1600">
              <a:latin typeface="Arial"/>
              <a:cs typeface="Arial"/>
            </a:endParaRPr>
          </a:p>
          <a:p>
            <a:pPr marL="1004468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&lt;&lt;</a:t>
            </a:r>
            <a:r>
              <a:rPr sz="1600" b="1" spc="1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Meth</a:t>
            </a: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ds&gt;&gt;</a:t>
            </a:r>
            <a:endParaRPr sz="1600">
              <a:latin typeface="Arial"/>
              <a:cs typeface="Arial"/>
            </a:endParaRPr>
          </a:p>
          <a:p>
            <a:pPr marL="1004468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…………………</a:t>
            </a:r>
            <a:endParaRPr sz="1600">
              <a:latin typeface="Arial"/>
              <a:cs typeface="Arial"/>
            </a:endParaRPr>
          </a:p>
          <a:p>
            <a:pPr marL="1004468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………....………</a:t>
            </a:r>
            <a:endParaRPr sz="1600">
              <a:latin typeface="Arial"/>
              <a:cs typeface="Arial"/>
            </a:endParaRPr>
          </a:p>
          <a:p>
            <a:pPr marL="90068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72918" y="1558290"/>
            <a:ext cx="3959352" cy="431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31620">
              <a:lnSpc>
                <a:spcPct val="95825"/>
              </a:lnSpc>
              <a:spcBef>
                <a:spcPts val="340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24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spc="-2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ntax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5562" y="3859529"/>
            <a:ext cx="2898648" cy="2593847"/>
          </a:xfrm>
          <a:custGeom>
            <a:avLst/>
            <a:gdLst/>
            <a:ahLst/>
            <a:cxnLst/>
            <a:rect l="l" t="t" r="r" b="b"/>
            <a:pathLst>
              <a:path w="2898648" h="2593848">
                <a:moveTo>
                  <a:pt x="0" y="432308"/>
                </a:moveTo>
                <a:lnTo>
                  <a:pt x="5658" y="362184"/>
                </a:lnTo>
                <a:lnTo>
                  <a:pt x="22039" y="295664"/>
                </a:lnTo>
                <a:lnTo>
                  <a:pt x="48253" y="233636"/>
                </a:lnTo>
                <a:lnTo>
                  <a:pt x="83410" y="176991"/>
                </a:lnTo>
                <a:lnTo>
                  <a:pt x="126620" y="126619"/>
                </a:lnTo>
                <a:lnTo>
                  <a:pt x="176994" y="83409"/>
                </a:lnTo>
                <a:lnTo>
                  <a:pt x="233640" y="48252"/>
                </a:lnTo>
                <a:lnTo>
                  <a:pt x="295670" y="22039"/>
                </a:lnTo>
                <a:lnTo>
                  <a:pt x="362193" y="5658"/>
                </a:lnTo>
                <a:lnTo>
                  <a:pt x="432320" y="0"/>
                </a:lnTo>
                <a:lnTo>
                  <a:pt x="2466340" y="0"/>
                </a:lnTo>
                <a:lnTo>
                  <a:pt x="2536463" y="5658"/>
                </a:lnTo>
                <a:lnTo>
                  <a:pt x="2602983" y="22039"/>
                </a:lnTo>
                <a:lnTo>
                  <a:pt x="2665011" y="48252"/>
                </a:lnTo>
                <a:lnTo>
                  <a:pt x="2721656" y="83409"/>
                </a:lnTo>
                <a:lnTo>
                  <a:pt x="2772028" y="126619"/>
                </a:lnTo>
                <a:lnTo>
                  <a:pt x="2815238" y="176991"/>
                </a:lnTo>
                <a:lnTo>
                  <a:pt x="2850395" y="233636"/>
                </a:lnTo>
                <a:lnTo>
                  <a:pt x="2876608" y="295664"/>
                </a:lnTo>
                <a:lnTo>
                  <a:pt x="2892989" y="362184"/>
                </a:lnTo>
                <a:lnTo>
                  <a:pt x="2898648" y="432308"/>
                </a:lnTo>
                <a:lnTo>
                  <a:pt x="2898648" y="2161527"/>
                </a:lnTo>
                <a:lnTo>
                  <a:pt x="2892989" y="2231650"/>
                </a:lnTo>
                <a:lnTo>
                  <a:pt x="2876608" y="2298172"/>
                </a:lnTo>
                <a:lnTo>
                  <a:pt x="2850395" y="2360201"/>
                </a:lnTo>
                <a:lnTo>
                  <a:pt x="2815238" y="2416848"/>
                </a:lnTo>
                <a:lnTo>
                  <a:pt x="2772029" y="2467222"/>
                </a:lnTo>
                <a:lnTo>
                  <a:pt x="2721656" y="2510433"/>
                </a:lnTo>
                <a:lnTo>
                  <a:pt x="2665011" y="2545592"/>
                </a:lnTo>
                <a:lnTo>
                  <a:pt x="2602983" y="2571807"/>
                </a:lnTo>
                <a:lnTo>
                  <a:pt x="2536463" y="2588189"/>
                </a:lnTo>
                <a:lnTo>
                  <a:pt x="2466340" y="2593848"/>
                </a:lnTo>
                <a:lnTo>
                  <a:pt x="432320" y="2593848"/>
                </a:lnTo>
                <a:lnTo>
                  <a:pt x="362193" y="2588189"/>
                </a:lnTo>
                <a:lnTo>
                  <a:pt x="295670" y="2571807"/>
                </a:lnTo>
                <a:lnTo>
                  <a:pt x="233640" y="2545592"/>
                </a:lnTo>
                <a:lnTo>
                  <a:pt x="176994" y="2510433"/>
                </a:lnTo>
                <a:lnTo>
                  <a:pt x="126620" y="2467222"/>
                </a:lnTo>
                <a:lnTo>
                  <a:pt x="83410" y="2416848"/>
                </a:lnTo>
                <a:lnTo>
                  <a:pt x="48253" y="2360201"/>
                </a:lnTo>
                <a:lnTo>
                  <a:pt x="22039" y="2298172"/>
                </a:lnTo>
                <a:lnTo>
                  <a:pt x="5658" y="2231650"/>
                </a:lnTo>
                <a:lnTo>
                  <a:pt x="0" y="2161527"/>
                </a:lnTo>
                <a:lnTo>
                  <a:pt x="0" y="43230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92246" y="3748278"/>
            <a:ext cx="3313176" cy="2721864"/>
          </a:xfrm>
          <a:custGeom>
            <a:avLst/>
            <a:gdLst/>
            <a:ahLst/>
            <a:cxnLst/>
            <a:rect l="l" t="t" r="r" b="b"/>
            <a:pathLst>
              <a:path w="3313176" h="2721864">
                <a:moveTo>
                  <a:pt x="0" y="453644"/>
                </a:moveTo>
                <a:lnTo>
                  <a:pt x="5936" y="380053"/>
                </a:lnTo>
                <a:lnTo>
                  <a:pt x="23124" y="310245"/>
                </a:lnTo>
                <a:lnTo>
                  <a:pt x="50629" y="245155"/>
                </a:lnTo>
                <a:lnTo>
                  <a:pt x="87518" y="185714"/>
                </a:lnTo>
                <a:lnTo>
                  <a:pt x="132857" y="132857"/>
                </a:lnTo>
                <a:lnTo>
                  <a:pt x="185714" y="87518"/>
                </a:lnTo>
                <a:lnTo>
                  <a:pt x="245155" y="50629"/>
                </a:lnTo>
                <a:lnTo>
                  <a:pt x="310245" y="23124"/>
                </a:lnTo>
                <a:lnTo>
                  <a:pt x="380053" y="5936"/>
                </a:lnTo>
                <a:lnTo>
                  <a:pt x="453643" y="0"/>
                </a:lnTo>
                <a:lnTo>
                  <a:pt x="2859531" y="0"/>
                </a:lnTo>
                <a:lnTo>
                  <a:pt x="2933122" y="5936"/>
                </a:lnTo>
                <a:lnTo>
                  <a:pt x="3002930" y="23124"/>
                </a:lnTo>
                <a:lnTo>
                  <a:pt x="3068020" y="50629"/>
                </a:lnTo>
                <a:lnTo>
                  <a:pt x="3127461" y="87518"/>
                </a:lnTo>
                <a:lnTo>
                  <a:pt x="3180318" y="132857"/>
                </a:lnTo>
                <a:lnTo>
                  <a:pt x="3225657" y="185714"/>
                </a:lnTo>
                <a:lnTo>
                  <a:pt x="3262546" y="245155"/>
                </a:lnTo>
                <a:lnTo>
                  <a:pt x="3290051" y="310245"/>
                </a:lnTo>
                <a:lnTo>
                  <a:pt x="3307239" y="380053"/>
                </a:lnTo>
                <a:lnTo>
                  <a:pt x="3313176" y="453644"/>
                </a:lnTo>
                <a:lnTo>
                  <a:pt x="3313176" y="2268207"/>
                </a:lnTo>
                <a:lnTo>
                  <a:pt x="3307239" y="2341792"/>
                </a:lnTo>
                <a:lnTo>
                  <a:pt x="3290051" y="2411597"/>
                </a:lnTo>
                <a:lnTo>
                  <a:pt x="3262546" y="2476687"/>
                </a:lnTo>
                <a:lnTo>
                  <a:pt x="3225657" y="2536130"/>
                </a:lnTo>
                <a:lnTo>
                  <a:pt x="3180318" y="2588990"/>
                </a:lnTo>
                <a:lnTo>
                  <a:pt x="3127461" y="2634333"/>
                </a:lnTo>
                <a:lnTo>
                  <a:pt x="3068020" y="2671227"/>
                </a:lnTo>
                <a:lnTo>
                  <a:pt x="3002930" y="2698736"/>
                </a:lnTo>
                <a:lnTo>
                  <a:pt x="2933122" y="2715926"/>
                </a:lnTo>
                <a:lnTo>
                  <a:pt x="2859531" y="2721864"/>
                </a:lnTo>
                <a:lnTo>
                  <a:pt x="453643" y="2721864"/>
                </a:lnTo>
                <a:lnTo>
                  <a:pt x="380053" y="2715926"/>
                </a:lnTo>
                <a:lnTo>
                  <a:pt x="310245" y="2698736"/>
                </a:lnTo>
                <a:lnTo>
                  <a:pt x="245155" y="2671227"/>
                </a:lnTo>
                <a:lnTo>
                  <a:pt x="185714" y="2634333"/>
                </a:lnTo>
                <a:lnTo>
                  <a:pt x="132857" y="2588990"/>
                </a:lnTo>
                <a:lnTo>
                  <a:pt x="87518" y="2536130"/>
                </a:lnTo>
                <a:lnTo>
                  <a:pt x="50629" y="2476687"/>
                </a:lnTo>
                <a:lnTo>
                  <a:pt x="23124" y="2411597"/>
                </a:lnTo>
                <a:lnTo>
                  <a:pt x="5936" y="2341792"/>
                </a:lnTo>
                <a:lnTo>
                  <a:pt x="0" y="2268207"/>
                </a:lnTo>
                <a:lnTo>
                  <a:pt x="0" y="4536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2762" y="4581906"/>
            <a:ext cx="2880360" cy="777240"/>
          </a:xfrm>
          <a:custGeom>
            <a:avLst/>
            <a:gdLst/>
            <a:ahLst/>
            <a:cxnLst/>
            <a:rect l="l" t="t" r="r" b="b"/>
            <a:pathLst>
              <a:path w="2880360" h="777239">
                <a:moveTo>
                  <a:pt x="0" y="777240"/>
                </a:moveTo>
                <a:lnTo>
                  <a:pt x="2880360" y="777240"/>
                </a:lnTo>
                <a:lnTo>
                  <a:pt x="2880360" y="0"/>
                </a:lnTo>
                <a:lnTo>
                  <a:pt x="0" y="0"/>
                </a:lnTo>
                <a:lnTo>
                  <a:pt x="0" y="777240"/>
                </a:lnTo>
                <a:close/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2762" y="5476494"/>
            <a:ext cx="2880360" cy="777240"/>
          </a:xfrm>
          <a:custGeom>
            <a:avLst/>
            <a:gdLst/>
            <a:ahLst/>
            <a:cxnLst/>
            <a:rect l="l" t="t" r="r" b="b"/>
            <a:pathLst>
              <a:path w="2880360" h="777239">
                <a:moveTo>
                  <a:pt x="0" y="777239"/>
                </a:moveTo>
                <a:lnTo>
                  <a:pt x="2880360" y="777239"/>
                </a:lnTo>
                <a:lnTo>
                  <a:pt x="2880360" y="0"/>
                </a:lnTo>
                <a:lnTo>
                  <a:pt x="0" y="0"/>
                </a:lnTo>
                <a:lnTo>
                  <a:pt x="0" y="777239"/>
                </a:lnTo>
                <a:close/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14082" y="4581906"/>
            <a:ext cx="306324" cy="777240"/>
          </a:xfrm>
          <a:custGeom>
            <a:avLst/>
            <a:gdLst/>
            <a:ahLst/>
            <a:cxnLst/>
            <a:rect l="l" t="t" r="r" b="b"/>
            <a:pathLst>
              <a:path w="306324" h="777239">
                <a:moveTo>
                  <a:pt x="0" y="0"/>
                </a:moveTo>
                <a:lnTo>
                  <a:pt x="20404" y="224"/>
                </a:lnTo>
                <a:lnTo>
                  <a:pt x="39993" y="879"/>
                </a:lnTo>
                <a:lnTo>
                  <a:pt x="58595" y="1935"/>
                </a:lnTo>
                <a:lnTo>
                  <a:pt x="76036" y="3363"/>
                </a:lnTo>
                <a:lnTo>
                  <a:pt x="92145" y="5135"/>
                </a:lnTo>
                <a:lnTo>
                  <a:pt x="106748" y="7222"/>
                </a:lnTo>
                <a:lnTo>
                  <a:pt x="119674" y="9595"/>
                </a:lnTo>
                <a:lnTo>
                  <a:pt x="139801" y="15085"/>
                </a:lnTo>
                <a:lnTo>
                  <a:pt x="151145" y="21374"/>
                </a:lnTo>
                <a:lnTo>
                  <a:pt x="153162" y="25527"/>
                </a:lnTo>
                <a:lnTo>
                  <a:pt x="153162" y="363093"/>
                </a:lnTo>
                <a:lnTo>
                  <a:pt x="154509" y="366493"/>
                </a:lnTo>
                <a:lnTo>
                  <a:pt x="158437" y="369758"/>
                </a:lnTo>
                <a:lnTo>
                  <a:pt x="164772" y="372858"/>
                </a:lnTo>
                <a:lnTo>
                  <a:pt x="173342" y="375765"/>
                </a:lnTo>
                <a:lnTo>
                  <a:pt x="183974" y="378450"/>
                </a:lnTo>
                <a:lnTo>
                  <a:pt x="196496" y="380884"/>
                </a:lnTo>
                <a:lnTo>
                  <a:pt x="210735" y="383038"/>
                </a:lnTo>
                <a:lnTo>
                  <a:pt x="226518" y="384884"/>
                </a:lnTo>
                <a:lnTo>
                  <a:pt x="243673" y="386393"/>
                </a:lnTo>
                <a:lnTo>
                  <a:pt x="262027" y="387535"/>
                </a:lnTo>
                <a:lnTo>
                  <a:pt x="281408" y="388283"/>
                </a:lnTo>
                <a:lnTo>
                  <a:pt x="301643" y="388608"/>
                </a:lnTo>
                <a:lnTo>
                  <a:pt x="306324" y="388620"/>
                </a:lnTo>
                <a:lnTo>
                  <a:pt x="285919" y="388844"/>
                </a:lnTo>
                <a:lnTo>
                  <a:pt x="266330" y="389499"/>
                </a:lnTo>
                <a:lnTo>
                  <a:pt x="247728" y="390555"/>
                </a:lnTo>
                <a:lnTo>
                  <a:pt x="230287" y="391983"/>
                </a:lnTo>
                <a:lnTo>
                  <a:pt x="214178" y="393755"/>
                </a:lnTo>
                <a:lnTo>
                  <a:pt x="199575" y="395842"/>
                </a:lnTo>
                <a:lnTo>
                  <a:pt x="186649" y="398215"/>
                </a:lnTo>
                <a:lnTo>
                  <a:pt x="166522" y="403705"/>
                </a:lnTo>
                <a:lnTo>
                  <a:pt x="155178" y="409994"/>
                </a:lnTo>
                <a:lnTo>
                  <a:pt x="153162" y="414147"/>
                </a:lnTo>
                <a:lnTo>
                  <a:pt x="153162" y="751713"/>
                </a:lnTo>
                <a:lnTo>
                  <a:pt x="151814" y="755113"/>
                </a:lnTo>
                <a:lnTo>
                  <a:pt x="147886" y="758378"/>
                </a:lnTo>
                <a:lnTo>
                  <a:pt x="141551" y="761478"/>
                </a:lnTo>
                <a:lnTo>
                  <a:pt x="132981" y="764385"/>
                </a:lnTo>
                <a:lnTo>
                  <a:pt x="122349" y="767070"/>
                </a:lnTo>
                <a:lnTo>
                  <a:pt x="109827" y="769504"/>
                </a:lnTo>
                <a:lnTo>
                  <a:pt x="95588" y="771658"/>
                </a:lnTo>
                <a:lnTo>
                  <a:pt x="79805" y="773504"/>
                </a:lnTo>
                <a:lnTo>
                  <a:pt x="62650" y="775013"/>
                </a:lnTo>
                <a:lnTo>
                  <a:pt x="44296" y="776155"/>
                </a:lnTo>
                <a:lnTo>
                  <a:pt x="24915" y="776903"/>
                </a:lnTo>
                <a:lnTo>
                  <a:pt x="4680" y="777228"/>
                </a:lnTo>
                <a:lnTo>
                  <a:pt x="0" y="777240"/>
                </a:lnTo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23226" y="5476494"/>
            <a:ext cx="306324" cy="777240"/>
          </a:xfrm>
          <a:custGeom>
            <a:avLst/>
            <a:gdLst/>
            <a:ahLst/>
            <a:cxnLst/>
            <a:rect l="l" t="t" r="r" b="b"/>
            <a:pathLst>
              <a:path w="306324" h="777239">
                <a:moveTo>
                  <a:pt x="0" y="0"/>
                </a:moveTo>
                <a:lnTo>
                  <a:pt x="20404" y="224"/>
                </a:lnTo>
                <a:lnTo>
                  <a:pt x="39993" y="879"/>
                </a:lnTo>
                <a:lnTo>
                  <a:pt x="58595" y="1935"/>
                </a:lnTo>
                <a:lnTo>
                  <a:pt x="76036" y="3363"/>
                </a:lnTo>
                <a:lnTo>
                  <a:pt x="92145" y="5135"/>
                </a:lnTo>
                <a:lnTo>
                  <a:pt x="106748" y="7222"/>
                </a:lnTo>
                <a:lnTo>
                  <a:pt x="119674" y="9595"/>
                </a:lnTo>
                <a:lnTo>
                  <a:pt x="139801" y="15085"/>
                </a:lnTo>
                <a:lnTo>
                  <a:pt x="151145" y="21374"/>
                </a:lnTo>
                <a:lnTo>
                  <a:pt x="153162" y="25526"/>
                </a:lnTo>
                <a:lnTo>
                  <a:pt x="153162" y="363092"/>
                </a:lnTo>
                <a:lnTo>
                  <a:pt x="154509" y="366493"/>
                </a:lnTo>
                <a:lnTo>
                  <a:pt x="158437" y="369758"/>
                </a:lnTo>
                <a:lnTo>
                  <a:pt x="164772" y="372858"/>
                </a:lnTo>
                <a:lnTo>
                  <a:pt x="173342" y="375765"/>
                </a:lnTo>
                <a:lnTo>
                  <a:pt x="183974" y="378450"/>
                </a:lnTo>
                <a:lnTo>
                  <a:pt x="196496" y="380884"/>
                </a:lnTo>
                <a:lnTo>
                  <a:pt x="210735" y="383038"/>
                </a:lnTo>
                <a:lnTo>
                  <a:pt x="226518" y="384884"/>
                </a:lnTo>
                <a:lnTo>
                  <a:pt x="243673" y="386393"/>
                </a:lnTo>
                <a:lnTo>
                  <a:pt x="262027" y="387535"/>
                </a:lnTo>
                <a:lnTo>
                  <a:pt x="281408" y="388283"/>
                </a:lnTo>
                <a:lnTo>
                  <a:pt x="301643" y="388608"/>
                </a:lnTo>
                <a:lnTo>
                  <a:pt x="306324" y="388619"/>
                </a:lnTo>
                <a:lnTo>
                  <a:pt x="285919" y="388844"/>
                </a:lnTo>
                <a:lnTo>
                  <a:pt x="266330" y="389499"/>
                </a:lnTo>
                <a:lnTo>
                  <a:pt x="247728" y="390555"/>
                </a:lnTo>
                <a:lnTo>
                  <a:pt x="230287" y="391983"/>
                </a:lnTo>
                <a:lnTo>
                  <a:pt x="214178" y="393755"/>
                </a:lnTo>
                <a:lnTo>
                  <a:pt x="199575" y="395842"/>
                </a:lnTo>
                <a:lnTo>
                  <a:pt x="186649" y="398215"/>
                </a:lnTo>
                <a:lnTo>
                  <a:pt x="166522" y="403705"/>
                </a:lnTo>
                <a:lnTo>
                  <a:pt x="155178" y="409994"/>
                </a:lnTo>
                <a:lnTo>
                  <a:pt x="153162" y="414146"/>
                </a:lnTo>
                <a:lnTo>
                  <a:pt x="153162" y="751712"/>
                </a:lnTo>
                <a:lnTo>
                  <a:pt x="151814" y="755113"/>
                </a:lnTo>
                <a:lnTo>
                  <a:pt x="147886" y="758378"/>
                </a:lnTo>
                <a:lnTo>
                  <a:pt x="141551" y="761478"/>
                </a:lnTo>
                <a:lnTo>
                  <a:pt x="132981" y="764385"/>
                </a:lnTo>
                <a:lnTo>
                  <a:pt x="122349" y="767070"/>
                </a:lnTo>
                <a:lnTo>
                  <a:pt x="109827" y="769504"/>
                </a:lnTo>
                <a:lnTo>
                  <a:pt x="95588" y="771658"/>
                </a:lnTo>
                <a:lnTo>
                  <a:pt x="79805" y="773504"/>
                </a:lnTo>
                <a:lnTo>
                  <a:pt x="62650" y="775013"/>
                </a:lnTo>
                <a:lnTo>
                  <a:pt x="44296" y="776155"/>
                </a:lnTo>
                <a:lnTo>
                  <a:pt x="24915" y="776903"/>
                </a:lnTo>
                <a:lnTo>
                  <a:pt x="4680" y="777228"/>
                </a:lnTo>
                <a:lnTo>
                  <a:pt x="0" y="777239"/>
                </a:lnTo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3540" y="465946"/>
            <a:ext cx="350469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425" dirty="0" smtClean="0">
                <a:latin typeface="Arial"/>
                <a:cs typeface="Arial"/>
              </a:rPr>
              <a:t>T</a:t>
            </a:r>
            <a:r>
              <a:rPr sz="3600" b="1" spc="-154" dirty="0" smtClean="0">
                <a:latin typeface="Arial"/>
                <a:cs typeface="Arial"/>
              </a:rPr>
              <a:t>y</a:t>
            </a:r>
            <a:r>
              <a:rPr sz="3600" b="1" spc="-159" dirty="0" smtClean="0">
                <a:latin typeface="Arial"/>
                <a:cs typeface="Arial"/>
              </a:rPr>
              <a:t>p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75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0" dirty="0" smtClean="0">
                <a:latin typeface="Arial"/>
                <a:cs typeface="Arial"/>
              </a:rPr>
              <a:t>f</a:t>
            </a:r>
            <a:r>
              <a:rPr sz="3600" b="1" spc="-289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asse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540" y="1577371"/>
            <a:ext cx="276287" cy="1063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40">
              <a:lnSpc>
                <a:spcPct val="95825"/>
              </a:lnSpc>
              <a:spcBef>
                <a:spcPts val="451"/>
              </a:spcBef>
            </a:pPr>
            <a:r>
              <a:rPr sz="2000" spc="0" dirty="0" smtClean="0">
                <a:solidFill>
                  <a:srgbClr val="0F1141"/>
                </a:solidFill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2"/>
              </a:spcBef>
            </a:pPr>
            <a:r>
              <a:rPr sz="2000" spc="0" dirty="0" smtClean="0">
                <a:solidFill>
                  <a:srgbClr val="0F1141"/>
                </a:solidFill>
                <a:latin typeface="Arial"/>
                <a:cs typeface="Arial"/>
              </a:rPr>
              <a:t>2.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6440" y="1577371"/>
            <a:ext cx="3713175" cy="1063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Broad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Category of C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asses</a:t>
            </a:r>
            <a:endParaRPr sz="2400">
              <a:latin typeface="Arial"/>
              <a:cs typeface="Arial"/>
            </a:endParaRPr>
          </a:p>
          <a:p>
            <a:pPr marL="127000" marR="45720">
              <a:lnSpc>
                <a:spcPct val="95825"/>
              </a:lnSpc>
              <a:spcBef>
                <a:spcPts val="451"/>
              </a:spcBef>
            </a:pPr>
            <a:r>
              <a:rPr sz="2000" spc="0" dirty="0" smtClean="0">
                <a:latin typeface="Arial"/>
                <a:cs typeface="Arial"/>
              </a:rPr>
              <a:t>Outer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Cl</a:t>
            </a:r>
            <a:r>
              <a:rPr sz="2000" spc="4" dirty="0" smtClean="0">
                <a:latin typeface="Arial"/>
                <a:cs typeface="Arial"/>
              </a:rPr>
              <a:t>ass</a:t>
            </a:r>
            <a:r>
              <a:rPr sz="2000" spc="0" dirty="0" smtClean="0"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  <a:p>
            <a:pPr marL="127000" marR="45720">
              <a:lnSpc>
                <a:spcPct val="95825"/>
              </a:lnSpc>
              <a:spcBef>
                <a:spcPts val="582"/>
              </a:spcBef>
            </a:pPr>
            <a:r>
              <a:rPr sz="2000" spc="4" dirty="0" smtClean="0">
                <a:latin typeface="Arial"/>
                <a:cs typeface="Arial"/>
              </a:rPr>
              <a:t>N</a:t>
            </a: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9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ted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la</a:t>
            </a:r>
            <a:r>
              <a:rPr sz="2000" spc="9" dirty="0" smtClean="0">
                <a:latin typeface="Arial"/>
                <a:cs typeface="Arial"/>
              </a:rPr>
              <a:t>s</a:t>
            </a:r>
            <a:r>
              <a:rPr sz="2000" spc="4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4352" y="2726325"/>
            <a:ext cx="276287" cy="645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a.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spc="0" dirty="0" smtClean="0">
                <a:latin typeface="Arial"/>
                <a:cs typeface="Arial"/>
              </a:rPr>
              <a:t>b.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1856" y="2726325"/>
            <a:ext cx="254910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-9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atic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sted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Cla</a:t>
            </a:r>
            <a:r>
              <a:rPr sz="2000" spc="9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1856" y="3092085"/>
            <a:ext cx="206782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4" dirty="0" smtClean="0">
                <a:latin typeface="Arial"/>
                <a:cs typeface="Arial"/>
              </a:rPr>
              <a:t>o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static</a:t>
            </a:r>
            <a:r>
              <a:rPr sz="2000" spc="-2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sted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13806" y="3092085"/>
            <a:ext cx="1813742" cy="6070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Cla</a:t>
            </a:r>
            <a:r>
              <a:rPr sz="2000" spc="9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740033">
              <a:lnSpc>
                <a:spcPts val="2585"/>
              </a:lnSpc>
              <a:spcBef>
                <a:spcPts val="21"/>
              </a:spcBef>
            </a:pPr>
            <a:r>
              <a:rPr sz="2400" b="1" spc="0" dirty="0" smtClean="0">
                <a:latin typeface="Arial"/>
                <a:cs typeface="Arial"/>
              </a:rPr>
              <a:t>N</a:t>
            </a:r>
            <a:r>
              <a:rPr sz="2400" b="1" spc="-4" dirty="0" smtClean="0">
                <a:latin typeface="Arial"/>
                <a:cs typeface="Arial"/>
              </a:rPr>
              <a:t>e</a:t>
            </a:r>
            <a:r>
              <a:rPr sz="2400" b="1" spc="0" dirty="0" smtClean="0">
                <a:latin typeface="Arial"/>
                <a:cs typeface="Arial"/>
              </a:rPr>
              <a:t>sted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42687" y="3368960"/>
            <a:ext cx="122204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Class</a:t>
            </a:r>
            <a:r>
              <a:rPr sz="2400" b="1" spc="-9" dirty="0" smtClean="0">
                <a:latin typeface="Arial"/>
                <a:cs typeface="Arial"/>
              </a:rPr>
              <a:t>e</a:t>
            </a:r>
            <a:r>
              <a:rPr sz="2400" b="1" spc="0" dirty="0" smtClean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7263" y="3516534"/>
            <a:ext cx="2425934" cy="2835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2123" marR="22349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Ou</a:t>
            </a:r>
            <a:r>
              <a:rPr sz="2400" b="1" spc="4" dirty="0" smtClean="0">
                <a:latin typeface="Arial"/>
                <a:cs typeface="Arial"/>
              </a:rPr>
              <a:t>t</a:t>
            </a:r>
            <a:r>
              <a:rPr sz="2400" b="1" spc="0" dirty="0" smtClean="0">
                <a:latin typeface="Arial"/>
                <a:cs typeface="Arial"/>
              </a:rPr>
              <a:t>er Class</a:t>
            </a:r>
            <a:r>
              <a:rPr sz="2400" b="1" spc="-9" dirty="0" smtClean="0">
                <a:latin typeface="Arial"/>
                <a:cs typeface="Arial"/>
              </a:rPr>
              <a:t>e</a:t>
            </a:r>
            <a:r>
              <a:rPr sz="2400" b="1" spc="0" dirty="0" smtClean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458"/>
              </a:spcBef>
            </a:pPr>
            <a:r>
              <a:rPr sz="1600" b="1" spc="0" dirty="0" smtClean="0">
                <a:latin typeface="Arial"/>
                <a:cs typeface="Arial"/>
              </a:rPr>
              <a:t>//</a:t>
            </a:r>
            <a:r>
              <a:rPr sz="1600" b="1" spc="9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File</a:t>
            </a:r>
            <a:r>
              <a:rPr sz="1600" b="1" spc="-7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Name:</a:t>
            </a:r>
            <a:r>
              <a:rPr sz="1600" b="1" spc="-28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Dem</a:t>
            </a: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1.ja</a:t>
            </a:r>
            <a:r>
              <a:rPr sz="1600" b="1" spc="-34" dirty="0" smtClean="0">
                <a:latin typeface="Arial"/>
                <a:cs typeface="Arial"/>
              </a:rPr>
              <a:t>v</a:t>
            </a:r>
            <a:r>
              <a:rPr sz="1600" b="1" spc="0" dirty="0" smtClean="0">
                <a:latin typeface="Arial"/>
                <a:cs typeface="Arial"/>
              </a:rPr>
              <a:t>a class</a:t>
            </a:r>
            <a:r>
              <a:rPr sz="1600" b="1" spc="-8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2700" marR="22349">
              <a:lnSpc>
                <a:spcPct val="95825"/>
              </a:lnSpc>
            </a:pPr>
            <a:r>
              <a:rPr sz="1600" b="1" spc="0" dirty="0" smtClean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700" marR="22349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}//</a:t>
            </a:r>
            <a:r>
              <a:rPr sz="1600" b="1" spc="1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End</a:t>
            </a:r>
            <a:r>
              <a:rPr sz="1600" b="1" spc="-30" dirty="0" smtClean="0">
                <a:latin typeface="Arial"/>
                <a:cs typeface="Arial"/>
              </a:rPr>
              <a:t> </a:t>
            </a: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f</a:t>
            </a:r>
            <a:r>
              <a:rPr sz="1600" b="1" spc="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class</a:t>
            </a:r>
            <a:r>
              <a:rPr sz="1600" b="1" spc="-8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2700" marR="22349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class</a:t>
            </a:r>
            <a:r>
              <a:rPr sz="1600" b="1" spc="-25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 marL="12700" marR="22349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700" marR="22349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}</a:t>
            </a:r>
            <a:r>
              <a:rPr sz="1600" b="1" spc="8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//</a:t>
            </a:r>
            <a:r>
              <a:rPr sz="1600" b="1" spc="9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End</a:t>
            </a:r>
            <a:r>
              <a:rPr sz="1600" b="1" spc="-20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of</a:t>
            </a:r>
            <a:r>
              <a:rPr sz="1600" b="1" spc="-10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class</a:t>
            </a:r>
            <a:r>
              <a:rPr sz="1600" b="1" spc="-25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 marL="12700" marR="22349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class</a:t>
            </a:r>
            <a:r>
              <a:rPr sz="1600" b="1" spc="-25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  <a:p>
            <a:pPr marL="12700" marR="22349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700" marR="22349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}//</a:t>
            </a:r>
            <a:r>
              <a:rPr sz="1600" b="1" spc="1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End</a:t>
            </a:r>
            <a:r>
              <a:rPr sz="1600" b="1" spc="-30" dirty="0" smtClean="0">
                <a:latin typeface="Arial"/>
                <a:cs typeface="Arial"/>
              </a:rPr>
              <a:t> </a:t>
            </a: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f</a:t>
            </a:r>
            <a:r>
              <a:rPr sz="1600" b="1" spc="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class</a:t>
            </a:r>
            <a:r>
              <a:rPr sz="1600" b="1" spc="-39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9647" y="3798924"/>
            <a:ext cx="2434363" cy="716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b="1" spc="0" dirty="0" smtClean="0">
                <a:latin typeface="Arial"/>
                <a:cs typeface="Arial"/>
              </a:rPr>
              <a:t>//</a:t>
            </a:r>
            <a:r>
              <a:rPr sz="1600" b="1" spc="9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F</a:t>
            </a:r>
            <a:r>
              <a:rPr sz="1600" b="1" spc="-4" dirty="0" smtClean="0">
                <a:latin typeface="Arial"/>
                <a:cs typeface="Arial"/>
              </a:rPr>
              <a:t>i</a:t>
            </a:r>
            <a:r>
              <a:rPr sz="1600" b="1" spc="0" dirty="0" smtClean="0">
                <a:latin typeface="Arial"/>
                <a:cs typeface="Arial"/>
              </a:rPr>
              <a:t>le</a:t>
            </a:r>
            <a:r>
              <a:rPr sz="1600" b="1" spc="19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Na</a:t>
            </a:r>
            <a:r>
              <a:rPr sz="1600" b="1" spc="-9" dirty="0" smtClean="0">
                <a:latin typeface="Arial"/>
                <a:cs typeface="Arial"/>
              </a:rPr>
              <a:t>m</a:t>
            </a:r>
            <a:r>
              <a:rPr sz="1600" b="1" spc="0" dirty="0" smtClean="0">
                <a:latin typeface="Arial"/>
                <a:cs typeface="Arial"/>
              </a:rPr>
              <a:t>e:</a:t>
            </a:r>
            <a:r>
              <a:rPr sz="1600" b="1" spc="-28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De</a:t>
            </a:r>
            <a:r>
              <a:rPr sz="1600" b="1" spc="-9" dirty="0" smtClean="0">
                <a:latin typeface="Arial"/>
                <a:cs typeface="Arial"/>
              </a:rPr>
              <a:t>m</a:t>
            </a:r>
            <a:r>
              <a:rPr sz="1600" b="1" spc="0" dirty="0" smtClean="0">
                <a:latin typeface="Arial"/>
                <a:cs typeface="Arial"/>
              </a:rPr>
              <a:t>o</a:t>
            </a:r>
            <a:r>
              <a:rPr sz="1600" b="1" spc="-4" dirty="0" smtClean="0">
                <a:latin typeface="Arial"/>
                <a:cs typeface="Arial"/>
              </a:rPr>
              <a:t>2</a:t>
            </a:r>
            <a:r>
              <a:rPr sz="1600" b="1" spc="0" dirty="0" smtClean="0">
                <a:latin typeface="Arial"/>
                <a:cs typeface="Arial"/>
              </a:rPr>
              <a:t>.ja</a:t>
            </a:r>
            <a:r>
              <a:rPr sz="1600" b="1" spc="-39" dirty="0" smtClean="0">
                <a:latin typeface="Arial"/>
                <a:cs typeface="Arial"/>
              </a:rPr>
              <a:t>v</a:t>
            </a:r>
            <a:r>
              <a:rPr sz="1600" b="1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2700" marR="30449">
              <a:lnSpc>
                <a:spcPct val="95825"/>
              </a:lnSpc>
            </a:pPr>
            <a:r>
              <a:rPr sz="1600" b="1" spc="0" dirty="0" smtClean="0">
                <a:latin typeface="Arial"/>
                <a:cs typeface="Arial"/>
              </a:rPr>
              <a:t>class</a:t>
            </a:r>
            <a:r>
              <a:rPr sz="1600" b="1" spc="-8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2700" marR="30449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01432" y="4648928"/>
            <a:ext cx="1067982" cy="1580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n-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Static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Nested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endParaRPr sz="1600">
              <a:latin typeface="Arial"/>
              <a:cs typeface="Arial"/>
            </a:endParaRPr>
          </a:p>
          <a:p>
            <a:pPr marL="84582" marR="272575">
              <a:lnSpc>
                <a:spcPct val="100041"/>
              </a:lnSpc>
              <a:spcBef>
                <a:spcPts val="112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Static Nested Class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9647" y="6238181"/>
            <a:ext cx="169983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Arial"/>
                <a:cs typeface="Arial"/>
              </a:rPr>
              <a:t>}//</a:t>
            </a:r>
            <a:r>
              <a:rPr sz="1600" b="1" spc="1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End</a:t>
            </a:r>
            <a:r>
              <a:rPr sz="1600" b="1" spc="-30" dirty="0" smtClean="0">
                <a:latin typeface="Arial"/>
                <a:cs typeface="Arial"/>
              </a:rPr>
              <a:t> </a:t>
            </a: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f</a:t>
            </a:r>
            <a:r>
              <a:rPr sz="1600" b="1" spc="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class</a:t>
            </a:r>
            <a:r>
              <a:rPr sz="1600" b="1" spc="-8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762" y="5476494"/>
            <a:ext cx="2880360" cy="777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985">
              <a:lnSpc>
                <a:spcPct val="95825"/>
              </a:lnSpc>
              <a:spcBef>
                <a:spcPts val="125"/>
              </a:spcBef>
            </a:pPr>
            <a:r>
              <a:rPr sz="1600" b="1" spc="0" dirty="0" smtClean="0">
                <a:latin typeface="Arial"/>
                <a:cs typeface="Arial"/>
              </a:rPr>
              <a:t>s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a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ic</a:t>
            </a:r>
            <a:r>
              <a:rPr sz="1600" b="1" spc="-8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class</a:t>
            </a:r>
            <a:r>
              <a:rPr sz="1600" b="1" spc="-89" dirty="0" smtClean="0">
                <a:latin typeface="Arial"/>
                <a:cs typeface="Arial"/>
              </a:rPr>
              <a:t> </a:t>
            </a:r>
            <a:r>
              <a:rPr sz="1600" b="1" spc="-50" dirty="0" smtClean="0">
                <a:latin typeface="Arial"/>
                <a:cs typeface="Arial"/>
              </a:rPr>
              <a:t>A</a:t>
            </a:r>
            <a:r>
              <a:rPr sz="1600" b="1" spc="0" dirty="0" smtClean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marL="133985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33985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}//</a:t>
            </a:r>
            <a:r>
              <a:rPr sz="1600" b="1" spc="1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End</a:t>
            </a:r>
            <a:r>
              <a:rPr sz="1600" b="1" spc="-30" dirty="0" smtClean="0">
                <a:latin typeface="Arial"/>
                <a:cs typeface="Arial"/>
              </a:rPr>
              <a:t> </a:t>
            </a: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f</a:t>
            </a:r>
            <a:r>
              <a:rPr sz="1600" b="1" spc="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class</a:t>
            </a:r>
            <a:r>
              <a:rPr sz="1600" b="1" spc="-84" dirty="0" smtClean="0">
                <a:latin typeface="Arial"/>
                <a:cs typeface="Arial"/>
              </a:rPr>
              <a:t> </a:t>
            </a:r>
            <a:r>
              <a:rPr sz="1600" b="1" spc="-50" dirty="0" smtClean="0">
                <a:latin typeface="Arial"/>
                <a:cs typeface="Arial"/>
              </a:rPr>
              <a:t>A</a:t>
            </a:r>
            <a:r>
              <a:rPr sz="1600" b="1" spc="0" dirty="0" smtClean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762" y="4581906"/>
            <a:ext cx="2880360" cy="777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985">
              <a:lnSpc>
                <a:spcPts val="1330"/>
              </a:lnSpc>
              <a:spcBef>
                <a:spcPts val="66"/>
              </a:spcBef>
            </a:pPr>
            <a:r>
              <a:rPr sz="2400" b="1" spc="0" baseline="1811" dirty="0" smtClean="0">
                <a:latin typeface="Arial"/>
                <a:cs typeface="Arial"/>
              </a:rPr>
              <a:t>class</a:t>
            </a:r>
            <a:r>
              <a:rPr sz="2400" b="1" spc="-84" baseline="1811" dirty="0" smtClean="0">
                <a:latin typeface="Arial"/>
                <a:cs typeface="Arial"/>
              </a:rPr>
              <a:t> </a:t>
            </a:r>
            <a:r>
              <a:rPr sz="2400" b="1" spc="-50" baseline="1811" dirty="0" smtClean="0">
                <a:latin typeface="Arial"/>
                <a:cs typeface="Arial"/>
              </a:rPr>
              <a:t>A</a:t>
            </a:r>
            <a:r>
              <a:rPr sz="2400" b="1" spc="0" baseline="1811" dirty="0" smtClean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33985">
              <a:lnSpc>
                <a:spcPct val="95825"/>
              </a:lnSpc>
              <a:spcBef>
                <a:spcPts val="13"/>
              </a:spcBef>
            </a:pPr>
            <a:r>
              <a:rPr sz="1600" b="1" spc="0" dirty="0" smtClean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33985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}//</a:t>
            </a:r>
            <a:r>
              <a:rPr sz="1600" b="1" spc="1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End</a:t>
            </a:r>
            <a:r>
              <a:rPr sz="1600" b="1" spc="-30" dirty="0" smtClean="0">
                <a:latin typeface="Arial"/>
                <a:cs typeface="Arial"/>
              </a:rPr>
              <a:t> </a:t>
            </a: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f</a:t>
            </a:r>
            <a:r>
              <a:rPr sz="1600" b="1" spc="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class</a:t>
            </a:r>
            <a:r>
              <a:rPr sz="1600" b="1" spc="-84" dirty="0" smtClean="0">
                <a:latin typeface="Arial"/>
                <a:cs typeface="Arial"/>
              </a:rPr>
              <a:t> </a:t>
            </a:r>
            <a:r>
              <a:rPr sz="1600" b="1" spc="-50" dirty="0" smtClean="0">
                <a:latin typeface="Arial"/>
                <a:cs typeface="Arial"/>
              </a:rPr>
              <a:t>A</a:t>
            </a:r>
            <a:r>
              <a:rPr sz="1600" b="1" spc="0" dirty="0" smtClean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066" y="4653533"/>
            <a:ext cx="2901696" cy="1787652"/>
          </a:xfrm>
          <a:custGeom>
            <a:avLst/>
            <a:gdLst/>
            <a:ahLst/>
            <a:cxnLst/>
            <a:rect l="l" t="t" r="r" b="b"/>
            <a:pathLst>
              <a:path w="2901696" h="1787652">
                <a:moveTo>
                  <a:pt x="0" y="297942"/>
                </a:moveTo>
                <a:lnTo>
                  <a:pt x="3899" y="249603"/>
                </a:lnTo>
                <a:lnTo>
                  <a:pt x="15190" y="203752"/>
                </a:lnTo>
                <a:lnTo>
                  <a:pt x="33257" y="161001"/>
                </a:lnTo>
                <a:lnTo>
                  <a:pt x="57487" y="121962"/>
                </a:lnTo>
                <a:lnTo>
                  <a:pt x="87268" y="87249"/>
                </a:lnTo>
                <a:lnTo>
                  <a:pt x="121984" y="57473"/>
                </a:lnTo>
                <a:lnTo>
                  <a:pt x="161023" y="33247"/>
                </a:lnTo>
                <a:lnTo>
                  <a:pt x="203772" y="15185"/>
                </a:lnTo>
                <a:lnTo>
                  <a:pt x="249616" y="3898"/>
                </a:lnTo>
                <a:lnTo>
                  <a:pt x="297942" y="0"/>
                </a:lnTo>
                <a:lnTo>
                  <a:pt x="2603754" y="0"/>
                </a:lnTo>
                <a:lnTo>
                  <a:pt x="2652092" y="3898"/>
                </a:lnTo>
                <a:lnTo>
                  <a:pt x="2697943" y="15185"/>
                </a:lnTo>
                <a:lnTo>
                  <a:pt x="2740694" y="33247"/>
                </a:lnTo>
                <a:lnTo>
                  <a:pt x="2779733" y="57473"/>
                </a:lnTo>
                <a:lnTo>
                  <a:pt x="2814446" y="87249"/>
                </a:lnTo>
                <a:lnTo>
                  <a:pt x="2844222" y="121962"/>
                </a:lnTo>
                <a:lnTo>
                  <a:pt x="2868448" y="161001"/>
                </a:lnTo>
                <a:lnTo>
                  <a:pt x="2886510" y="203752"/>
                </a:lnTo>
                <a:lnTo>
                  <a:pt x="2897797" y="249603"/>
                </a:lnTo>
                <a:lnTo>
                  <a:pt x="2901696" y="297942"/>
                </a:lnTo>
                <a:lnTo>
                  <a:pt x="2901696" y="1489710"/>
                </a:lnTo>
                <a:lnTo>
                  <a:pt x="2897797" y="1538035"/>
                </a:lnTo>
                <a:lnTo>
                  <a:pt x="2886510" y="1583879"/>
                </a:lnTo>
                <a:lnTo>
                  <a:pt x="2868448" y="1626628"/>
                </a:lnTo>
                <a:lnTo>
                  <a:pt x="2844222" y="1665667"/>
                </a:lnTo>
                <a:lnTo>
                  <a:pt x="2814446" y="1700383"/>
                </a:lnTo>
                <a:lnTo>
                  <a:pt x="2779733" y="1730164"/>
                </a:lnTo>
                <a:lnTo>
                  <a:pt x="2740694" y="1754394"/>
                </a:lnTo>
                <a:lnTo>
                  <a:pt x="2697943" y="1772461"/>
                </a:lnTo>
                <a:lnTo>
                  <a:pt x="2652092" y="1783752"/>
                </a:lnTo>
                <a:lnTo>
                  <a:pt x="2603754" y="1787652"/>
                </a:lnTo>
                <a:lnTo>
                  <a:pt x="297942" y="1787652"/>
                </a:lnTo>
                <a:lnTo>
                  <a:pt x="249616" y="1783752"/>
                </a:lnTo>
                <a:lnTo>
                  <a:pt x="203772" y="1772461"/>
                </a:lnTo>
                <a:lnTo>
                  <a:pt x="161023" y="1754394"/>
                </a:lnTo>
                <a:lnTo>
                  <a:pt x="121984" y="1730164"/>
                </a:lnTo>
                <a:lnTo>
                  <a:pt x="87268" y="1700383"/>
                </a:lnTo>
                <a:lnTo>
                  <a:pt x="57487" y="1665667"/>
                </a:lnTo>
                <a:lnTo>
                  <a:pt x="33257" y="1626628"/>
                </a:lnTo>
                <a:lnTo>
                  <a:pt x="15190" y="1583879"/>
                </a:lnTo>
                <a:lnTo>
                  <a:pt x="3899" y="1538035"/>
                </a:lnTo>
                <a:lnTo>
                  <a:pt x="0" y="1489710"/>
                </a:lnTo>
                <a:lnTo>
                  <a:pt x="0" y="29794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9066" y="2699766"/>
            <a:ext cx="2901696" cy="1787652"/>
          </a:xfrm>
          <a:custGeom>
            <a:avLst/>
            <a:gdLst/>
            <a:ahLst/>
            <a:cxnLst/>
            <a:rect l="l" t="t" r="r" b="b"/>
            <a:pathLst>
              <a:path w="2901696" h="1787652">
                <a:moveTo>
                  <a:pt x="0" y="297942"/>
                </a:moveTo>
                <a:lnTo>
                  <a:pt x="3899" y="249603"/>
                </a:lnTo>
                <a:lnTo>
                  <a:pt x="15190" y="203752"/>
                </a:lnTo>
                <a:lnTo>
                  <a:pt x="33257" y="161001"/>
                </a:lnTo>
                <a:lnTo>
                  <a:pt x="57487" y="121962"/>
                </a:lnTo>
                <a:lnTo>
                  <a:pt x="87268" y="87249"/>
                </a:lnTo>
                <a:lnTo>
                  <a:pt x="121984" y="57473"/>
                </a:lnTo>
                <a:lnTo>
                  <a:pt x="161023" y="33247"/>
                </a:lnTo>
                <a:lnTo>
                  <a:pt x="203772" y="15185"/>
                </a:lnTo>
                <a:lnTo>
                  <a:pt x="249616" y="3898"/>
                </a:lnTo>
                <a:lnTo>
                  <a:pt x="297942" y="0"/>
                </a:lnTo>
                <a:lnTo>
                  <a:pt x="2603754" y="0"/>
                </a:lnTo>
                <a:lnTo>
                  <a:pt x="2652092" y="3898"/>
                </a:lnTo>
                <a:lnTo>
                  <a:pt x="2697943" y="15185"/>
                </a:lnTo>
                <a:lnTo>
                  <a:pt x="2740694" y="33247"/>
                </a:lnTo>
                <a:lnTo>
                  <a:pt x="2779733" y="57473"/>
                </a:lnTo>
                <a:lnTo>
                  <a:pt x="2814446" y="87249"/>
                </a:lnTo>
                <a:lnTo>
                  <a:pt x="2844222" y="121962"/>
                </a:lnTo>
                <a:lnTo>
                  <a:pt x="2868448" y="161001"/>
                </a:lnTo>
                <a:lnTo>
                  <a:pt x="2886510" y="203752"/>
                </a:lnTo>
                <a:lnTo>
                  <a:pt x="2897797" y="249603"/>
                </a:lnTo>
                <a:lnTo>
                  <a:pt x="2901696" y="297942"/>
                </a:lnTo>
                <a:lnTo>
                  <a:pt x="2901696" y="1489710"/>
                </a:lnTo>
                <a:lnTo>
                  <a:pt x="2897797" y="1538048"/>
                </a:lnTo>
                <a:lnTo>
                  <a:pt x="2886510" y="1583899"/>
                </a:lnTo>
                <a:lnTo>
                  <a:pt x="2868448" y="1626650"/>
                </a:lnTo>
                <a:lnTo>
                  <a:pt x="2844222" y="1665689"/>
                </a:lnTo>
                <a:lnTo>
                  <a:pt x="2814446" y="1700403"/>
                </a:lnTo>
                <a:lnTo>
                  <a:pt x="2779733" y="1730178"/>
                </a:lnTo>
                <a:lnTo>
                  <a:pt x="2740694" y="1754404"/>
                </a:lnTo>
                <a:lnTo>
                  <a:pt x="2697943" y="1772466"/>
                </a:lnTo>
                <a:lnTo>
                  <a:pt x="2652092" y="1783753"/>
                </a:lnTo>
                <a:lnTo>
                  <a:pt x="2603754" y="1787652"/>
                </a:lnTo>
                <a:lnTo>
                  <a:pt x="297942" y="1787652"/>
                </a:lnTo>
                <a:lnTo>
                  <a:pt x="249616" y="1783753"/>
                </a:lnTo>
                <a:lnTo>
                  <a:pt x="203772" y="1772466"/>
                </a:lnTo>
                <a:lnTo>
                  <a:pt x="161023" y="1754404"/>
                </a:lnTo>
                <a:lnTo>
                  <a:pt x="121984" y="1730178"/>
                </a:lnTo>
                <a:lnTo>
                  <a:pt x="87268" y="1700403"/>
                </a:lnTo>
                <a:lnTo>
                  <a:pt x="57487" y="1665689"/>
                </a:lnTo>
                <a:lnTo>
                  <a:pt x="33257" y="1626650"/>
                </a:lnTo>
                <a:lnTo>
                  <a:pt x="15190" y="1583899"/>
                </a:lnTo>
                <a:lnTo>
                  <a:pt x="3899" y="1538048"/>
                </a:lnTo>
                <a:lnTo>
                  <a:pt x="0" y="1489710"/>
                </a:lnTo>
                <a:lnTo>
                  <a:pt x="0" y="29794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38422" y="3158490"/>
            <a:ext cx="1376172" cy="871728"/>
          </a:xfrm>
          <a:custGeom>
            <a:avLst/>
            <a:gdLst/>
            <a:ahLst/>
            <a:cxnLst/>
            <a:rect l="l" t="t" r="r" b="b"/>
            <a:pathLst>
              <a:path w="1376172" h="871728">
                <a:moveTo>
                  <a:pt x="940307" y="653796"/>
                </a:moveTo>
                <a:lnTo>
                  <a:pt x="940307" y="871728"/>
                </a:lnTo>
                <a:lnTo>
                  <a:pt x="1376172" y="435863"/>
                </a:lnTo>
                <a:lnTo>
                  <a:pt x="940307" y="0"/>
                </a:lnTo>
                <a:lnTo>
                  <a:pt x="940307" y="217932"/>
                </a:lnTo>
                <a:lnTo>
                  <a:pt x="0" y="217932"/>
                </a:lnTo>
                <a:lnTo>
                  <a:pt x="0" y="653796"/>
                </a:lnTo>
                <a:lnTo>
                  <a:pt x="940307" y="65379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38422" y="3158490"/>
            <a:ext cx="1376172" cy="871728"/>
          </a:xfrm>
          <a:custGeom>
            <a:avLst/>
            <a:gdLst/>
            <a:ahLst/>
            <a:cxnLst/>
            <a:rect l="l" t="t" r="r" b="b"/>
            <a:pathLst>
              <a:path w="1376172" h="871728">
                <a:moveTo>
                  <a:pt x="0" y="217932"/>
                </a:moveTo>
                <a:lnTo>
                  <a:pt x="940307" y="217932"/>
                </a:lnTo>
                <a:lnTo>
                  <a:pt x="940307" y="0"/>
                </a:lnTo>
                <a:lnTo>
                  <a:pt x="1376172" y="435863"/>
                </a:lnTo>
                <a:lnTo>
                  <a:pt x="940307" y="871728"/>
                </a:lnTo>
                <a:lnTo>
                  <a:pt x="940307" y="653796"/>
                </a:lnTo>
                <a:lnTo>
                  <a:pt x="0" y="653796"/>
                </a:lnTo>
                <a:lnTo>
                  <a:pt x="0" y="21793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33850" y="5112258"/>
            <a:ext cx="1376172" cy="870204"/>
          </a:xfrm>
          <a:custGeom>
            <a:avLst/>
            <a:gdLst/>
            <a:ahLst/>
            <a:cxnLst/>
            <a:rect l="l" t="t" r="r" b="b"/>
            <a:pathLst>
              <a:path w="1376172" h="870203">
                <a:moveTo>
                  <a:pt x="941070" y="652653"/>
                </a:moveTo>
                <a:lnTo>
                  <a:pt x="941070" y="870204"/>
                </a:lnTo>
                <a:lnTo>
                  <a:pt x="1376172" y="435102"/>
                </a:lnTo>
                <a:lnTo>
                  <a:pt x="941070" y="0"/>
                </a:lnTo>
                <a:lnTo>
                  <a:pt x="941070" y="217551"/>
                </a:lnTo>
                <a:lnTo>
                  <a:pt x="0" y="217551"/>
                </a:lnTo>
                <a:lnTo>
                  <a:pt x="0" y="652653"/>
                </a:lnTo>
                <a:lnTo>
                  <a:pt x="941070" y="65265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33850" y="5112258"/>
            <a:ext cx="1376172" cy="870204"/>
          </a:xfrm>
          <a:custGeom>
            <a:avLst/>
            <a:gdLst/>
            <a:ahLst/>
            <a:cxnLst/>
            <a:rect l="l" t="t" r="r" b="b"/>
            <a:pathLst>
              <a:path w="1376172" h="870203">
                <a:moveTo>
                  <a:pt x="0" y="217551"/>
                </a:moveTo>
                <a:lnTo>
                  <a:pt x="941070" y="217551"/>
                </a:lnTo>
                <a:lnTo>
                  <a:pt x="941070" y="0"/>
                </a:lnTo>
                <a:lnTo>
                  <a:pt x="1376172" y="435102"/>
                </a:lnTo>
                <a:lnTo>
                  <a:pt x="941070" y="870204"/>
                </a:lnTo>
                <a:lnTo>
                  <a:pt x="941070" y="652653"/>
                </a:lnTo>
                <a:lnTo>
                  <a:pt x="0" y="652653"/>
                </a:lnTo>
                <a:lnTo>
                  <a:pt x="0" y="21755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3540" y="465946"/>
            <a:ext cx="476062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89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D</a:t>
            </a:r>
            <a:r>
              <a:rPr sz="3600" b="1" spc="-154" dirty="0" smtClean="0">
                <a:latin typeface="Arial"/>
                <a:cs typeface="Arial"/>
              </a:rPr>
              <a:t>ef</a:t>
            </a:r>
            <a:r>
              <a:rPr sz="3600" b="1" spc="-159" dirty="0" smtClean="0">
                <a:latin typeface="Arial"/>
                <a:cs typeface="Arial"/>
              </a:rPr>
              <a:t>ini</a:t>
            </a: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-150" dirty="0" smtClean="0">
                <a:latin typeface="Arial"/>
                <a:cs typeface="Arial"/>
              </a:rPr>
              <a:t>io</a:t>
            </a:r>
            <a:r>
              <a:rPr sz="3600" b="1" spc="0" dirty="0" smtClean="0">
                <a:latin typeface="Arial"/>
                <a:cs typeface="Arial"/>
              </a:rPr>
              <a:t>n</a:t>
            </a:r>
            <a:r>
              <a:rPr sz="3600" b="1" spc="-244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ul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75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38877" y="465946"/>
            <a:ext cx="137048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ul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74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6440" y="1577371"/>
            <a:ext cx="7316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Rule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64894" y="1577371"/>
            <a:ext cx="34178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1: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14474" y="1577371"/>
            <a:ext cx="9849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S</a:t>
            </a:r>
            <a:r>
              <a:rPr sz="2400" b="1" spc="-4" dirty="0" smtClean="0">
                <a:latin typeface="Arial"/>
                <a:cs typeface="Arial"/>
              </a:rPr>
              <a:t>c</a:t>
            </a:r>
            <a:r>
              <a:rPr sz="2400" b="1" spc="0" dirty="0" smtClean="0">
                <a:latin typeface="Arial"/>
                <a:cs typeface="Arial"/>
              </a:rPr>
              <a:t>ope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6039" y="1577371"/>
            <a:ext cx="35824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72383" y="1577371"/>
            <a:ext cx="5271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t</a:t>
            </a:r>
            <a:r>
              <a:rPr sz="2400" b="1" spc="-9" dirty="0" smtClean="0">
                <a:latin typeface="Arial"/>
                <a:cs typeface="Arial"/>
              </a:rPr>
              <a:t>h</a:t>
            </a:r>
            <a:r>
              <a:rPr sz="2400" b="1" spc="0" dirty="0" smtClean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6367" y="1577371"/>
            <a:ext cx="88280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O</a:t>
            </a:r>
            <a:r>
              <a:rPr sz="2400" b="1" spc="-9" dirty="0" smtClean="0">
                <a:latin typeface="Arial"/>
                <a:cs typeface="Arial"/>
              </a:rPr>
              <a:t>u</a:t>
            </a:r>
            <a:r>
              <a:rPr sz="2400" b="1" spc="0" dirty="0" smtClean="0">
                <a:latin typeface="Arial"/>
                <a:cs typeface="Arial"/>
              </a:rPr>
              <a:t>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95697" y="1577371"/>
            <a:ext cx="8843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4605" y="1577371"/>
            <a:ext cx="5969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c</a:t>
            </a:r>
            <a:r>
              <a:rPr sz="2400" b="1" spc="4" dirty="0" smtClean="0">
                <a:latin typeface="Arial"/>
                <a:cs typeface="Arial"/>
              </a:rPr>
              <a:t>a</a:t>
            </a:r>
            <a:r>
              <a:rPr sz="2400" b="1" spc="0" dirty="0" smtClean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68693" y="1577371"/>
            <a:ext cx="4268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02474" y="1577371"/>
            <a:ext cx="89865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e</a:t>
            </a:r>
            <a:r>
              <a:rPr sz="2400" b="1" spc="-9" dirty="0" smtClean="0">
                <a:latin typeface="Arial"/>
                <a:cs typeface="Arial"/>
              </a:rPr>
              <a:t>i</a:t>
            </a:r>
            <a:r>
              <a:rPr sz="2400" b="1" spc="0" dirty="0" smtClean="0">
                <a:latin typeface="Arial"/>
                <a:cs typeface="Arial"/>
              </a:rPr>
              <a:t>t</a:t>
            </a:r>
            <a:r>
              <a:rPr sz="2400" b="1" spc="-9" dirty="0" smtClean="0">
                <a:latin typeface="Arial"/>
                <a:cs typeface="Arial"/>
              </a:rPr>
              <a:t>h</a:t>
            </a:r>
            <a:r>
              <a:rPr sz="2400" b="1" spc="0" dirty="0" smtClean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440" y="1942884"/>
            <a:ext cx="374533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p</a:t>
            </a:r>
            <a:r>
              <a:rPr sz="2400" b="1" spc="-4" dirty="0" smtClean="0">
                <a:latin typeface="Arial"/>
                <a:cs typeface="Arial"/>
              </a:rPr>
              <a:t>u</a:t>
            </a:r>
            <a:r>
              <a:rPr sz="2400" b="1" spc="0" dirty="0" smtClean="0">
                <a:latin typeface="Arial"/>
                <a:cs typeface="Arial"/>
              </a:rPr>
              <a:t>blic</a:t>
            </a:r>
            <a:r>
              <a:rPr sz="2400" b="1" spc="-14" dirty="0" smtClean="0">
                <a:latin typeface="Arial"/>
                <a:cs typeface="Arial"/>
              </a:rPr>
              <a:t> </a:t>
            </a:r>
            <a:r>
              <a:rPr sz="2400" b="1" spc="-4" dirty="0" smtClean="0">
                <a:latin typeface="Arial"/>
                <a:cs typeface="Arial"/>
              </a:rPr>
              <a:t>o</a:t>
            </a:r>
            <a:r>
              <a:rPr sz="2400" b="1" spc="0" dirty="0" smtClean="0">
                <a:latin typeface="Arial"/>
                <a:cs typeface="Arial"/>
              </a:rPr>
              <a:t>r </a:t>
            </a:r>
            <a:r>
              <a:rPr sz="2400" b="1" spc="-4" dirty="0" smtClean="0">
                <a:latin typeface="Arial"/>
                <a:cs typeface="Arial"/>
              </a:rPr>
              <a:t>packag</a:t>
            </a:r>
            <a:r>
              <a:rPr sz="2400" b="1" spc="0" dirty="0" smtClean="0">
                <a:latin typeface="Arial"/>
                <a:cs typeface="Arial"/>
              </a:rPr>
              <a:t>e</a:t>
            </a:r>
            <a:r>
              <a:rPr sz="2400" b="1" spc="1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private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9582" y="2328291"/>
            <a:ext cx="2897168" cy="24491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mo.j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1:</a:t>
            </a:r>
            <a:r>
              <a:rPr sz="2700" b="1" spc="-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r>
              <a:rPr sz="2700" b="1" spc="9" baseline="303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ifier</a:t>
            </a:r>
            <a:r>
              <a:rPr sz="2700" b="1" spc="-2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ot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allow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5"/>
              </a:lnSpc>
              <a:spcBef>
                <a:spcPts val="0"/>
              </a:spcBef>
            </a:pP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431800" marR="34290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^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mo.j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4:</a:t>
            </a:r>
            <a:r>
              <a:rPr sz="2700" b="1" spc="-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ifier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-3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ot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allow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-3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  <a:p>
            <a:pPr marL="536955" marR="34290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^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2 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9878" y="2767169"/>
            <a:ext cx="2252782" cy="1691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Arial"/>
                <a:cs typeface="Arial"/>
              </a:rPr>
              <a:t>//</a:t>
            </a:r>
            <a:r>
              <a:rPr sz="1600" b="1" spc="9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File</a:t>
            </a:r>
            <a:r>
              <a:rPr sz="1600" b="1" spc="-7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Name</a:t>
            </a:r>
            <a:r>
              <a:rPr sz="1600" b="1" spc="-33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Dem</a:t>
            </a: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.ja</a:t>
            </a:r>
            <a:r>
              <a:rPr sz="1600" b="1" spc="-34" dirty="0" smtClean="0">
                <a:latin typeface="Arial"/>
                <a:cs typeface="Arial"/>
              </a:rPr>
              <a:t>v</a:t>
            </a:r>
            <a:r>
              <a:rPr sz="1600" b="1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sz="1600" b="1" spc="0" dirty="0" smtClean="0">
                <a:latin typeface="Arial"/>
                <a:cs typeface="Arial"/>
              </a:rPr>
              <a:t>pri</a:t>
            </a:r>
            <a:r>
              <a:rPr sz="1600" b="1" spc="-39" dirty="0" smtClean="0">
                <a:latin typeface="Arial"/>
                <a:cs typeface="Arial"/>
              </a:rPr>
              <a:t>v</a:t>
            </a:r>
            <a:r>
              <a:rPr sz="1600" b="1" spc="0" dirty="0" smtClean="0">
                <a:latin typeface="Arial"/>
                <a:cs typeface="Arial"/>
              </a:rPr>
              <a:t>a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e</a:t>
            </a:r>
            <a:r>
              <a:rPr sz="1600" b="1" spc="36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class</a:t>
            </a:r>
            <a:r>
              <a:rPr sz="1600" b="1" spc="-8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}//</a:t>
            </a:r>
            <a:r>
              <a:rPr sz="1600" b="1" spc="1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End</a:t>
            </a:r>
            <a:r>
              <a:rPr sz="1600" b="1" spc="-30" dirty="0" smtClean="0">
                <a:latin typeface="Arial"/>
                <a:cs typeface="Arial"/>
              </a:rPr>
              <a:t> </a:t>
            </a: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f</a:t>
            </a:r>
            <a:r>
              <a:rPr sz="1600" b="1" spc="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class</a:t>
            </a:r>
            <a:r>
              <a:rPr sz="1600" b="1" spc="-8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pro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ected</a:t>
            </a:r>
            <a:r>
              <a:rPr sz="1600" b="1" spc="-42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class</a:t>
            </a:r>
            <a:r>
              <a:rPr sz="1600" b="1" spc="-25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}//</a:t>
            </a:r>
            <a:r>
              <a:rPr sz="1600" b="1" spc="1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End</a:t>
            </a:r>
            <a:r>
              <a:rPr sz="1600" b="1" spc="-30" dirty="0" smtClean="0">
                <a:latin typeface="Arial"/>
                <a:cs typeface="Arial"/>
              </a:rPr>
              <a:t> </a:t>
            </a: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f</a:t>
            </a:r>
            <a:r>
              <a:rPr sz="1600" b="1" spc="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class</a:t>
            </a:r>
            <a:r>
              <a:rPr sz="1600" b="1" spc="-39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9878" y="4720690"/>
            <a:ext cx="2252883" cy="1691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b="1" spc="0" dirty="0" smtClean="0">
                <a:latin typeface="Arial"/>
                <a:cs typeface="Arial"/>
              </a:rPr>
              <a:t>//</a:t>
            </a:r>
            <a:r>
              <a:rPr sz="1600" b="1" spc="9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F</a:t>
            </a:r>
            <a:r>
              <a:rPr sz="1600" b="1" spc="-4" dirty="0" smtClean="0">
                <a:latin typeface="Arial"/>
                <a:cs typeface="Arial"/>
              </a:rPr>
              <a:t>i</a:t>
            </a:r>
            <a:r>
              <a:rPr sz="1600" b="1" spc="0" dirty="0" smtClean="0">
                <a:latin typeface="Arial"/>
                <a:cs typeface="Arial"/>
              </a:rPr>
              <a:t>le</a:t>
            </a:r>
            <a:r>
              <a:rPr sz="1600" b="1" spc="19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Na</a:t>
            </a:r>
            <a:r>
              <a:rPr sz="1600" b="1" spc="-9" dirty="0" smtClean="0">
                <a:latin typeface="Arial"/>
                <a:cs typeface="Arial"/>
              </a:rPr>
              <a:t>m</a:t>
            </a:r>
            <a:r>
              <a:rPr sz="1600" b="1" spc="0" dirty="0" smtClean="0">
                <a:latin typeface="Arial"/>
                <a:cs typeface="Arial"/>
              </a:rPr>
              <a:t>e</a:t>
            </a:r>
            <a:r>
              <a:rPr sz="1600" b="1" spc="-33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De</a:t>
            </a:r>
            <a:r>
              <a:rPr sz="1600" b="1" spc="-9" dirty="0" smtClean="0">
                <a:latin typeface="Arial"/>
                <a:cs typeface="Arial"/>
              </a:rPr>
              <a:t>m</a:t>
            </a:r>
            <a:r>
              <a:rPr sz="1600" b="1" spc="0" dirty="0" smtClean="0">
                <a:latin typeface="Arial"/>
                <a:cs typeface="Arial"/>
              </a:rPr>
              <a:t>o</a:t>
            </a:r>
            <a:r>
              <a:rPr sz="1600" b="1" spc="-4" dirty="0" smtClean="0">
                <a:latin typeface="Arial"/>
                <a:cs typeface="Arial"/>
              </a:rPr>
              <a:t>.</a:t>
            </a:r>
            <a:r>
              <a:rPr sz="1600" b="1" spc="0" dirty="0" smtClean="0">
                <a:latin typeface="Arial"/>
                <a:cs typeface="Arial"/>
              </a:rPr>
              <a:t>ja</a:t>
            </a:r>
            <a:r>
              <a:rPr sz="1600" b="1" spc="-39" dirty="0" smtClean="0">
                <a:latin typeface="Arial"/>
                <a:cs typeface="Arial"/>
              </a:rPr>
              <a:t>v</a:t>
            </a:r>
            <a:r>
              <a:rPr sz="1600" b="1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2700" marR="30449">
              <a:lnSpc>
                <a:spcPct val="95825"/>
              </a:lnSpc>
            </a:pPr>
            <a:r>
              <a:rPr sz="1600" b="1" spc="0" dirty="0" smtClean="0">
                <a:latin typeface="Arial"/>
                <a:cs typeface="Arial"/>
              </a:rPr>
              <a:t>p</a:t>
            </a:r>
            <a:r>
              <a:rPr sz="1600" b="1" spc="-4" dirty="0" smtClean="0">
                <a:latin typeface="Arial"/>
                <a:cs typeface="Arial"/>
              </a:rPr>
              <a:t>u</a:t>
            </a:r>
            <a:r>
              <a:rPr sz="1600" b="1" spc="0" dirty="0" smtClean="0">
                <a:latin typeface="Arial"/>
                <a:cs typeface="Arial"/>
              </a:rPr>
              <a:t>blic</a:t>
            </a:r>
            <a:r>
              <a:rPr sz="1600" b="1" spc="-27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class</a:t>
            </a:r>
            <a:r>
              <a:rPr sz="1600" b="1" spc="-25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Demo</a:t>
            </a:r>
            <a:endParaRPr sz="1600">
              <a:latin typeface="Arial"/>
              <a:cs typeface="Arial"/>
            </a:endParaRPr>
          </a:p>
          <a:p>
            <a:pPr marL="12700" marR="30449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700" marR="138689">
              <a:lnSpc>
                <a:spcPct val="100041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}//</a:t>
            </a:r>
            <a:r>
              <a:rPr sz="1600" b="1" spc="1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End</a:t>
            </a:r>
            <a:r>
              <a:rPr sz="1600" b="1" spc="-30" dirty="0" smtClean="0">
                <a:latin typeface="Arial"/>
                <a:cs typeface="Arial"/>
              </a:rPr>
              <a:t> </a:t>
            </a: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f</a:t>
            </a:r>
            <a:r>
              <a:rPr sz="1600" b="1" spc="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class</a:t>
            </a:r>
            <a:r>
              <a:rPr sz="1600" b="1" spc="-39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Demo class</a:t>
            </a:r>
            <a:r>
              <a:rPr sz="1600" b="1" spc="-25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 marL="12700" marR="30449">
              <a:lnSpc>
                <a:spcPct val="95825"/>
              </a:lnSpc>
            </a:pPr>
            <a:r>
              <a:rPr sz="1600" b="1" spc="0" dirty="0" smtClean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700" marR="30449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}//</a:t>
            </a:r>
            <a:r>
              <a:rPr sz="1600" b="1" spc="1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End</a:t>
            </a:r>
            <a:r>
              <a:rPr sz="1600" b="1" spc="-30" dirty="0" smtClean="0">
                <a:latin typeface="Arial"/>
                <a:cs typeface="Arial"/>
              </a:rPr>
              <a:t> </a:t>
            </a: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f</a:t>
            </a:r>
            <a:r>
              <a:rPr sz="1600" b="1" spc="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class</a:t>
            </a:r>
            <a:r>
              <a:rPr sz="1600" b="1" spc="-39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1698" y="5246497"/>
            <a:ext cx="2216218" cy="5282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5670" marR="433000" algn="ctr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&lt;&lt;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or&gt;&gt;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160"/>
              </a:lnSpc>
              <a:spcBef>
                <a:spcPts val="11"/>
              </a:spcBef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Com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il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700" b="1" spc="-3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ce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ful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67862" y="4267962"/>
            <a:ext cx="978408" cy="484631"/>
          </a:xfrm>
          <a:custGeom>
            <a:avLst/>
            <a:gdLst/>
            <a:ahLst/>
            <a:cxnLst/>
            <a:rect l="l" t="t" r="r" b="b"/>
            <a:pathLst>
              <a:path w="978408" h="484632">
                <a:moveTo>
                  <a:pt x="736091" y="363474"/>
                </a:moveTo>
                <a:lnTo>
                  <a:pt x="736091" y="484631"/>
                </a:lnTo>
                <a:lnTo>
                  <a:pt x="978408" y="242315"/>
                </a:lnTo>
                <a:lnTo>
                  <a:pt x="736091" y="0"/>
                </a:lnTo>
                <a:lnTo>
                  <a:pt x="736091" y="121157"/>
                </a:lnTo>
                <a:lnTo>
                  <a:pt x="0" y="121157"/>
                </a:lnTo>
                <a:lnTo>
                  <a:pt x="0" y="363474"/>
                </a:lnTo>
                <a:lnTo>
                  <a:pt x="736091" y="36347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67862" y="4267962"/>
            <a:ext cx="978408" cy="484631"/>
          </a:xfrm>
          <a:custGeom>
            <a:avLst/>
            <a:gdLst/>
            <a:ahLst/>
            <a:cxnLst/>
            <a:rect l="l" t="t" r="r" b="b"/>
            <a:pathLst>
              <a:path w="978408" h="484632">
                <a:moveTo>
                  <a:pt x="0" y="121157"/>
                </a:moveTo>
                <a:lnTo>
                  <a:pt x="736091" y="121157"/>
                </a:lnTo>
                <a:lnTo>
                  <a:pt x="736091" y="0"/>
                </a:lnTo>
                <a:lnTo>
                  <a:pt x="978408" y="242315"/>
                </a:lnTo>
                <a:lnTo>
                  <a:pt x="736091" y="484631"/>
                </a:lnTo>
                <a:lnTo>
                  <a:pt x="736091" y="363474"/>
                </a:lnTo>
                <a:lnTo>
                  <a:pt x="0" y="363474"/>
                </a:lnTo>
                <a:lnTo>
                  <a:pt x="0" y="12115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002" y="2998470"/>
            <a:ext cx="2735580" cy="3023616"/>
          </a:xfrm>
          <a:custGeom>
            <a:avLst/>
            <a:gdLst/>
            <a:ahLst/>
            <a:cxnLst/>
            <a:rect l="l" t="t" r="r" b="b"/>
            <a:pathLst>
              <a:path w="2735580" h="3023616">
                <a:moveTo>
                  <a:pt x="0" y="455929"/>
                </a:moveTo>
                <a:lnTo>
                  <a:pt x="5967" y="381966"/>
                </a:lnTo>
                <a:lnTo>
                  <a:pt x="23243" y="311806"/>
                </a:lnTo>
                <a:lnTo>
                  <a:pt x="50890" y="246387"/>
                </a:lnTo>
                <a:lnTo>
                  <a:pt x="87968" y="186647"/>
                </a:lnTo>
                <a:lnTo>
                  <a:pt x="133540" y="133524"/>
                </a:lnTo>
                <a:lnTo>
                  <a:pt x="186666" y="87957"/>
                </a:lnTo>
                <a:lnTo>
                  <a:pt x="246408" y="50882"/>
                </a:lnTo>
                <a:lnTo>
                  <a:pt x="311827" y="23239"/>
                </a:lnTo>
                <a:lnTo>
                  <a:pt x="381985" y="5966"/>
                </a:lnTo>
                <a:lnTo>
                  <a:pt x="455942" y="0"/>
                </a:lnTo>
                <a:lnTo>
                  <a:pt x="2279650" y="0"/>
                </a:lnTo>
                <a:lnTo>
                  <a:pt x="2353613" y="5966"/>
                </a:lnTo>
                <a:lnTo>
                  <a:pt x="2423773" y="23239"/>
                </a:lnTo>
                <a:lnTo>
                  <a:pt x="2489192" y="50882"/>
                </a:lnTo>
                <a:lnTo>
                  <a:pt x="2548932" y="87957"/>
                </a:lnTo>
                <a:lnTo>
                  <a:pt x="2602055" y="133524"/>
                </a:lnTo>
                <a:lnTo>
                  <a:pt x="2647622" y="186647"/>
                </a:lnTo>
                <a:lnTo>
                  <a:pt x="2684697" y="246387"/>
                </a:lnTo>
                <a:lnTo>
                  <a:pt x="2712340" y="311806"/>
                </a:lnTo>
                <a:lnTo>
                  <a:pt x="2729613" y="381966"/>
                </a:lnTo>
                <a:lnTo>
                  <a:pt x="2735580" y="455929"/>
                </a:lnTo>
                <a:lnTo>
                  <a:pt x="2735580" y="2567685"/>
                </a:lnTo>
                <a:lnTo>
                  <a:pt x="2729613" y="2641640"/>
                </a:lnTo>
                <a:lnTo>
                  <a:pt x="2712340" y="2711795"/>
                </a:lnTo>
                <a:lnTo>
                  <a:pt x="2684697" y="2777211"/>
                </a:lnTo>
                <a:lnTo>
                  <a:pt x="2647622" y="2836952"/>
                </a:lnTo>
                <a:lnTo>
                  <a:pt x="2602055" y="2890077"/>
                </a:lnTo>
                <a:lnTo>
                  <a:pt x="2548932" y="2935647"/>
                </a:lnTo>
                <a:lnTo>
                  <a:pt x="2489192" y="2972725"/>
                </a:lnTo>
                <a:lnTo>
                  <a:pt x="2423773" y="3000372"/>
                </a:lnTo>
                <a:lnTo>
                  <a:pt x="2353613" y="3017648"/>
                </a:lnTo>
                <a:lnTo>
                  <a:pt x="2279650" y="3023616"/>
                </a:lnTo>
                <a:lnTo>
                  <a:pt x="455942" y="3023616"/>
                </a:lnTo>
                <a:lnTo>
                  <a:pt x="381985" y="3017648"/>
                </a:lnTo>
                <a:lnTo>
                  <a:pt x="311827" y="3000372"/>
                </a:lnTo>
                <a:lnTo>
                  <a:pt x="246408" y="2972725"/>
                </a:lnTo>
                <a:lnTo>
                  <a:pt x="186666" y="2935647"/>
                </a:lnTo>
                <a:lnTo>
                  <a:pt x="133540" y="2890077"/>
                </a:lnTo>
                <a:lnTo>
                  <a:pt x="87968" y="2836952"/>
                </a:lnTo>
                <a:lnTo>
                  <a:pt x="50890" y="2777211"/>
                </a:lnTo>
                <a:lnTo>
                  <a:pt x="23243" y="2711795"/>
                </a:lnTo>
                <a:lnTo>
                  <a:pt x="5967" y="2641640"/>
                </a:lnTo>
                <a:lnTo>
                  <a:pt x="0" y="2567685"/>
                </a:lnTo>
                <a:lnTo>
                  <a:pt x="0" y="45592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3540" y="465946"/>
            <a:ext cx="612581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89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D</a:t>
            </a:r>
            <a:r>
              <a:rPr sz="3600" b="1" spc="-154" dirty="0" smtClean="0">
                <a:latin typeface="Arial"/>
                <a:cs typeface="Arial"/>
              </a:rPr>
              <a:t>ef</a:t>
            </a:r>
            <a:r>
              <a:rPr sz="3600" b="1" spc="-159" dirty="0" smtClean="0">
                <a:latin typeface="Arial"/>
                <a:cs typeface="Arial"/>
              </a:rPr>
              <a:t>ini</a:t>
            </a: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-150" dirty="0" smtClean="0">
                <a:latin typeface="Arial"/>
                <a:cs typeface="Arial"/>
              </a:rPr>
              <a:t>io</a:t>
            </a:r>
            <a:r>
              <a:rPr sz="3600" b="1" spc="0" dirty="0" smtClean="0">
                <a:latin typeface="Arial"/>
                <a:cs typeface="Arial"/>
              </a:rPr>
              <a:t>n</a:t>
            </a:r>
            <a:r>
              <a:rPr sz="3600" b="1" spc="-244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ul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75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:</a:t>
            </a:r>
            <a:r>
              <a:rPr sz="3600" b="1" spc="-300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ul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75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6440" y="1577371"/>
            <a:ext cx="603054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Rule</a:t>
            </a:r>
            <a:r>
              <a:rPr sz="2400" b="1" spc="50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2:</a:t>
            </a:r>
            <a:r>
              <a:rPr sz="2400" b="1" spc="59" dirty="0" smtClean="0">
                <a:latin typeface="Arial"/>
                <a:cs typeface="Arial"/>
              </a:rPr>
              <a:t> </a:t>
            </a:r>
            <a:r>
              <a:rPr sz="2400" b="1" spc="4" dirty="0" smtClean="0">
                <a:latin typeface="Arial"/>
                <a:cs typeface="Arial"/>
              </a:rPr>
              <a:t>I</a:t>
            </a:r>
            <a:r>
              <a:rPr sz="2400" b="1" spc="0" dirty="0" smtClean="0">
                <a:latin typeface="Arial"/>
                <a:cs typeface="Arial"/>
              </a:rPr>
              <a:t>n</a:t>
            </a:r>
            <a:r>
              <a:rPr sz="2400" b="1" spc="3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a</a:t>
            </a:r>
            <a:r>
              <a:rPr sz="2400" b="1" spc="5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single</a:t>
            </a:r>
            <a:r>
              <a:rPr sz="2400" b="1" spc="59" dirty="0" smtClean="0">
                <a:latin typeface="Arial"/>
                <a:cs typeface="Arial"/>
              </a:rPr>
              <a:t> </a:t>
            </a:r>
            <a:r>
              <a:rPr sz="2400" b="1" spc="-14" dirty="0" smtClean="0">
                <a:latin typeface="Arial"/>
                <a:cs typeface="Arial"/>
              </a:rPr>
              <a:t>s</a:t>
            </a:r>
            <a:r>
              <a:rPr sz="2400" b="1" spc="0" dirty="0" smtClean="0">
                <a:latin typeface="Arial"/>
                <a:cs typeface="Arial"/>
              </a:rPr>
              <a:t>ource</a:t>
            </a:r>
            <a:r>
              <a:rPr sz="2400" b="1" spc="50" dirty="0" smtClean="0">
                <a:latin typeface="Arial"/>
                <a:cs typeface="Arial"/>
              </a:rPr>
              <a:t> </a:t>
            </a:r>
            <a:r>
              <a:rPr sz="2400" b="1" spc="4" dirty="0" smtClean="0">
                <a:latin typeface="Arial"/>
                <a:cs typeface="Arial"/>
              </a:rPr>
              <a:t>‘</a:t>
            </a:r>
            <a:r>
              <a:rPr sz="2400" b="1" spc="-4" dirty="0" smtClean="0">
                <a:latin typeface="Arial"/>
                <a:cs typeface="Arial"/>
              </a:rPr>
              <a:t>.</a:t>
            </a:r>
            <a:r>
              <a:rPr sz="2400" b="1" spc="0" dirty="0" smtClean="0">
                <a:latin typeface="Arial"/>
                <a:cs typeface="Arial"/>
              </a:rPr>
              <a:t>java’</a:t>
            </a:r>
            <a:r>
              <a:rPr sz="2400" b="1" spc="-6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f</a:t>
            </a:r>
            <a:r>
              <a:rPr sz="2400" b="1" spc="-14" dirty="0" smtClean="0">
                <a:latin typeface="Arial"/>
                <a:cs typeface="Arial"/>
              </a:rPr>
              <a:t>i</a:t>
            </a:r>
            <a:r>
              <a:rPr sz="2400" b="1" spc="0" dirty="0" smtClean="0">
                <a:latin typeface="Arial"/>
                <a:cs typeface="Arial"/>
              </a:rPr>
              <a:t>le,</a:t>
            </a:r>
            <a:r>
              <a:rPr sz="2400" b="1" spc="5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o</a:t>
            </a:r>
            <a:r>
              <a:rPr sz="2400" b="1" spc="-14" dirty="0" smtClean="0">
                <a:latin typeface="Arial"/>
                <a:cs typeface="Arial"/>
              </a:rPr>
              <a:t>n</a:t>
            </a:r>
            <a:r>
              <a:rPr sz="2400" b="1" spc="0" dirty="0" smtClean="0">
                <a:latin typeface="Arial"/>
                <a:cs typeface="Arial"/>
              </a:rPr>
              <a:t>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74560" y="1577371"/>
            <a:ext cx="14690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one</a:t>
            </a:r>
            <a:r>
              <a:rPr sz="2400" b="1" spc="6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cla</a:t>
            </a:r>
            <a:r>
              <a:rPr sz="2400" b="1" spc="4" dirty="0" smtClean="0">
                <a:latin typeface="Arial"/>
                <a:cs typeface="Arial"/>
              </a:rPr>
              <a:t>s</a:t>
            </a:r>
            <a:r>
              <a:rPr sz="2400" b="1" spc="0" dirty="0" smtClean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65414" y="1577371"/>
            <a:ext cx="5953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440" y="1942884"/>
            <a:ext cx="229097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-4" dirty="0" smtClean="0">
                <a:latin typeface="Arial"/>
                <a:cs typeface="Arial"/>
              </a:rPr>
              <a:t>b</a:t>
            </a:r>
            <a:r>
              <a:rPr sz="2400" b="1" spc="0" dirty="0" smtClean="0">
                <a:latin typeface="Arial"/>
                <a:cs typeface="Arial"/>
              </a:rPr>
              <a:t>e d</a:t>
            </a:r>
            <a:r>
              <a:rPr sz="2400" b="1" spc="-4" dirty="0" smtClean="0">
                <a:latin typeface="Arial"/>
                <a:cs typeface="Arial"/>
              </a:rPr>
              <a:t>e</a:t>
            </a:r>
            <a:r>
              <a:rPr sz="2400" b="1" spc="0" dirty="0" smtClean="0">
                <a:latin typeface="Arial"/>
                <a:cs typeface="Arial"/>
              </a:rPr>
              <a:t>f</a:t>
            </a:r>
            <a:r>
              <a:rPr sz="2400" b="1" spc="4" dirty="0" smtClean="0">
                <a:latin typeface="Arial"/>
                <a:cs typeface="Arial"/>
              </a:rPr>
              <a:t>i</a:t>
            </a:r>
            <a:r>
              <a:rPr sz="2400" b="1" spc="0" dirty="0" smtClean="0">
                <a:latin typeface="Arial"/>
                <a:cs typeface="Arial"/>
              </a:rPr>
              <a:t>n</a:t>
            </a:r>
            <a:r>
              <a:rPr sz="2400" b="1" spc="-4" dirty="0" smtClean="0">
                <a:latin typeface="Arial"/>
                <a:cs typeface="Arial"/>
              </a:rPr>
              <a:t>e</a:t>
            </a:r>
            <a:r>
              <a:rPr sz="2400" b="1" spc="0" dirty="0" smtClean="0">
                <a:latin typeface="Arial"/>
                <a:cs typeface="Arial"/>
              </a:rPr>
              <a:t>d</a:t>
            </a:r>
            <a:r>
              <a:rPr sz="2400" b="1" spc="-19" dirty="0" smtClean="0">
                <a:latin typeface="Arial"/>
                <a:cs typeface="Arial"/>
              </a:rPr>
              <a:t> </a:t>
            </a:r>
            <a:r>
              <a:rPr sz="2400" b="1" spc="25" dirty="0" smtClean="0">
                <a:latin typeface="Arial"/>
                <a:cs typeface="Arial"/>
              </a:rPr>
              <a:t>w</a:t>
            </a:r>
            <a:r>
              <a:rPr sz="2400" b="1" spc="0" dirty="0" smtClean="0">
                <a:latin typeface="Arial"/>
                <a:cs typeface="Arial"/>
              </a:rPr>
              <a:t>ith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5267" y="1942884"/>
            <a:ext cx="132545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&lt;pu</a:t>
            </a:r>
            <a:r>
              <a:rPr sz="2400" b="1" spc="-9" dirty="0" smtClean="0">
                <a:latin typeface="Arial"/>
                <a:cs typeface="Arial"/>
              </a:rPr>
              <a:t>b</a:t>
            </a:r>
            <a:r>
              <a:rPr sz="2400" b="1" spc="0" dirty="0" smtClean="0">
                <a:latin typeface="Arial"/>
                <a:cs typeface="Arial"/>
              </a:rPr>
              <a:t>l</a:t>
            </a:r>
            <a:r>
              <a:rPr sz="2400" b="1" spc="4" dirty="0" smtClean="0">
                <a:latin typeface="Arial"/>
                <a:cs typeface="Arial"/>
              </a:rPr>
              <a:t>i</a:t>
            </a:r>
            <a:r>
              <a:rPr sz="2400" b="1" spc="0" dirty="0" smtClean="0">
                <a:latin typeface="Arial"/>
                <a:cs typeface="Arial"/>
              </a:rPr>
              <a:t>c&gt;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0291" y="1942884"/>
            <a:ext cx="103558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-4" dirty="0" smtClean="0">
                <a:latin typeface="Arial"/>
                <a:cs typeface="Arial"/>
              </a:rPr>
              <a:t>scop</a:t>
            </a:r>
            <a:r>
              <a:rPr sz="2400" b="1" spc="0" dirty="0" smtClean="0">
                <a:latin typeface="Arial"/>
                <a:cs typeface="Arial"/>
              </a:rPr>
              <a:t>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8172" y="2934233"/>
            <a:ext cx="3441920" cy="31550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Demo</a:t>
            </a:r>
            <a:r>
              <a:rPr sz="2400" b="1" spc="4" baseline="3413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400" b="1" spc="-19" baseline="3413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25" baseline="3413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4" baseline="3413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4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400" b="1" spc="-51" baseline="3413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2400" b="1" spc="4" baseline="3413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sz="2400" b="1" spc="-14" baseline="3413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9" baseline="3413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4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pub</a:t>
            </a: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4" baseline="3413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sz="2400" b="1" spc="19" baseline="3413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ould</a:t>
            </a:r>
            <a:r>
              <a:rPr sz="2400" b="1" spc="14" baseline="3413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12700" marR="30449">
              <a:lnSpc>
                <a:spcPts val="1925"/>
              </a:lnSpc>
              <a:spcBef>
                <a:spcPts val="9"/>
              </a:spcBef>
            </a:pP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14" baseline="1706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2400" b="1" spc="-52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00" b="1" spc="-12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7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fi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35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amed</a:t>
            </a:r>
            <a:r>
              <a:rPr sz="2400" b="1" spc="-26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14" baseline="170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400" b="1" spc="-19" baseline="170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25" baseline="1706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12700" marR="30449">
              <a:lnSpc>
                <a:spcPts val="1920"/>
              </a:lnSpc>
            </a:pP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pub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15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sz="2400" b="1" spc="-46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306362" marR="2978804" algn="ctr">
              <a:lnSpc>
                <a:spcPts val="1920"/>
              </a:lnSpc>
            </a:pP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^</a:t>
            </a:r>
            <a:endParaRPr sz="1600">
              <a:latin typeface="Calibri"/>
              <a:cs typeface="Calibri"/>
            </a:endParaRPr>
          </a:p>
          <a:p>
            <a:pPr marL="12700" marR="11007">
              <a:lnSpc>
                <a:spcPts val="1920"/>
              </a:lnSpc>
            </a:pP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Dem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o.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400" b="1" spc="-19" baseline="170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25" baseline="1706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400" b="1" spc="-83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sz="2400" b="1" spc="-46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400" b="1" spc="5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b="1" spc="-20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pub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sz="2400" b="1" spc="-25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ld</a:t>
            </a:r>
            <a:r>
              <a:rPr sz="2400" b="1" spc="-24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12700" marR="30449">
              <a:lnSpc>
                <a:spcPts val="1920"/>
              </a:lnSpc>
            </a:pP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14" baseline="1706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2400" b="1" spc="-52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00" b="1" spc="-12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7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fi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35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amed</a:t>
            </a:r>
            <a:r>
              <a:rPr sz="2400" b="1" spc="-26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400" b="1" spc="9" baseline="1706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400" b="1" spc="-19" baseline="170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25" baseline="1706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12700" marR="30449">
              <a:lnSpc>
                <a:spcPts val="1920"/>
              </a:lnSpc>
            </a:pP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pub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24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ass</a:t>
            </a:r>
            <a:r>
              <a:rPr sz="2400" b="1" spc="-14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  <a:p>
            <a:pPr marL="306362" marR="2978804" algn="ctr">
              <a:lnSpc>
                <a:spcPts val="1920"/>
              </a:lnSpc>
            </a:pP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^</a:t>
            </a:r>
            <a:endParaRPr sz="1600">
              <a:latin typeface="Calibri"/>
              <a:cs typeface="Calibri"/>
            </a:endParaRPr>
          </a:p>
          <a:p>
            <a:pPr marL="12700" marR="17088">
              <a:lnSpc>
                <a:spcPts val="1920"/>
              </a:lnSpc>
            </a:pP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Dem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o.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400" b="1" spc="-19" baseline="170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25" baseline="1706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400" b="1" spc="-83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sz="2400" b="1" spc="-46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6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b="1" spc="-20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pub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sz="2400" b="1" spc="-25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ld</a:t>
            </a:r>
            <a:r>
              <a:rPr sz="2400" b="1" spc="-24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12700" marR="30449">
              <a:lnSpc>
                <a:spcPts val="1920"/>
              </a:lnSpc>
            </a:pP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14" baseline="1706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2400" b="1" spc="-52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00" b="1" spc="-12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7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fi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35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amed</a:t>
            </a:r>
            <a:r>
              <a:rPr sz="2400" b="1" spc="-26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C.j</a:t>
            </a:r>
            <a:r>
              <a:rPr sz="2400" b="1" spc="-19" baseline="170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25" baseline="1706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12700" marR="30449">
              <a:lnSpc>
                <a:spcPts val="1920"/>
              </a:lnSpc>
            </a:pP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pub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15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sz="2400" b="1" spc="-46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  <a:p>
            <a:pPr marL="306362" marR="2978804" algn="ctr">
              <a:lnSpc>
                <a:spcPts val="1920"/>
              </a:lnSpc>
            </a:pP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^</a:t>
            </a:r>
            <a:endParaRPr sz="1600">
              <a:latin typeface="Calibri"/>
              <a:cs typeface="Calibri"/>
            </a:endParaRPr>
          </a:p>
          <a:p>
            <a:pPr marL="12700" marR="30449">
              <a:lnSpc>
                <a:spcPts val="1920"/>
              </a:lnSpc>
            </a:pP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2400" b="1" spc="-3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400" b="1" spc="-29" baseline="1706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-29" baseline="1706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540" y="3072638"/>
            <a:ext cx="2335933" cy="2723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-4" baseline="3034" dirty="0" smtClean="0">
                <a:latin typeface="Calibri"/>
                <a:cs typeface="Calibri"/>
              </a:rPr>
              <a:t>/</a:t>
            </a:r>
            <a:r>
              <a:rPr sz="2700" b="1" spc="0" baseline="3034" dirty="0" smtClean="0">
                <a:latin typeface="Calibri"/>
                <a:cs typeface="Calibri"/>
              </a:rPr>
              <a:t>/</a:t>
            </a:r>
            <a:r>
              <a:rPr sz="2700" b="1" spc="19" baseline="3034" dirty="0" smtClean="0"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latin typeface="Calibri"/>
                <a:cs typeface="Calibri"/>
              </a:rPr>
              <a:t>File</a:t>
            </a:r>
            <a:r>
              <a:rPr sz="2700" b="1" spc="-9" baseline="3034" dirty="0" smtClean="0"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latin typeface="Calibri"/>
                <a:cs typeface="Calibri"/>
              </a:rPr>
              <a:t>Nam</a:t>
            </a:r>
            <a:r>
              <a:rPr sz="2700" b="1" spc="4" baseline="3034" dirty="0" smtClean="0"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latin typeface="Calibri"/>
                <a:cs typeface="Calibri"/>
              </a:rPr>
              <a:t>:D</a:t>
            </a:r>
            <a:r>
              <a:rPr sz="2700" b="1" spc="4" baseline="3034" dirty="0" smtClean="0"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latin typeface="Calibri"/>
                <a:cs typeface="Calibri"/>
              </a:rPr>
              <a:t>mo.j</a:t>
            </a:r>
            <a:r>
              <a:rPr sz="2700" b="1" spc="-25" baseline="3034" dirty="0" smtClean="0">
                <a:latin typeface="Calibri"/>
                <a:cs typeface="Calibri"/>
              </a:rPr>
              <a:t>av</a:t>
            </a:r>
            <a:r>
              <a:rPr sz="2700" b="1" spc="0" baseline="3034" dirty="0" smtClean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sz="2700" b="1" spc="4" baseline="1517" dirty="0" smtClean="0">
                <a:latin typeface="Calibri"/>
                <a:cs typeface="Calibri"/>
              </a:rPr>
              <a:t>pub</a:t>
            </a:r>
            <a:r>
              <a:rPr sz="2700" b="1" spc="0" baseline="1517" dirty="0" smtClean="0">
                <a:latin typeface="Calibri"/>
                <a:cs typeface="Calibri"/>
              </a:rPr>
              <a:t>lic</a:t>
            </a:r>
            <a:r>
              <a:rPr sz="2700" b="1" spc="-3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cla</a:t>
            </a:r>
            <a:r>
              <a:rPr sz="2700" b="1" spc="4" baseline="1517" dirty="0" smtClean="0"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latin typeface="Calibri"/>
                <a:cs typeface="Calibri"/>
              </a:rPr>
              <a:t>s</a:t>
            </a:r>
            <a:r>
              <a:rPr sz="2700" b="1" spc="-1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b="1" spc="0" baseline="1517" dirty="0" smtClean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b="1" spc="0" baseline="1517" dirty="0" smtClean="0">
                <a:latin typeface="Calibri"/>
                <a:cs typeface="Calibri"/>
              </a:rPr>
              <a:t>}//</a:t>
            </a:r>
            <a:r>
              <a:rPr sz="2700" b="1" spc="1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End</a:t>
            </a:r>
            <a:r>
              <a:rPr sz="2700" b="1" spc="-14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of</a:t>
            </a:r>
            <a:r>
              <a:rPr sz="2700" b="1" spc="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cla</a:t>
            </a:r>
            <a:r>
              <a:rPr sz="2700" b="1" spc="4" baseline="1517" dirty="0" smtClean="0"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latin typeface="Calibri"/>
                <a:cs typeface="Calibri"/>
              </a:rPr>
              <a:t>s</a:t>
            </a:r>
            <a:r>
              <a:rPr sz="2700" b="1" spc="-19" baseline="1517" dirty="0" smtClean="0">
                <a:latin typeface="Calibri"/>
                <a:cs typeface="Calibri"/>
              </a:rPr>
              <a:t> </a:t>
            </a:r>
            <a:r>
              <a:rPr sz="2700" b="1" spc="4" baseline="1517" dirty="0" smtClean="0">
                <a:latin typeface="Calibri"/>
                <a:cs typeface="Calibri"/>
              </a:rPr>
              <a:t>De</a:t>
            </a:r>
            <a:r>
              <a:rPr sz="2700" b="1" spc="0" baseline="1517" dirty="0" smtClean="0">
                <a:latin typeface="Calibri"/>
                <a:cs typeface="Calibri"/>
              </a:rPr>
              <a:t>mo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b="1" spc="4" baseline="1517" dirty="0" smtClean="0">
                <a:latin typeface="Calibri"/>
                <a:cs typeface="Calibri"/>
              </a:rPr>
              <a:t>pub</a:t>
            </a:r>
            <a:r>
              <a:rPr sz="2700" b="1" spc="0" baseline="1517" dirty="0" smtClean="0">
                <a:latin typeface="Calibri"/>
                <a:cs typeface="Calibri"/>
              </a:rPr>
              <a:t>lic</a:t>
            </a:r>
            <a:r>
              <a:rPr sz="2700" b="1" spc="-3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cla</a:t>
            </a:r>
            <a:r>
              <a:rPr sz="2700" b="1" spc="4" baseline="1517" dirty="0" smtClean="0"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latin typeface="Calibri"/>
                <a:cs typeface="Calibri"/>
              </a:rPr>
              <a:t>s</a:t>
            </a:r>
            <a:r>
              <a:rPr sz="2700" b="1" spc="-1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b="1" spc="0" baseline="1517" dirty="0" smtClean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b="1" spc="0" baseline="1517" dirty="0" smtClean="0">
                <a:latin typeface="Calibri"/>
                <a:cs typeface="Calibri"/>
              </a:rPr>
              <a:t>}//</a:t>
            </a:r>
            <a:r>
              <a:rPr sz="2700" b="1" spc="1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End</a:t>
            </a:r>
            <a:r>
              <a:rPr sz="2700" b="1" spc="-14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of</a:t>
            </a:r>
            <a:r>
              <a:rPr sz="2700" b="1" spc="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cla</a:t>
            </a:r>
            <a:r>
              <a:rPr sz="2700" b="1" spc="4" baseline="1517" dirty="0" smtClean="0"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latin typeface="Calibri"/>
                <a:cs typeface="Calibri"/>
              </a:rPr>
              <a:t>s</a:t>
            </a:r>
            <a:r>
              <a:rPr sz="2700" b="1" spc="-1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b="1" spc="4" baseline="1517" dirty="0" smtClean="0">
                <a:latin typeface="Calibri"/>
                <a:cs typeface="Calibri"/>
              </a:rPr>
              <a:t>pub</a:t>
            </a:r>
            <a:r>
              <a:rPr sz="2700" b="1" spc="0" baseline="1517" dirty="0" smtClean="0">
                <a:latin typeface="Calibri"/>
                <a:cs typeface="Calibri"/>
              </a:rPr>
              <a:t>lic</a:t>
            </a:r>
            <a:r>
              <a:rPr sz="2700" b="1" spc="-3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cla</a:t>
            </a:r>
            <a:r>
              <a:rPr sz="2700" b="1" spc="4" baseline="1517" dirty="0" smtClean="0"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latin typeface="Calibri"/>
                <a:cs typeface="Calibri"/>
              </a:rPr>
              <a:t>s</a:t>
            </a:r>
            <a:r>
              <a:rPr sz="2700" b="1" spc="-1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b="1" spc="0" baseline="1517" dirty="0" smtClean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b="1" spc="0" baseline="1517" dirty="0" smtClean="0">
                <a:latin typeface="Calibri"/>
                <a:cs typeface="Calibri"/>
              </a:rPr>
              <a:t>}//</a:t>
            </a:r>
            <a:r>
              <a:rPr sz="2700" b="1" spc="1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End</a:t>
            </a:r>
            <a:r>
              <a:rPr sz="2700" b="1" spc="-14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of</a:t>
            </a:r>
            <a:r>
              <a:rPr sz="2700" b="1" spc="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cla</a:t>
            </a:r>
            <a:r>
              <a:rPr sz="2700" b="1" spc="4" baseline="1517" dirty="0" smtClean="0"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latin typeface="Calibri"/>
                <a:cs typeface="Calibri"/>
              </a:rPr>
              <a:t>s</a:t>
            </a:r>
            <a:r>
              <a:rPr sz="2700" b="1" spc="-1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11117" y="3763518"/>
            <a:ext cx="978408" cy="484631"/>
          </a:xfrm>
          <a:custGeom>
            <a:avLst/>
            <a:gdLst/>
            <a:ahLst/>
            <a:cxnLst/>
            <a:rect l="l" t="t" r="r" b="b"/>
            <a:pathLst>
              <a:path w="978408" h="484631">
                <a:moveTo>
                  <a:pt x="736092" y="363473"/>
                </a:moveTo>
                <a:lnTo>
                  <a:pt x="736092" y="484631"/>
                </a:lnTo>
                <a:lnTo>
                  <a:pt x="978408" y="242315"/>
                </a:lnTo>
                <a:lnTo>
                  <a:pt x="736092" y="0"/>
                </a:lnTo>
                <a:lnTo>
                  <a:pt x="736092" y="121157"/>
                </a:lnTo>
                <a:lnTo>
                  <a:pt x="0" y="121157"/>
                </a:lnTo>
                <a:lnTo>
                  <a:pt x="0" y="363473"/>
                </a:lnTo>
                <a:lnTo>
                  <a:pt x="736092" y="36347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11117" y="3763518"/>
            <a:ext cx="978408" cy="484631"/>
          </a:xfrm>
          <a:custGeom>
            <a:avLst/>
            <a:gdLst/>
            <a:ahLst/>
            <a:cxnLst/>
            <a:rect l="l" t="t" r="r" b="b"/>
            <a:pathLst>
              <a:path w="978408" h="484631">
                <a:moveTo>
                  <a:pt x="0" y="121157"/>
                </a:moveTo>
                <a:lnTo>
                  <a:pt x="736092" y="121157"/>
                </a:lnTo>
                <a:lnTo>
                  <a:pt x="736092" y="0"/>
                </a:lnTo>
                <a:lnTo>
                  <a:pt x="978408" y="242315"/>
                </a:lnTo>
                <a:lnTo>
                  <a:pt x="736092" y="484631"/>
                </a:lnTo>
                <a:lnTo>
                  <a:pt x="736092" y="363473"/>
                </a:lnTo>
                <a:lnTo>
                  <a:pt x="0" y="363473"/>
                </a:lnTo>
                <a:lnTo>
                  <a:pt x="0" y="12115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0258" y="2494026"/>
            <a:ext cx="2737104" cy="3023616"/>
          </a:xfrm>
          <a:custGeom>
            <a:avLst/>
            <a:gdLst/>
            <a:ahLst/>
            <a:cxnLst/>
            <a:rect l="l" t="t" r="r" b="b"/>
            <a:pathLst>
              <a:path w="2737104" h="3023616">
                <a:moveTo>
                  <a:pt x="0" y="456184"/>
                </a:moveTo>
                <a:lnTo>
                  <a:pt x="5970" y="382182"/>
                </a:lnTo>
                <a:lnTo>
                  <a:pt x="23256" y="311985"/>
                </a:lnTo>
                <a:lnTo>
                  <a:pt x="50918" y="246530"/>
                </a:lnTo>
                <a:lnTo>
                  <a:pt x="88018" y="186757"/>
                </a:lnTo>
                <a:lnTo>
                  <a:pt x="133615" y="133604"/>
                </a:lnTo>
                <a:lnTo>
                  <a:pt x="186770" y="88009"/>
                </a:lnTo>
                <a:lnTo>
                  <a:pt x="246545" y="50913"/>
                </a:lnTo>
                <a:lnTo>
                  <a:pt x="312001" y="23254"/>
                </a:lnTo>
                <a:lnTo>
                  <a:pt x="382198" y="5970"/>
                </a:lnTo>
                <a:lnTo>
                  <a:pt x="456196" y="0"/>
                </a:lnTo>
                <a:lnTo>
                  <a:pt x="2280920" y="0"/>
                </a:lnTo>
                <a:lnTo>
                  <a:pt x="2354921" y="5970"/>
                </a:lnTo>
                <a:lnTo>
                  <a:pt x="2425118" y="23254"/>
                </a:lnTo>
                <a:lnTo>
                  <a:pt x="2490573" y="50913"/>
                </a:lnTo>
                <a:lnTo>
                  <a:pt x="2550346" y="88009"/>
                </a:lnTo>
                <a:lnTo>
                  <a:pt x="2603499" y="133604"/>
                </a:lnTo>
                <a:lnTo>
                  <a:pt x="2649094" y="186757"/>
                </a:lnTo>
                <a:lnTo>
                  <a:pt x="2686190" y="246530"/>
                </a:lnTo>
                <a:lnTo>
                  <a:pt x="2713849" y="311985"/>
                </a:lnTo>
                <a:lnTo>
                  <a:pt x="2731133" y="382182"/>
                </a:lnTo>
                <a:lnTo>
                  <a:pt x="2737104" y="456184"/>
                </a:lnTo>
                <a:lnTo>
                  <a:pt x="2737104" y="2567432"/>
                </a:lnTo>
                <a:lnTo>
                  <a:pt x="2731133" y="2641433"/>
                </a:lnTo>
                <a:lnTo>
                  <a:pt x="2713849" y="2711630"/>
                </a:lnTo>
                <a:lnTo>
                  <a:pt x="2686190" y="2777085"/>
                </a:lnTo>
                <a:lnTo>
                  <a:pt x="2649094" y="2836858"/>
                </a:lnTo>
                <a:lnTo>
                  <a:pt x="2603499" y="2890012"/>
                </a:lnTo>
                <a:lnTo>
                  <a:pt x="2550346" y="2935606"/>
                </a:lnTo>
                <a:lnTo>
                  <a:pt x="2490573" y="2972702"/>
                </a:lnTo>
                <a:lnTo>
                  <a:pt x="2425118" y="3000361"/>
                </a:lnTo>
                <a:lnTo>
                  <a:pt x="2354921" y="3017645"/>
                </a:lnTo>
                <a:lnTo>
                  <a:pt x="2280920" y="3023616"/>
                </a:lnTo>
                <a:lnTo>
                  <a:pt x="456196" y="3023616"/>
                </a:lnTo>
                <a:lnTo>
                  <a:pt x="382198" y="3017645"/>
                </a:lnTo>
                <a:lnTo>
                  <a:pt x="312001" y="3000361"/>
                </a:lnTo>
                <a:lnTo>
                  <a:pt x="246545" y="2972702"/>
                </a:lnTo>
                <a:lnTo>
                  <a:pt x="186770" y="2935606"/>
                </a:lnTo>
                <a:lnTo>
                  <a:pt x="133615" y="2890012"/>
                </a:lnTo>
                <a:lnTo>
                  <a:pt x="88018" y="2836858"/>
                </a:lnTo>
                <a:lnTo>
                  <a:pt x="50918" y="2777085"/>
                </a:lnTo>
                <a:lnTo>
                  <a:pt x="23256" y="2711630"/>
                </a:lnTo>
                <a:lnTo>
                  <a:pt x="5970" y="2641433"/>
                </a:lnTo>
                <a:lnTo>
                  <a:pt x="0" y="2567432"/>
                </a:lnTo>
                <a:lnTo>
                  <a:pt x="0" y="45618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3540" y="465946"/>
            <a:ext cx="612581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89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D</a:t>
            </a:r>
            <a:r>
              <a:rPr sz="3600" b="1" spc="-154" dirty="0" smtClean="0">
                <a:latin typeface="Arial"/>
                <a:cs typeface="Arial"/>
              </a:rPr>
              <a:t>ef</a:t>
            </a:r>
            <a:r>
              <a:rPr sz="3600" b="1" spc="-159" dirty="0" smtClean="0">
                <a:latin typeface="Arial"/>
                <a:cs typeface="Arial"/>
              </a:rPr>
              <a:t>ini</a:t>
            </a: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-150" dirty="0" smtClean="0">
                <a:latin typeface="Arial"/>
                <a:cs typeface="Arial"/>
              </a:rPr>
              <a:t>io</a:t>
            </a:r>
            <a:r>
              <a:rPr sz="3600" b="1" spc="0" dirty="0" smtClean="0">
                <a:latin typeface="Arial"/>
                <a:cs typeface="Arial"/>
              </a:rPr>
              <a:t>n</a:t>
            </a:r>
            <a:r>
              <a:rPr sz="3600" b="1" spc="-244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ul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75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:</a:t>
            </a:r>
            <a:r>
              <a:rPr sz="3600" b="1" spc="-300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ul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75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3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6440" y="1577371"/>
            <a:ext cx="7316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Rule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51178" y="1577371"/>
            <a:ext cx="34178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3: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83994" y="1577371"/>
            <a:ext cx="25857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4" dirty="0" smtClean="0">
                <a:latin typeface="Arial"/>
                <a:cs typeface="Arial"/>
              </a:rPr>
              <a:t>If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34514" y="1577371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66746" y="1577371"/>
            <a:ext cx="106964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so</a:t>
            </a:r>
            <a:r>
              <a:rPr sz="2400" b="1" spc="-4" dirty="0" smtClean="0">
                <a:latin typeface="Arial"/>
                <a:cs typeface="Arial"/>
              </a:rPr>
              <a:t>u</a:t>
            </a:r>
            <a:r>
              <a:rPr sz="2400" b="1" spc="0" dirty="0" smtClean="0">
                <a:latin typeface="Arial"/>
                <a:cs typeface="Arial"/>
              </a:rPr>
              <a:t>rce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28415" y="1577371"/>
            <a:ext cx="15875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-4" dirty="0" smtClean="0">
                <a:latin typeface="Arial"/>
                <a:cs typeface="Arial"/>
              </a:rPr>
              <a:t>‘.</a:t>
            </a:r>
            <a:r>
              <a:rPr sz="2400" b="1" spc="0" dirty="0" smtClean="0">
                <a:latin typeface="Arial"/>
                <a:cs typeface="Arial"/>
              </a:rPr>
              <a:t>java’</a:t>
            </a:r>
            <a:r>
              <a:rPr sz="2400" b="1" spc="48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has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08117" y="1577371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40349" y="1577371"/>
            <a:ext cx="8337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65417" y="1577371"/>
            <a:ext cx="68254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14" dirty="0" smtClean="0">
                <a:latin typeface="Arial"/>
                <a:cs typeface="Arial"/>
              </a:rPr>
              <a:t>w</a:t>
            </a:r>
            <a:r>
              <a:rPr sz="2400" b="1" spc="0" dirty="0" smtClean="0">
                <a:latin typeface="Arial"/>
                <a:cs typeface="Arial"/>
              </a:rPr>
              <a:t>ith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38466" y="1577371"/>
            <a:ext cx="13217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&lt;p</a:t>
            </a:r>
            <a:r>
              <a:rPr sz="2400" b="1" spc="-14" dirty="0" smtClean="0">
                <a:latin typeface="Arial"/>
                <a:cs typeface="Arial"/>
              </a:rPr>
              <a:t>u</a:t>
            </a:r>
            <a:r>
              <a:rPr sz="2400" b="1" spc="0" dirty="0" smtClean="0">
                <a:latin typeface="Arial"/>
                <a:cs typeface="Arial"/>
              </a:rPr>
              <a:t>b</a:t>
            </a:r>
            <a:r>
              <a:rPr sz="2400" b="1" spc="-9" dirty="0" smtClean="0">
                <a:latin typeface="Arial"/>
                <a:cs typeface="Arial"/>
              </a:rPr>
              <a:t>l</a:t>
            </a:r>
            <a:r>
              <a:rPr sz="2400" b="1" spc="0" dirty="0" smtClean="0">
                <a:latin typeface="Arial"/>
                <a:cs typeface="Arial"/>
              </a:rPr>
              <a:t>ic&gt;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440" y="1942884"/>
            <a:ext cx="308424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-4" dirty="0" smtClean="0">
                <a:latin typeface="Arial"/>
                <a:cs typeface="Arial"/>
              </a:rPr>
              <a:t>scop</a:t>
            </a:r>
            <a:r>
              <a:rPr sz="2400" b="1" spc="0" dirty="0" smtClean="0">
                <a:latin typeface="Arial"/>
                <a:cs typeface="Arial"/>
              </a:rPr>
              <a:t>e then</a:t>
            </a:r>
            <a:r>
              <a:rPr sz="2400" b="1" spc="-9" dirty="0" smtClean="0">
                <a:latin typeface="Arial"/>
                <a:cs typeface="Arial"/>
              </a:rPr>
              <a:t> </a:t>
            </a:r>
            <a:r>
              <a:rPr sz="2400" b="1" spc="4" dirty="0" smtClean="0">
                <a:latin typeface="Arial"/>
                <a:cs typeface="Arial"/>
              </a:rPr>
              <a:t>fil</a:t>
            </a:r>
            <a:r>
              <a:rPr sz="2400" b="1" spc="0" dirty="0" smtClean="0">
                <a:latin typeface="Arial"/>
                <a:cs typeface="Arial"/>
              </a:rPr>
              <a:t>e</a:t>
            </a:r>
            <a:r>
              <a:rPr sz="2400" b="1" spc="-1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23842" y="1942884"/>
            <a:ext cx="475859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s</a:t>
            </a:r>
            <a:r>
              <a:rPr sz="2400" b="1" spc="-4" dirty="0" smtClean="0">
                <a:latin typeface="Arial"/>
                <a:cs typeface="Arial"/>
              </a:rPr>
              <a:t>h</a:t>
            </a:r>
            <a:r>
              <a:rPr sz="2400" b="1" spc="0" dirty="0" smtClean="0">
                <a:latin typeface="Arial"/>
                <a:cs typeface="Arial"/>
              </a:rPr>
              <a:t>o</a:t>
            </a:r>
            <a:r>
              <a:rPr sz="2400" b="1" spc="-4" dirty="0" smtClean="0">
                <a:latin typeface="Arial"/>
                <a:cs typeface="Arial"/>
              </a:rPr>
              <a:t>u</a:t>
            </a:r>
            <a:r>
              <a:rPr sz="2400" b="1" spc="0" dirty="0" smtClean="0">
                <a:latin typeface="Arial"/>
                <a:cs typeface="Arial"/>
              </a:rPr>
              <a:t>ld </a:t>
            </a:r>
            <a:r>
              <a:rPr sz="2400" b="1" spc="-4" dirty="0" smtClean="0">
                <a:latin typeface="Arial"/>
                <a:cs typeface="Arial"/>
              </a:rPr>
              <a:t>b</a:t>
            </a:r>
            <a:r>
              <a:rPr sz="2400" b="1" spc="0" dirty="0" smtClean="0">
                <a:latin typeface="Arial"/>
                <a:cs typeface="Arial"/>
              </a:rPr>
              <a:t>e n</a:t>
            </a:r>
            <a:r>
              <a:rPr sz="2400" b="1" spc="-4" dirty="0" smtClean="0">
                <a:latin typeface="Arial"/>
                <a:cs typeface="Arial"/>
              </a:rPr>
              <a:t>a</a:t>
            </a:r>
            <a:r>
              <a:rPr sz="2400" b="1" spc="0" dirty="0" smtClean="0">
                <a:latin typeface="Arial"/>
                <a:cs typeface="Arial"/>
              </a:rPr>
              <a:t>med </a:t>
            </a:r>
            <a:r>
              <a:rPr sz="2400" b="1" spc="-4" dirty="0" smtClean="0">
                <a:latin typeface="Arial"/>
                <a:cs typeface="Arial"/>
              </a:rPr>
              <a:t>o</a:t>
            </a:r>
            <a:r>
              <a:rPr sz="2400" b="1" spc="0" dirty="0" smtClean="0">
                <a:latin typeface="Arial"/>
                <a:cs typeface="Arial"/>
              </a:rPr>
              <a:t>n</a:t>
            </a:r>
            <a:r>
              <a:rPr sz="2400" b="1" spc="-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class n</a:t>
            </a:r>
            <a:r>
              <a:rPr sz="2400" b="1" spc="-4" dirty="0" smtClean="0">
                <a:latin typeface="Arial"/>
                <a:cs typeface="Arial"/>
              </a:rPr>
              <a:t>a</a:t>
            </a:r>
            <a:r>
              <a:rPr sz="2400" b="1" spc="0" dirty="0" smtClean="0">
                <a:latin typeface="Arial"/>
                <a:cs typeface="Arial"/>
              </a:rPr>
              <a:t>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406" y="2568448"/>
            <a:ext cx="2335907" cy="2723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-4" baseline="3034" dirty="0" smtClean="0">
                <a:latin typeface="Calibri"/>
                <a:cs typeface="Calibri"/>
              </a:rPr>
              <a:t>/</a:t>
            </a:r>
            <a:r>
              <a:rPr sz="2700" b="1" spc="0" baseline="3034" dirty="0" smtClean="0">
                <a:latin typeface="Calibri"/>
                <a:cs typeface="Calibri"/>
              </a:rPr>
              <a:t>/</a:t>
            </a:r>
            <a:r>
              <a:rPr sz="2700" b="1" spc="19" baseline="3034" dirty="0" smtClean="0"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latin typeface="Calibri"/>
                <a:cs typeface="Calibri"/>
              </a:rPr>
              <a:t>File</a:t>
            </a:r>
            <a:r>
              <a:rPr sz="2700" b="1" spc="-9" baseline="3034" dirty="0" smtClean="0"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latin typeface="Calibri"/>
                <a:cs typeface="Calibri"/>
              </a:rPr>
              <a:t>Nam</a:t>
            </a:r>
            <a:r>
              <a:rPr sz="2700" b="1" spc="4" baseline="3034" dirty="0" smtClean="0"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latin typeface="Calibri"/>
                <a:cs typeface="Calibri"/>
              </a:rPr>
              <a:t>:D</a:t>
            </a:r>
            <a:r>
              <a:rPr sz="2700" b="1" spc="4" baseline="3034" dirty="0" smtClean="0"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latin typeface="Calibri"/>
                <a:cs typeface="Calibri"/>
              </a:rPr>
              <a:t>mo.j</a:t>
            </a:r>
            <a:r>
              <a:rPr sz="2700" b="1" spc="-25" baseline="3034" dirty="0" smtClean="0">
                <a:latin typeface="Calibri"/>
                <a:cs typeface="Calibri"/>
              </a:rPr>
              <a:t>av</a:t>
            </a:r>
            <a:r>
              <a:rPr sz="2700" b="1" spc="0" baseline="3034" dirty="0" smtClean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sz="2700" b="1" spc="4" baseline="1517" dirty="0" smtClean="0">
                <a:latin typeface="Calibri"/>
                <a:cs typeface="Calibri"/>
              </a:rPr>
              <a:t>pub</a:t>
            </a:r>
            <a:r>
              <a:rPr sz="2700" b="1" spc="0" baseline="1517" dirty="0" smtClean="0">
                <a:latin typeface="Calibri"/>
                <a:cs typeface="Calibri"/>
              </a:rPr>
              <a:t>lic</a:t>
            </a:r>
            <a:r>
              <a:rPr sz="2700" b="1" spc="-3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cla</a:t>
            </a:r>
            <a:r>
              <a:rPr sz="2700" b="1" spc="4" baseline="1517" dirty="0" smtClean="0"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latin typeface="Calibri"/>
                <a:cs typeface="Calibri"/>
              </a:rPr>
              <a:t>s</a:t>
            </a:r>
            <a:r>
              <a:rPr sz="2700" b="1" spc="-1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b="1" spc="0" baseline="1517" dirty="0" smtClean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b="1" spc="0" baseline="1517" dirty="0" smtClean="0">
                <a:latin typeface="Calibri"/>
                <a:cs typeface="Calibri"/>
              </a:rPr>
              <a:t>}//</a:t>
            </a:r>
            <a:r>
              <a:rPr sz="2700" b="1" spc="1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End</a:t>
            </a:r>
            <a:r>
              <a:rPr sz="2700" b="1" spc="-14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of</a:t>
            </a:r>
            <a:r>
              <a:rPr sz="2700" b="1" spc="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cla</a:t>
            </a:r>
            <a:r>
              <a:rPr sz="2700" b="1" spc="4" baseline="1517" dirty="0" smtClean="0"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latin typeface="Calibri"/>
                <a:cs typeface="Calibri"/>
              </a:rPr>
              <a:t>s</a:t>
            </a:r>
            <a:r>
              <a:rPr sz="2700" b="1" spc="-19" baseline="1517" dirty="0" smtClean="0">
                <a:latin typeface="Calibri"/>
                <a:cs typeface="Calibri"/>
              </a:rPr>
              <a:t> </a:t>
            </a:r>
            <a:r>
              <a:rPr sz="2700" b="1" spc="4" baseline="1517" dirty="0" smtClean="0">
                <a:latin typeface="Calibri"/>
                <a:cs typeface="Calibri"/>
              </a:rPr>
              <a:t>De</a:t>
            </a:r>
            <a:r>
              <a:rPr sz="2700" b="1" spc="0" baseline="1517" dirty="0" smtClean="0">
                <a:latin typeface="Calibri"/>
                <a:cs typeface="Calibri"/>
              </a:rPr>
              <a:t>mo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b="1" spc="0" baseline="1517" dirty="0" smtClean="0">
                <a:latin typeface="Calibri"/>
                <a:cs typeface="Calibri"/>
              </a:rPr>
              <a:t>cla</a:t>
            </a:r>
            <a:r>
              <a:rPr sz="2700" b="1" spc="4" baseline="1517" dirty="0" smtClean="0"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latin typeface="Calibri"/>
                <a:cs typeface="Calibri"/>
              </a:rPr>
              <a:t>s</a:t>
            </a:r>
            <a:r>
              <a:rPr sz="2700" b="1" spc="-1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b="1" spc="0" baseline="1517" dirty="0" smtClean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5"/>
              </a:lnSpc>
              <a:spcBef>
                <a:spcPts val="0"/>
              </a:spcBef>
            </a:pPr>
            <a:r>
              <a:rPr sz="2700" b="1" spc="0" baseline="1517" dirty="0" smtClean="0">
                <a:latin typeface="Calibri"/>
                <a:cs typeface="Calibri"/>
              </a:rPr>
              <a:t>}//</a:t>
            </a:r>
            <a:r>
              <a:rPr sz="2700" b="1" spc="1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End</a:t>
            </a:r>
            <a:r>
              <a:rPr sz="2700" b="1" spc="-14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of</a:t>
            </a:r>
            <a:r>
              <a:rPr sz="2700" b="1" spc="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cla</a:t>
            </a:r>
            <a:r>
              <a:rPr sz="2700" b="1" spc="4" baseline="1517" dirty="0" smtClean="0"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latin typeface="Calibri"/>
                <a:cs typeface="Calibri"/>
              </a:rPr>
              <a:t>s</a:t>
            </a:r>
            <a:r>
              <a:rPr sz="2700" b="1" spc="-1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b="1" spc="0" baseline="1517" dirty="0" smtClean="0">
                <a:latin typeface="Calibri"/>
                <a:cs typeface="Calibri"/>
              </a:rPr>
              <a:t>cla</a:t>
            </a:r>
            <a:r>
              <a:rPr sz="2700" b="1" spc="4" baseline="1517" dirty="0" smtClean="0"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latin typeface="Calibri"/>
                <a:cs typeface="Calibri"/>
              </a:rPr>
              <a:t>s</a:t>
            </a:r>
            <a:r>
              <a:rPr sz="2700" b="1" spc="-1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b="1" spc="0" baseline="1517" dirty="0" smtClean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b="1" spc="0" baseline="1517" dirty="0" smtClean="0">
                <a:latin typeface="Calibri"/>
                <a:cs typeface="Calibri"/>
              </a:rPr>
              <a:t>}//</a:t>
            </a:r>
            <a:r>
              <a:rPr sz="2700" b="1" spc="1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End</a:t>
            </a:r>
            <a:r>
              <a:rPr sz="2700" b="1" spc="-14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of</a:t>
            </a:r>
            <a:r>
              <a:rPr sz="2700" b="1" spc="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cla</a:t>
            </a:r>
            <a:r>
              <a:rPr sz="2700" b="1" spc="4" baseline="1517" dirty="0" smtClean="0"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latin typeface="Calibri"/>
                <a:cs typeface="Calibri"/>
              </a:rPr>
              <a:t>s</a:t>
            </a:r>
            <a:r>
              <a:rPr sz="2700" b="1" spc="-1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36717" y="3069208"/>
            <a:ext cx="1432795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400" b="1" spc="-19" baseline="3413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25" baseline="3413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2400" b="1" spc="-14" baseline="3413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Dem</a:t>
            </a:r>
            <a:r>
              <a:rPr sz="2400" b="1" spc="4" baseline="3413" dirty="0" smtClean="0">
                <a:solidFill>
                  <a:srgbClr val="FF0000"/>
                </a:solidFill>
                <a:latin typeface="Calibri"/>
                <a:cs typeface="Calibri"/>
              </a:rPr>
              <a:t>o.</a:t>
            </a: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400" b="1" spc="-19" baseline="3413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25" baseline="3413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2063" y="3556889"/>
            <a:ext cx="3723999" cy="1447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25"/>
              </a:lnSpc>
              <a:spcBef>
                <a:spcPts val="86"/>
              </a:spcBef>
            </a:pP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Dem</a:t>
            </a:r>
            <a:r>
              <a:rPr sz="2400" b="1" spc="4" baseline="3413" dirty="0" smtClean="0">
                <a:solidFill>
                  <a:srgbClr val="FF0000"/>
                </a:solidFill>
                <a:latin typeface="Calibri"/>
                <a:cs typeface="Calibri"/>
              </a:rPr>
              <a:t>o.</a:t>
            </a: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400" b="1" spc="-19" baseline="3413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25" baseline="3413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a: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  <a:spcBef>
                <a:spcPts val="9"/>
              </a:spcBef>
            </a:pP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sz="2400" b="1" spc="-31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b="1" spc="-10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publi</a:t>
            </a:r>
            <a:r>
              <a:rPr sz="2400" b="1" spc="9" baseline="1706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400" b="1" spc="-25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sh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uld</a:t>
            </a:r>
            <a:r>
              <a:rPr sz="2400" b="1" spc="-24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400" b="1" spc="-6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9" baseline="170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14" baseline="1706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2400" b="1" spc="-47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00" b="1" spc="-12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2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fi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amed</a:t>
            </a:r>
            <a:r>
              <a:rPr sz="2400" b="1" spc="-26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14" baseline="170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400" b="1" spc="-19" baseline="170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25" baseline="1706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pub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24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ass</a:t>
            </a:r>
            <a:r>
              <a:rPr sz="2400" b="1" spc="-14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334263" marR="30403">
              <a:lnSpc>
                <a:spcPts val="1920"/>
              </a:lnSpc>
            </a:pP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^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400" b="1" spc="-3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400" b="1" spc="-29" baseline="1706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540" y="5706776"/>
            <a:ext cx="186481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So,</a:t>
            </a:r>
            <a:r>
              <a:rPr sz="2400" b="1" spc="39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spc="39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2400" b="1" spc="-1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9398" y="5706776"/>
            <a:ext cx="36068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3451" y="5706776"/>
            <a:ext cx="327238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su</a:t>
            </a: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fu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spc="1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b="1" spc="39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comp</a:t>
            </a:r>
            <a:r>
              <a:rPr sz="2400" b="1" spc="-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le,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11265" y="5706776"/>
            <a:ext cx="223710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spc="-9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spc="4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r>
              <a:rPr sz="2400" b="1" spc="40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sh</a:t>
            </a:r>
            <a:r>
              <a:rPr sz="2400" b="1" spc="-19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uld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2886" y="5706776"/>
            <a:ext cx="42621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540" y="6072536"/>
            <a:ext cx="202514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named</a:t>
            </a:r>
            <a:r>
              <a:rPr sz="2400" b="1" spc="-8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java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25646" y="4072890"/>
            <a:ext cx="978407" cy="484632"/>
          </a:xfrm>
          <a:custGeom>
            <a:avLst/>
            <a:gdLst/>
            <a:ahLst/>
            <a:cxnLst/>
            <a:rect l="l" t="t" r="r" b="b"/>
            <a:pathLst>
              <a:path w="978407" h="484632">
                <a:moveTo>
                  <a:pt x="736091" y="363474"/>
                </a:moveTo>
                <a:lnTo>
                  <a:pt x="736091" y="484632"/>
                </a:lnTo>
                <a:lnTo>
                  <a:pt x="978407" y="242316"/>
                </a:lnTo>
                <a:lnTo>
                  <a:pt x="736091" y="0"/>
                </a:lnTo>
                <a:lnTo>
                  <a:pt x="736091" y="121158"/>
                </a:lnTo>
                <a:lnTo>
                  <a:pt x="0" y="121158"/>
                </a:lnTo>
                <a:lnTo>
                  <a:pt x="0" y="363474"/>
                </a:lnTo>
                <a:lnTo>
                  <a:pt x="736091" y="36347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25646" y="4072890"/>
            <a:ext cx="978407" cy="484632"/>
          </a:xfrm>
          <a:custGeom>
            <a:avLst/>
            <a:gdLst/>
            <a:ahLst/>
            <a:cxnLst/>
            <a:rect l="l" t="t" r="r" b="b"/>
            <a:pathLst>
              <a:path w="978407" h="484632">
                <a:moveTo>
                  <a:pt x="0" y="121158"/>
                </a:moveTo>
                <a:lnTo>
                  <a:pt x="736091" y="121158"/>
                </a:lnTo>
                <a:lnTo>
                  <a:pt x="736091" y="0"/>
                </a:lnTo>
                <a:lnTo>
                  <a:pt x="978407" y="242316"/>
                </a:lnTo>
                <a:lnTo>
                  <a:pt x="736091" y="484632"/>
                </a:lnTo>
                <a:lnTo>
                  <a:pt x="736091" y="363474"/>
                </a:lnTo>
                <a:lnTo>
                  <a:pt x="0" y="363474"/>
                </a:lnTo>
                <a:lnTo>
                  <a:pt x="0" y="12115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0258" y="3059429"/>
            <a:ext cx="3313176" cy="2435352"/>
          </a:xfrm>
          <a:custGeom>
            <a:avLst/>
            <a:gdLst/>
            <a:ahLst/>
            <a:cxnLst/>
            <a:rect l="l" t="t" r="r" b="b"/>
            <a:pathLst>
              <a:path w="3313176" h="2435352">
                <a:moveTo>
                  <a:pt x="0" y="405892"/>
                </a:moveTo>
                <a:lnTo>
                  <a:pt x="5312" y="340057"/>
                </a:lnTo>
                <a:lnTo>
                  <a:pt x="20692" y="277603"/>
                </a:lnTo>
                <a:lnTo>
                  <a:pt x="45305" y="219366"/>
                </a:lnTo>
                <a:lnTo>
                  <a:pt x="78314" y="166183"/>
                </a:lnTo>
                <a:lnTo>
                  <a:pt x="118884" y="118887"/>
                </a:lnTo>
                <a:lnTo>
                  <a:pt x="166180" y="78317"/>
                </a:lnTo>
                <a:lnTo>
                  <a:pt x="219365" y="45307"/>
                </a:lnTo>
                <a:lnTo>
                  <a:pt x="277605" y="20693"/>
                </a:lnTo>
                <a:lnTo>
                  <a:pt x="340063" y="5312"/>
                </a:lnTo>
                <a:lnTo>
                  <a:pt x="405904" y="0"/>
                </a:lnTo>
                <a:lnTo>
                  <a:pt x="2907284" y="0"/>
                </a:lnTo>
                <a:lnTo>
                  <a:pt x="2973118" y="5312"/>
                </a:lnTo>
                <a:lnTo>
                  <a:pt x="3035572" y="20693"/>
                </a:lnTo>
                <a:lnTo>
                  <a:pt x="3093809" y="45307"/>
                </a:lnTo>
                <a:lnTo>
                  <a:pt x="3146992" y="78317"/>
                </a:lnTo>
                <a:lnTo>
                  <a:pt x="3194288" y="118887"/>
                </a:lnTo>
                <a:lnTo>
                  <a:pt x="3234858" y="166183"/>
                </a:lnTo>
                <a:lnTo>
                  <a:pt x="3267868" y="219366"/>
                </a:lnTo>
                <a:lnTo>
                  <a:pt x="3292482" y="277603"/>
                </a:lnTo>
                <a:lnTo>
                  <a:pt x="3307863" y="340057"/>
                </a:lnTo>
                <a:lnTo>
                  <a:pt x="3313176" y="405892"/>
                </a:lnTo>
                <a:lnTo>
                  <a:pt x="3313176" y="2029460"/>
                </a:lnTo>
                <a:lnTo>
                  <a:pt x="3307863" y="2095294"/>
                </a:lnTo>
                <a:lnTo>
                  <a:pt x="3292482" y="2157748"/>
                </a:lnTo>
                <a:lnTo>
                  <a:pt x="3267868" y="2215985"/>
                </a:lnTo>
                <a:lnTo>
                  <a:pt x="3234858" y="2269168"/>
                </a:lnTo>
                <a:lnTo>
                  <a:pt x="3194288" y="2316464"/>
                </a:lnTo>
                <a:lnTo>
                  <a:pt x="3146992" y="2357034"/>
                </a:lnTo>
                <a:lnTo>
                  <a:pt x="3093809" y="2390044"/>
                </a:lnTo>
                <a:lnTo>
                  <a:pt x="3035572" y="2414658"/>
                </a:lnTo>
                <a:lnTo>
                  <a:pt x="2973118" y="2430039"/>
                </a:lnTo>
                <a:lnTo>
                  <a:pt x="2907284" y="2435352"/>
                </a:lnTo>
                <a:lnTo>
                  <a:pt x="405904" y="2435352"/>
                </a:lnTo>
                <a:lnTo>
                  <a:pt x="340063" y="2430039"/>
                </a:lnTo>
                <a:lnTo>
                  <a:pt x="277605" y="2414658"/>
                </a:lnTo>
                <a:lnTo>
                  <a:pt x="219365" y="2390044"/>
                </a:lnTo>
                <a:lnTo>
                  <a:pt x="166180" y="2357034"/>
                </a:lnTo>
                <a:lnTo>
                  <a:pt x="118884" y="2316464"/>
                </a:lnTo>
                <a:lnTo>
                  <a:pt x="78314" y="2269168"/>
                </a:lnTo>
                <a:lnTo>
                  <a:pt x="45305" y="2215985"/>
                </a:lnTo>
                <a:lnTo>
                  <a:pt x="20692" y="2157748"/>
                </a:lnTo>
                <a:lnTo>
                  <a:pt x="5312" y="2095294"/>
                </a:lnTo>
                <a:lnTo>
                  <a:pt x="0" y="2029460"/>
                </a:lnTo>
                <a:lnTo>
                  <a:pt x="0" y="40589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83540" y="465946"/>
            <a:ext cx="612581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89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D</a:t>
            </a:r>
            <a:r>
              <a:rPr sz="3600" b="1" spc="-154" dirty="0" smtClean="0">
                <a:latin typeface="Arial"/>
                <a:cs typeface="Arial"/>
              </a:rPr>
              <a:t>ef</a:t>
            </a:r>
            <a:r>
              <a:rPr sz="3600" b="1" spc="-159" dirty="0" smtClean="0">
                <a:latin typeface="Arial"/>
                <a:cs typeface="Arial"/>
              </a:rPr>
              <a:t>ini</a:t>
            </a: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-150" dirty="0" smtClean="0">
                <a:latin typeface="Arial"/>
                <a:cs typeface="Arial"/>
              </a:rPr>
              <a:t>io</a:t>
            </a:r>
            <a:r>
              <a:rPr sz="3600" b="1" spc="0" dirty="0" smtClean="0">
                <a:latin typeface="Arial"/>
                <a:cs typeface="Arial"/>
              </a:rPr>
              <a:t>n</a:t>
            </a:r>
            <a:r>
              <a:rPr sz="3600" b="1" spc="-244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ul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75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:</a:t>
            </a:r>
            <a:r>
              <a:rPr sz="3600" b="1" spc="-300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ul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75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6440" y="1577371"/>
            <a:ext cx="813435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Rule</a:t>
            </a:r>
            <a:r>
              <a:rPr sz="2400" b="1" spc="22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4</a:t>
            </a:r>
            <a:r>
              <a:rPr sz="2400" b="1" spc="23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:</a:t>
            </a:r>
            <a:r>
              <a:rPr sz="2400" b="1" spc="229" dirty="0" smtClean="0">
                <a:latin typeface="Arial"/>
                <a:cs typeface="Arial"/>
              </a:rPr>
              <a:t> </a:t>
            </a:r>
            <a:r>
              <a:rPr sz="2400" b="1" spc="-9" dirty="0" smtClean="0">
                <a:latin typeface="Arial"/>
                <a:cs typeface="Arial"/>
              </a:rPr>
              <a:t>&lt;</a:t>
            </a:r>
            <a:r>
              <a:rPr sz="2400" b="1" spc="0" dirty="0" smtClean="0">
                <a:latin typeface="Arial"/>
                <a:cs typeface="Arial"/>
              </a:rPr>
              <a:t>stat</a:t>
            </a:r>
            <a:r>
              <a:rPr sz="2400" b="1" spc="4" dirty="0" smtClean="0">
                <a:latin typeface="Arial"/>
                <a:cs typeface="Arial"/>
              </a:rPr>
              <a:t>i</a:t>
            </a:r>
            <a:r>
              <a:rPr sz="2400" b="1" spc="0" dirty="0" smtClean="0">
                <a:latin typeface="Arial"/>
                <a:cs typeface="Arial"/>
              </a:rPr>
              <a:t>c&gt;</a:t>
            </a:r>
            <a:r>
              <a:rPr sz="2400" b="1" spc="23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ke</a:t>
            </a:r>
            <a:r>
              <a:rPr sz="2400" b="1" spc="-29" dirty="0" smtClean="0">
                <a:latin typeface="Arial"/>
                <a:cs typeface="Arial"/>
              </a:rPr>
              <a:t>y</a:t>
            </a:r>
            <a:r>
              <a:rPr sz="2400" b="1" spc="25" dirty="0" smtClean="0">
                <a:latin typeface="Arial"/>
                <a:cs typeface="Arial"/>
              </a:rPr>
              <a:t>w</a:t>
            </a:r>
            <a:r>
              <a:rPr sz="2400" b="1" spc="0" dirty="0" smtClean="0">
                <a:latin typeface="Arial"/>
                <a:cs typeface="Arial"/>
              </a:rPr>
              <a:t>ord</a:t>
            </a:r>
            <a:r>
              <a:rPr sz="2400" b="1" spc="23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can</a:t>
            </a:r>
            <a:r>
              <a:rPr sz="2400" b="1" spc="23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o</a:t>
            </a:r>
            <a:r>
              <a:rPr sz="2400" b="1" spc="-14" dirty="0" smtClean="0">
                <a:latin typeface="Arial"/>
                <a:cs typeface="Arial"/>
              </a:rPr>
              <a:t>n</a:t>
            </a:r>
            <a:r>
              <a:rPr sz="2400" b="1" spc="14" dirty="0" smtClean="0">
                <a:latin typeface="Arial"/>
                <a:cs typeface="Arial"/>
              </a:rPr>
              <a:t>l</a:t>
            </a:r>
            <a:r>
              <a:rPr sz="2400" b="1" spc="0" dirty="0" smtClean="0">
                <a:latin typeface="Arial"/>
                <a:cs typeface="Arial"/>
              </a:rPr>
              <a:t>y</a:t>
            </a:r>
            <a:r>
              <a:rPr sz="2400" b="1" spc="20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be</a:t>
            </a:r>
            <a:r>
              <a:rPr sz="2400" b="1" spc="23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used</a:t>
            </a:r>
            <a:r>
              <a:rPr sz="2400" b="1" spc="23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for</a:t>
            </a:r>
            <a:r>
              <a:rPr sz="2400" b="1" spc="23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ne</a:t>
            </a:r>
            <a:r>
              <a:rPr sz="2400" b="1" spc="-4" dirty="0" smtClean="0">
                <a:latin typeface="Arial"/>
                <a:cs typeface="Arial"/>
              </a:rPr>
              <a:t>s</a:t>
            </a:r>
            <a:r>
              <a:rPr sz="2400" b="1" spc="0" dirty="0" smtClean="0">
                <a:latin typeface="Arial"/>
                <a:cs typeface="Arial"/>
              </a:rPr>
              <a:t>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6440" y="1942884"/>
            <a:ext cx="369419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clas</a:t>
            </a:r>
            <a:r>
              <a:rPr sz="2400" b="1" spc="-9" dirty="0" smtClean="0">
                <a:latin typeface="Arial"/>
                <a:cs typeface="Arial"/>
              </a:rPr>
              <a:t>s</a:t>
            </a:r>
            <a:r>
              <a:rPr sz="2400" b="1" spc="0" dirty="0" smtClean="0">
                <a:latin typeface="Arial"/>
                <a:cs typeface="Arial"/>
              </a:rPr>
              <a:t>es</a:t>
            </a:r>
            <a:r>
              <a:rPr sz="2400" b="1" spc="14" dirty="0" smtClean="0">
                <a:latin typeface="Arial"/>
                <a:cs typeface="Arial"/>
              </a:rPr>
              <a:t> </a:t>
            </a:r>
            <a:r>
              <a:rPr sz="2400" b="1" spc="-4" dirty="0" smtClean="0">
                <a:latin typeface="Arial"/>
                <a:cs typeface="Arial"/>
              </a:rPr>
              <a:t>an</a:t>
            </a:r>
            <a:r>
              <a:rPr sz="2400" b="1" spc="0" dirty="0" smtClean="0">
                <a:latin typeface="Arial"/>
                <a:cs typeface="Arial"/>
              </a:rPr>
              <a:t>d </a:t>
            </a:r>
            <a:r>
              <a:rPr sz="2400" b="1" spc="-4" dirty="0" smtClean="0">
                <a:latin typeface="Arial"/>
                <a:cs typeface="Arial"/>
              </a:rPr>
              <a:t>no</a:t>
            </a:r>
            <a:r>
              <a:rPr sz="2400" b="1" spc="0" dirty="0" smtClean="0">
                <a:latin typeface="Arial"/>
                <a:cs typeface="Arial"/>
              </a:rPr>
              <a:t>t</a:t>
            </a:r>
            <a:r>
              <a:rPr sz="2400" b="1" spc="-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for o</a:t>
            </a:r>
            <a:r>
              <a:rPr sz="2400" b="1" spc="-4" dirty="0" smtClean="0">
                <a:latin typeface="Arial"/>
                <a:cs typeface="Arial"/>
              </a:rPr>
              <a:t>u</a:t>
            </a:r>
            <a:r>
              <a:rPr sz="2400" b="1" spc="0" dirty="0" smtClean="0">
                <a:latin typeface="Arial"/>
                <a:cs typeface="Arial"/>
              </a:rPr>
              <a:t>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33443" y="1942884"/>
            <a:ext cx="117259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clas</a:t>
            </a:r>
            <a:r>
              <a:rPr sz="2400" b="1" spc="-9" dirty="0" smtClean="0">
                <a:latin typeface="Arial"/>
                <a:cs typeface="Arial"/>
              </a:rPr>
              <a:t>s</a:t>
            </a:r>
            <a:r>
              <a:rPr sz="2400" b="1" spc="0" dirty="0" smtClean="0">
                <a:latin typeface="Arial"/>
                <a:cs typeface="Arial"/>
              </a:rPr>
              <a:t>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55438" y="3211885"/>
            <a:ext cx="17476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vac</a:t>
            </a:r>
            <a:r>
              <a:rPr sz="1800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mo.j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va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4339" y="3248810"/>
            <a:ext cx="2788842" cy="8901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//</a:t>
            </a:r>
            <a:r>
              <a:rPr sz="2000" spc="-2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File Nam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: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Demo.</a:t>
            </a:r>
            <a:r>
              <a:rPr sz="2000" spc="-4" dirty="0" smtClean="0">
                <a:latin typeface="Arial"/>
                <a:cs typeface="Arial"/>
              </a:rPr>
              <a:t>j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-4" dirty="0" smtClean="0">
                <a:latin typeface="Arial"/>
                <a:cs typeface="Arial"/>
              </a:rPr>
              <a:t>v</a:t>
            </a:r>
            <a:r>
              <a:rPr sz="2000" spc="0" dirty="0" smtClean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</a:pPr>
            <a:r>
              <a:rPr sz="2000" spc="0" dirty="0" smtClean="0">
                <a:latin typeface="Arial"/>
                <a:cs typeface="Arial"/>
              </a:rPr>
              <a:t>static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cl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ss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100"/>
              </a:spcBef>
            </a:pPr>
            <a:r>
              <a:rPr sz="2000" spc="0" dirty="0" smtClean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55438" y="3485958"/>
            <a:ext cx="1469993" cy="19004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ifi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spc="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stat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  <a:p>
            <a:pPr marL="12700" marR="34335">
              <a:lnSpc>
                <a:spcPct val="95825"/>
              </a:lnSpc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static cl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ss X</a:t>
            </a:r>
            <a:endParaRPr sz="1800">
              <a:latin typeface="Arial"/>
              <a:cs typeface="Arial"/>
            </a:endParaRPr>
          </a:p>
          <a:p>
            <a:pPr marL="457708" marR="34335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endParaRPr sz="1800">
              <a:latin typeface="Arial"/>
              <a:cs typeface="Arial"/>
            </a:endParaRPr>
          </a:p>
          <a:p>
            <a:pPr marL="12700" marR="7630">
              <a:lnSpc>
                <a:spcPct val="100041"/>
              </a:lnSpc>
              <a:spcBef>
                <a:spcPts val="90"/>
              </a:spcBef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mo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ifi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spc="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static static cl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sz="1800" spc="-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457708" marR="34335">
              <a:lnSpc>
                <a:spcPct val="95825"/>
              </a:lnSpc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endParaRPr sz="1800">
              <a:latin typeface="Arial"/>
              <a:cs typeface="Arial"/>
            </a:endParaRPr>
          </a:p>
          <a:p>
            <a:pPr marL="12700" marR="34335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2 err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29331" y="3485958"/>
            <a:ext cx="376539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10229" y="3485958"/>
            <a:ext cx="827253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spc="-39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48478" y="3485958"/>
            <a:ext cx="51640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339" y="4163838"/>
            <a:ext cx="1741038" cy="11945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}//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End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of cl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ss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sz="2000" spc="0" dirty="0" smtClean="0">
                <a:latin typeface="Arial"/>
                <a:cs typeface="Arial"/>
              </a:rPr>
              <a:t>static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cl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ss</a:t>
            </a:r>
            <a:r>
              <a:rPr sz="2000" spc="-4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sz="2000" spc="0" dirty="0" smtClean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00"/>
              </a:spcBef>
            </a:pPr>
            <a:r>
              <a:rPr sz="2000" spc="0" dirty="0" smtClean="0">
                <a:latin typeface="Arial"/>
                <a:cs typeface="Arial"/>
              </a:rPr>
              <a:t>}//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End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of cl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0009" y="4163838"/>
            <a:ext cx="23333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9222" y="4309419"/>
            <a:ext cx="37652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0298" y="4309419"/>
            <a:ext cx="82732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spc="-39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48117" y="4309419"/>
            <a:ext cx="5159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5682" y="5078492"/>
            <a:ext cx="23333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25646" y="4456938"/>
            <a:ext cx="978407" cy="484631"/>
          </a:xfrm>
          <a:custGeom>
            <a:avLst/>
            <a:gdLst/>
            <a:ahLst/>
            <a:cxnLst/>
            <a:rect l="l" t="t" r="r" b="b"/>
            <a:pathLst>
              <a:path w="978407" h="484632">
                <a:moveTo>
                  <a:pt x="736091" y="363474"/>
                </a:moveTo>
                <a:lnTo>
                  <a:pt x="736091" y="484631"/>
                </a:lnTo>
                <a:lnTo>
                  <a:pt x="978407" y="242316"/>
                </a:lnTo>
                <a:lnTo>
                  <a:pt x="736091" y="0"/>
                </a:lnTo>
                <a:lnTo>
                  <a:pt x="736091" y="121157"/>
                </a:lnTo>
                <a:lnTo>
                  <a:pt x="0" y="121157"/>
                </a:lnTo>
                <a:lnTo>
                  <a:pt x="0" y="363474"/>
                </a:lnTo>
                <a:lnTo>
                  <a:pt x="736091" y="36347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25646" y="4456938"/>
            <a:ext cx="978407" cy="484631"/>
          </a:xfrm>
          <a:custGeom>
            <a:avLst/>
            <a:gdLst/>
            <a:ahLst/>
            <a:cxnLst/>
            <a:rect l="l" t="t" r="r" b="b"/>
            <a:pathLst>
              <a:path w="978407" h="484632">
                <a:moveTo>
                  <a:pt x="0" y="121157"/>
                </a:moveTo>
                <a:lnTo>
                  <a:pt x="736091" y="121157"/>
                </a:lnTo>
                <a:lnTo>
                  <a:pt x="736091" y="0"/>
                </a:lnTo>
                <a:lnTo>
                  <a:pt x="978407" y="242316"/>
                </a:lnTo>
                <a:lnTo>
                  <a:pt x="736091" y="484631"/>
                </a:lnTo>
                <a:lnTo>
                  <a:pt x="736091" y="363474"/>
                </a:lnTo>
                <a:lnTo>
                  <a:pt x="0" y="363474"/>
                </a:lnTo>
                <a:lnTo>
                  <a:pt x="0" y="12115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966" y="3059429"/>
            <a:ext cx="3744468" cy="3250692"/>
          </a:xfrm>
          <a:custGeom>
            <a:avLst/>
            <a:gdLst/>
            <a:ahLst/>
            <a:cxnLst/>
            <a:rect l="l" t="t" r="r" b="b"/>
            <a:pathLst>
              <a:path w="3744468" h="3250692">
                <a:moveTo>
                  <a:pt x="0" y="541782"/>
                </a:moveTo>
                <a:lnTo>
                  <a:pt x="1796" y="497348"/>
                </a:lnTo>
                <a:lnTo>
                  <a:pt x="7091" y="453903"/>
                </a:lnTo>
                <a:lnTo>
                  <a:pt x="15746" y="411587"/>
                </a:lnTo>
                <a:lnTo>
                  <a:pt x="27621" y="370539"/>
                </a:lnTo>
                <a:lnTo>
                  <a:pt x="42576" y="330898"/>
                </a:lnTo>
                <a:lnTo>
                  <a:pt x="60474" y="292804"/>
                </a:lnTo>
                <a:lnTo>
                  <a:pt x="81173" y="256396"/>
                </a:lnTo>
                <a:lnTo>
                  <a:pt x="104535" y="221815"/>
                </a:lnTo>
                <a:lnTo>
                  <a:pt x="130419" y="189198"/>
                </a:lnTo>
                <a:lnTo>
                  <a:pt x="158688" y="158686"/>
                </a:lnTo>
                <a:lnTo>
                  <a:pt x="189200" y="130418"/>
                </a:lnTo>
                <a:lnTo>
                  <a:pt x="221817" y="104534"/>
                </a:lnTo>
                <a:lnTo>
                  <a:pt x="256400" y="81172"/>
                </a:lnTo>
                <a:lnTo>
                  <a:pt x="292808" y="60473"/>
                </a:lnTo>
                <a:lnTo>
                  <a:pt x="330903" y="42576"/>
                </a:lnTo>
                <a:lnTo>
                  <a:pt x="370545" y="27620"/>
                </a:lnTo>
                <a:lnTo>
                  <a:pt x="411595" y="15745"/>
                </a:lnTo>
                <a:lnTo>
                  <a:pt x="453912" y="7091"/>
                </a:lnTo>
                <a:lnTo>
                  <a:pt x="497359" y="1796"/>
                </a:lnTo>
                <a:lnTo>
                  <a:pt x="541794" y="0"/>
                </a:lnTo>
                <a:lnTo>
                  <a:pt x="3202685" y="0"/>
                </a:lnTo>
                <a:lnTo>
                  <a:pt x="3247119" y="1796"/>
                </a:lnTo>
                <a:lnTo>
                  <a:pt x="3290564" y="7091"/>
                </a:lnTo>
                <a:lnTo>
                  <a:pt x="3332880" y="15745"/>
                </a:lnTo>
                <a:lnTo>
                  <a:pt x="3373928" y="27620"/>
                </a:lnTo>
                <a:lnTo>
                  <a:pt x="3413569" y="42576"/>
                </a:lnTo>
                <a:lnTo>
                  <a:pt x="3451663" y="60473"/>
                </a:lnTo>
                <a:lnTo>
                  <a:pt x="3488071" y="81172"/>
                </a:lnTo>
                <a:lnTo>
                  <a:pt x="3522652" y="104534"/>
                </a:lnTo>
                <a:lnTo>
                  <a:pt x="3555269" y="130418"/>
                </a:lnTo>
                <a:lnTo>
                  <a:pt x="3585781" y="158686"/>
                </a:lnTo>
                <a:lnTo>
                  <a:pt x="3614049" y="189198"/>
                </a:lnTo>
                <a:lnTo>
                  <a:pt x="3639933" y="221815"/>
                </a:lnTo>
                <a:lnTo>
                  <a:pt x="3663295" y="256396"/>
                </a:lnTo>
                <a:lnTo>
                  <a:pt x="3683994" y="292804"/>
                </a:lnTo>
                <a:lnTo>
                  <a:pt x="3701891" y="330898"/>
                </a:lnTo>
                <a:lnTo>
                  <a:pt x="3716847" y="370539"/>
                </a:lnTo>
                <a:lnTo>
                  <a:pt x="3728722" y="411587"/>
                </a:lnTo>
                <a:lnTo>
                  <a:pt x="3737376" y="453903"/>
                </a:lnTo>
                <a:lnTo>
                  <a:pt x="3742671" y="497348"/>
                </a:lnTo>
                <a:lnTo>
                  <a:pt x="3744468" y="541782"/>
                </a:lnTo>
                <a:lnTo>
                  <a:pt x="3744468" y="2708897"/>
                </a:lnTo>
                <a:lnTo>
                  <a:pt x="3742671" y="2753332"/>
                </a:lnTo>
                <a:lnTo>
                  <a:pt x="3737376" y="2796779"/>
                </a:lnTo>
                <a:lnTo>
                  <a:pt x="3728722" y="2839096"/>
                </a:lnTo>
                <a:lnTo>
                  <a:pt x="3716847" y="2880146"/>
                </a:lnTo>
                <a:lnTo>
                  <a:pt x="3701891" y="2919788"/>
                </a:lnTo>
                <a:lnTo>
                  <a:pt x="3683994" y="2957883"/>
                </a:lnTo>
                <a:lnTo>
                  <a:pt x="3663295" y="2994291"/>
                </a:lnTo>
                <a:lnTo>
                  <a:pt x="3639933" y="3028874"/>
                </a:lnTo>
                <a:lnTo>
                  <a:pt x="3614049" y="3061491"/>
                </a:lnTo>
                <a:lnTo>
                  <a:pt x="3585781" y="3092003"/>
                </a:lnTo>
                <a:lnTo>
                  <a:pt x="3555269" y="3120272"/>
                </a:lnTo>
                <a:lnTo>
                  <a:pt x="3522652" y="3146156"/>
                </a:lnTo>
                <a:lnTo>
                  <a:pt x="3488071" y="3169518"/>
                </a:lnTo>
                <a:lnTo>
                  <a:pt x="3451663" y="3190217"/>
                </a:lnTo>
                <a:lnTo>
                  <a:pt x="3413569" y="3208115"/>
                </a:lnTo>
                <a:lnTo>
                  <a:pt x="3373928" y="3223070"/>
                </a:lnTo>
                <a:lnTo>
                  <a:pt x="3332880" y="3234945"/>
                </a:lnTo>
                <a:lnTo>
                  <a:pt x="3290564" y="3243600"/>
                </a:lnTo>
                <a:lnTo>
                  <a:pt x="3247119" y="3248895"/>
                </a:lnTo>
                <a:lnTo>
                  <a:pt x="3202685" y="3250692"/>
                </a:lnTo>
                <a:lnTo>
                  <a:pt x="541794" y="3250692"/>
                </a:lnTo>
                <a:lnTo>
                  <a:pt x="497359" y="3248895"/>
                </a:lnTo>
                <a:lnTo>
                  <a:pt x="453912" y="3243600"/>
                </a:lnTo>
                <a:lnTo>
                  <a:pt x="411595" y="3234945"/>
                </a:lnTo>
                <a:lnTo>
                  <a:pt x="370545" y="3223070"/>
                </a:lnTo>
                <a:lnTo>
                  <a:pt x="330903" y="3208115"/>
                </a:lnTo>
                <a:lnTo>
                  <a:pt x="292808" y="3190217"/>
                </a:lnTo>
                <a:lnTo>
                  <a:pt x="256400" y="3169518"/>
                </a:lnTo>
                <a:lnTo>
                  <a:pt x="221817" y="3146156"/>
                </a:lnTo>
                <a:lnTo>
                  <a:pt x="189200" y="3120272"/>
                </a:lnTo>
                <a:lnTo>
                  <a:pt x="158688" y="3092003"/>
                </a:lnTo>
                <a:lnTo>
                  <a:pt x="130419" y="3061491"/>
                </a:lnTo>
                <a:lnTo>
                  <a:pt x="104535" y="3028874"/>
                </a:lnTo>
                <a:lnTo>
                  <a:pt x="81173" y="2994291"/>
                </a:lnTo>
                <a:lnTo>
                  <a:pt x="60474" y="2957883"/>
                </a:lnTo>
                <a:lnTo>
                  <a:pt x="42576" y="2919788"/>
                </a:lnTo>
                <a:lnTo>
                  <a:pt x="27621" y="2880146"/>
                </a:lnTo>
                <a:lnTo>
                  <a:pt x="15746" y="2839096"/>
                </a:lnTo>
                <a:lnTo>
                  <a:pt x="7091" y="2796779"/>
                </a:lnTo>
                <a:lnTo>
                  <a:pt x="1796" y="2753332"/>
                </a:lnTo>
                <a:lnTo>
                  <a:pt x="0" y="2708897"/>
                </a:lnTo>
                <a:lnTo>
                  <a:pt x="0" y="54178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3540" y="465946"/>
            <a:ext cx="612581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89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D</a:t>
            </a:r>
            <a:r>
              <a:rPr sz="3600" b="1" spc="-154" dirty="0" smtClean="0">
                <a:latin typeface="Arial"/>
                <a:cs typeface="Arial"/>
              </a:rPr>
              <a:t>ef</a:t>
            </a:r>
            <a:r>
              <a:rPr sz="3600" b="1" spc="-159" dirty="0" smtClean="0">
                <a:latin typeface="Arial"/>
                <a:cs typeface="Arial"/>
              </a:rPr>
              <a:t>ini</a:t>
            </a: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-150" dirty="0" smtClean="0">
                <a:latin typeface="Arial"/>
                <a:cs typeface="Arial"/>
              </a:rPr>
              <a:t>io</a:t>
            </a:r>
            <a:r>
              <a:rPr sz="3600" b="1" spc="0" dirty="0" smtClean="0">
                <a:latin typeface="Arial"/>
                <a:cs typeface="Arial"/>
              </a:rPr>
              <a:t>n</a:t>
            </a:r>
            <a:r>
              <a:rPr sz="3600" b="1" spc="-244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ul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75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:</a:t>
            </a:r>
            <a:r>
              <a:rPr sz="3600" b="1" spc="-300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ul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75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5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3540" y="1577371"/>
            <a:ext cx="10745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 </a:t>
            </a:r>
            <a:r>
              <a:rPr sz="2400" spc="529" dirty="0" smtClean="0">
                <a:solidFill>
                  <a:srgbClr val="0F1141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Rule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19758" y="1577371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22094" y="1577371"/>
            <a:ext cx="138755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: </a:t>
            </a:r>
            <a:r>
              <a:rPr sz="2400" b="1" spc="50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&lt;fina</a:t>
            </a:r>
            <a:r>
              <a:rPr sz="2400" b="1" spc="-9" dirty="0" smtClean="0">
                <a:latin typeface="Arial"/>
                <a:cs typeface="Arial"/>
              </a:rPr>
              <a:t>l</a:t>
            </a:r>
            <a:r>
              <a:rPr sz="2400" b="1" spc="0" dirty="0" smtClean="0"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70859" y="1577371"/>
            <a:ext cx="8337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66031" y="1577371"/>
            <a:ext cx="700596" cy="69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65">
              <a:lnSpc>
                <a:spcPts val="2555"/>
              </a:lnSpc>
              <a:spcBef>
                <a:spcPts val="127"/>
              </a:spcBef>
            </a:pPr>
            <a:r>
              <a:rPr sz="2400" b="1" spc="4" dirty="0" smtClean="0">
                <a:latin typeface="Arial"/>
                <a:cs typeface="Arial"/>
              </a:rPr>
              <a:t>c</a:t>
            </a:r>
            <a:r>
              <a:rPr sz="2400" b="1" spc="0" dirty="0" smtClean="0"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  <a:p>
            <a:pPr marL="117856">
              <a:lnSpc>
                <a:spcPct val="95825"/>
              </a:lnSpc>
            </a:pPr>
            <a:r>
              <a:rPr sz="2400" b="1" spc="-4" dirty="0" smtClean="0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25237" y="1577371"/>
            <a:ext cx="54416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not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30849" y="1577371"/>
            <a:ext cx="7645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have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57441" y="1577371"/>
            <a:ext cx="190121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sub</a:t>
            </a:r>
            <a:r>
              <a:rPr sz="2400" b="1" spc="4" dirty="0" smtClean="0">
                <a:latin typeface="Arial"/>
                <a:cs typeface="Arial"/>
              </a:rPr>
              <a:t>-</a:t>
            </a:r>
            <a:r>
              <a:rPr sz="2400" b="1" spc="0" dirty="0" smtClean="0">
                <a:latin typeface="Arial"/>
                <a:cs typeface="Arial"/>
              </a:rPr>
              <a:t>classes.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6440" y="1942884"/>
            <a:ext cx="3886691" cy="696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H</a:t>
            </a:r>
            <a:r>
              <a:rPr sz="2400" b="1" spc="-19" dirty="0" smtClean="0">
                <a:latin typeface="Arial"/>
                <a:cs typeface="Arial"/>
              </a:rPr>
              <a:t>o</a:t>
            </a:r>
            <a:r>
              <a:rPr sz="2400" b="1" spc="25" dirty="0" smtClean="0">
                <a:latin typeface="Arial"/>
                <a:cs typeface="Arial"/>
              </a:rPr>
              <a:t>w</a:t>
            </a:r>
            <a:r>
              <a:rPr sz="2400" b="1" spc="0" dirty="0" smtClean="0">
                <a:latin typeface="Arial"/>
                <a:cs typeface="Arial"/>
              </a:rPr>
              <a:t>e</a:t>
            </a:r>
            <a:r>
              <a:rPr sz="2400" b="1" spc="-4" dirty="0" smtClean="0">
                <a:latin typeface="Arial"/>
                <a:cs typeface="Arial"/>
              </a:rPr>
              <a:t>v</a:t>
            </a:r>
            <a:r>
              <a:rPr sz="2400" b="1" spc="0" dirty="0" smtClean="0">
                <a:latin typeface="Arial"/>
                <a:cs typeface="Arial"/>
              </a:rPr>
              <a:t>e</a:t>
            </a:r>
            <a:r>
              <a:rPr sz="2400" b="1" spc="-134" dirty="0" smtClean="0">
                <a:latin typeface="Arial"/>
                <a:cs typeface="Arial"/>
              </a:rPr>
              <a:t>r</a:t>
            </a:r>
            <a:r>
              <a:rPr sz="2400" b="1" spc="0" dirty="0" smtClean="0">
                <a:latin typeface="Arial"/>
                <a:cs typeface="Arial"/>
              </a:rPr>
              <a:t>,</a:t>
            </a:r>
            <a:r>
              <a:rPr sz="2400" b="1" spc="34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&lt;fin</a:t>
            </a:r>
            <a:r>
              <a:rPr sz="2400" b="1" spc="-9" dirty="0" smtClean="0">
                <a:latin typeface="Arial"/>
                <a:cs typeface="Arial"/>
              </a:rPr>
              <a:t>a</a:t>
            </a:r>
            <a:r>
              <a:rPr sz="2400" b="1" spc="0" dirty="0" smtClean="0">
                <a:latin typeface="Arial"/>
                <a:cs typeface="Arial"/>
              </a:rPr>
              <a:t>l&gt;</a:t>
            </a:r>
            <a:r>
              <a:rPr sz="2400" b="1" spc="36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k</a:t>
            </a:r>
            <a:r>
              <a:rPr sz="2400" b="1" spc="-19" dirty="0" smtClean="0">
                <a:latin typeface="Arial"/>
                <a:cs typeface="Arial"/>
              </a:rPr>
              <a:t>e</a:t>
            </a:r>
            <a:r>
              <a:rPr sz="2400" b="1" spc="-29" dirty="0" smtClean="0">
                <a:latin typeface="Arial"/>
                <a:cs typeface="Arial"/>
              </a:rPr>
              <a:t>y</a:t>
            </a:r>
            <a:r>
              <a:rPr sz="2400" b="1" spc="25" dirty="0" smtClean="0">
                <a:latin typeface="Arial"/>
                <a:cs typeface="Arial"/>
              </a:rPr>
              <a:t>w</a:t>
            </a:r>
            <a:r>
              <a:rPr sz="2400" b="1" spc="0" dirty="0" smtClean="0">
                <a:latin typeface="Arial"/>
                <a:cs typeface="Arial"/>
              </a:rPr>
              <a:t>ord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</a:pPr>
            <a:r>
              <a:rPr sz="2400" b="1" spc="0" dirty="0" smtClean="0">
                <a:latin typeface="Arial"/>
                <a:cs typeface="Arial"/>
              </a:rPr>
              <a:t>and N</a:t>
            </a:r>
            <a:r>
              <a:rPr sz="2400" b="1" spc="-4" dirty="0" smtClean="0">
                <a:latin typeface="Arial"/>
                <a:cs typeface="Arial"/>
              </a:rPr>
              <a:t>e</a:t>
            </a:r>
            <a:r>
              <a:rPr sz="2400" b="1" spc="0" dirty="0" smtClean="0">
                <a:latin typeface="Arial"/>
                <a:cs typeface="Arial"/>
              </a:rPr>
              <a:t>sted</a:t>
            </a:r>
            <a:r>
              <a:rPr sz="2400" b="1" spc="1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Class</a:t>
            </a:r>
            <a:r>
              <a:rPr sz="2400" b="1" spc="-9" dirty="0" smtClean="0">
                <a:latin typeface="Arial"/>
                <a:cs typeface="Arial"/>
              </a:rPr>
              <a:t>e</a:t>
            </a:r>
            <a:r>
              <a:rPr sz="2400" b="1" spc="0" dirty="0" smtClean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6761" y="1942884"/>
            <a:ext cx="259076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-4" dirty="0" smtClean="0">
                <a:latin typeface="Arial"/>
                <a:cs typeface="Arial"/>
              </a:rPr>
              <a:t>b</a:t>
            </a:r>
            <a:r>
              <a:rPr sz="2400" b="1" spc="0" dirty="0" smtClean="0">
                <a:latin typeface="Arial"/>
                <a:cs typeface="Arial"/>
              </a:rPr>
              <a:t>e</a:t>
            </a:r>
            <a:r>
              <a:rPr sz="2400" b="1" spc="349" dirty="0" smtClean="0">
                <a:latin typeface="Arial"/>
                <a:cs typeface="Arial"/>
              </a:rPr>
              <a:t> </a:t>
            </a:r>
            <a:r>
              <a:rPr sz="2400" b="1" spc="-4" dirty="0" smtClean="0">
                <a:latin typeface="Arial"/>
                <a:cs typeface="Arial"/>
              </a:rPr>
              <a:t>use</a:t>
            </a:r>
            <a:r>
              <a:rPr sz="2400" b="1" spc="0" dirty="0" smtClean="0">
                <a:latin typeface="Arial"/>
                <a:cs typeface="Arial"/>
              </a:rPr>
              <a:t>d</a:t>
            </a:r>
            <a:r>
              <a:rPr sz="2400" b="1" spc="349" dirty="0" smtClean="0">
                <a:latin typeface="Arial"/>
                <a:cs typeface="Arial"/>
              </a:rPr>
              <a:t> </a:t>
            </a:r>
            <a:r>
              <a:rPr sz="2400" b="1" spc="-4" dirty="0" smtClean="0">
                <a:latin typeface="Arial"/>
                <a:cs typeface="Arial"/>
              </a:rPr>
              <a:t>f</a:t>
            </a:r>
            <a:r>
              <a:rPr sz="2400" b="1" spc="0" dirty="0" smtClean="0">
                <a:latin typeface="Arial"/>
                <a:cs typeface="Arial"/>
              </a:rPr>
              <a:t>or</a:t>
            </a:r>
            <a:r>
              <a:rPr sz="2400" b="1" spc="36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b</a:t>
            </a:r>
            <a:r>
              <a:rPr sz="2400" b="1" spc="-19" dirty="0" smtClean="0">
                <a:latin typeface="Arial"/>
                <a:cs typeface="Arial"/>
              </a:rPr>
              <a:t>o</a:t>
            </a:r>
            <a:r>
              <a:rPr sz="2400" b="1" spc="0" dirty="0" smtClean="0">
                <a:latin typeface="Arial"/>
                <a:cs typeface="Arial"/>
              </a:rPr>
              <a:t>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74330" y="1942884"/>
            <a:ext cx="88427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-9" dirty="0" smtClean="0">
                <a:latin typeface="Arial"/>
                <a:cs typeface="Arial"/>
              </a:rPr>
              <a:t>O</a:t>
            </a:r>
            <a:r>
              <a:rPr sz="2400" b="1" spc="0" dirty="0" smtClean="0">
                <a:latin typeface="Arial"/>
                <a:cs typeface="Arial"/>
              </a:rPr>
              <a:t>ut</a:t>
            </a:r>
            <a:r>
              <a:rPr sz="2400" b="1" spc="4" dirty="0" smtClean="0">
                <a:latin typeface="Arial"/>
                <a:cs typeface="Arial"/>
              </a:rPr>
              <a:t>e</a:t>
            </a:r>
            <a:r>
              <a:rPr sz="2400" b="1" spc="0" dirty="0" smtClean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863" y="3227467"/>
            <a:ext cx="2788194" cy="18041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//</a:t>
            </a:r>
            <a:r>
              <a:rPr sz="2000" spc="-2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File</a:t>
            </a:r>
            <a:r>
              <a:rPr sz="2000" spc="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m</a:t>
            </a:r>
            <a:r>
              <a:rPr sz="2000" spc="9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: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mo.ja</a:t>
            </a:r>
            <a:r>
              <a:rPr sz="2000" spc="-9" dirty="0" smtClean="0">
                <a:latin typeface="Arial"/>
                <a:cs typeface="Arial"/>
              </a:rPr>
              <a:t>v</a:t>
            </a:r>
            <a:r>
              <a:rPr sz="2000" spc="0" dirty="0" smtClean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sz="2000" spc="0" dirty="0" smtClean="0">
                <a:latin typeface="Arial"/>
                <a:cs typeface="Arial"/>
              </a:rPr>
              <a:t>final cl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ss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sz="2000" spc="0" dirty="0" smtClean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sz="2000" spc="0" dirty="0" smtClean="0">
                <a:latin typeface="Arial"/>
                <a:cs typeface="Arial"/>
              </a:rPr>
              <a:t>}//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-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nd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of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cla</a:t>
            </a:r>
            <a:r>
              <a:rPr sz="2000" spc="4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sz="2000" spc="0" dirty="0" smtClean="0">
                <a:latin typeface="Arial"/>
                <a:cs typeface="Arial"/>
              </a:rPr>
              <a:t>cl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ss</a:t>
            </a:r>
            <a:r>
              <a:rPr sz="2000" spc="-50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Y</a:t>
            </a:r>
            <a:r>
              <a:rPr sz="2000" spc="-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ex</a:t>
            </a:r>
            <a:r>
              <a:rPr sz="2000" spc="-9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ends X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sz="2000" spc="0" dirty="0" smtClean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55438" y="3905693"/>
            <a:ext cx="2145648" cy="162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spc="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.j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va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mo.j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va: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800" spc="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t fin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 marL="12700" marR="26730">
              <a:lnSpc>
                <a:spcPct val="95825"/>
              </a:lnSpc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sz="1800" spc="-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spc="-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14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ds</a:t>
            </a:r>
            <a:r>
              <a:rPr sz="1800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 marL="999743" marR="979001" algn="ctr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endParaRPr sz="1800">
              <a:latin typeface="Arial"/>
              <a:cs typeface="Arial"/>
            </a:endParaRPr>
          </a:p>
          <a:p>
            <a:pPr marL="12700" marR="26730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1 err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4793" y="4180514"/>
            <a:ext cx="67988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rit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0364" y="4180514"/>
            <a:ext cx="51689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from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9568" y="5056521"/>
            <a:ext cx="1180357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final cl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ss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sz="2000" spc="0" dirty="0" smtClean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0230" y="5056521"/>
            <a:ext cx="37483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Y1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863" y="5665899"/>
            <a:ext cx="3030843" cy="585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404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}//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-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nd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of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cla</a:t>
            </a:r>
            <a:r>
              <a:rPr sz="2000" spc="4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-54" dirty="0" smtClean="0">
                <a:latin typeface="Arial"/>
                <a:cs typeface="Arial"/>
              </a:rPr>
              <a:t> </a:t>
            </a:r>
            <a:r>
              <a:rPr sz="2000" spc="-4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</a:pPr>
            <a:r>
              <a:rPr sz="2000" spc="0" dirty="0" smtClean="0">
                <a:latin typeface="Arial"/>
                <a:cs typeface="Arial"/>
              </a:rPr>
              <a:t>}//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End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of cl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ss</a:t>
            </a:r>
            <a:r>
              <a:rPr sz="2000" spc="-50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25646" y="3475482"/>
            <a:ext cx="978407" cy="484631"/>
          </a:xfrm>
          <a:custGeom>
            <a:avLst/>
            <a:gdLst/>
            <a:ahLst/>
            <a:cxnLst/>
            <a:rect l="l" t="t" r="r" b="b"/>
            <a:pathLst>
              <a:path w="978407" h="484631">
                <a:moveTo>
                  <a:pt x="736091" y="363473"/>
                </a:moveTo>
                <a:lnTo>
                  <a:pt x="736091" y="484631"/>
                </a:lnTo>
                <a:lnTo>
                  <a:pt x="978407" y="242315"/>
                </a:lnTo>
                <a:lnTo>
                  <a:pt x="736091" y="0"/>
                </a:lnTo>
                <a:lnTo>
                  <a:pt x="736091" y="121157"/>
                </a:lnTo>
                <a:lnTo>
                  <a:pt x="0" y="121157"/>
                </a:lnTo>
                <a:lnTo>
                  <a:pt x="0" y="363473"/>
                </a:lnTo>
                <a:lnTo>
                  <a:pt x="736091" y="36347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25646" y="3475482"/>
            <a:ext cx="978407" cy="484631"/>
          </a:xfrm>
          <a:custGeom>
            <a:avLst/>
            <a:gdLst/>
            <a:ahLst/>
            <a:cxnLst/>
            <a:rect l="l" t="t" r="r" b="b"/>
            <a:pathLst>
              <a:path w="978407" h="484631">
                <a:moveTo>
                  <a:pt x="0" y="121157"/>
                </a:moveTo>
                <a:lnTo>
                  <a:pt x="736091" y="121157"/>
                </a:lnTo>
                <a:lnTo>
                  <a:pt x="736091" y="0"/>
                </a:lnTo>
                <a:lnTo>
                  <a:pt x="978407" y="242315"/>
                </a:lnTo>
                <a:lnTo>
                  <a:pt x="736091" y="484631"/>
                </a:lnTo>
                <a:lnTo>
                  <a:pt x="736091" y="363473"/>
                </a:lnTo>
                <a:lnTo>
                  <a:pt x="0" y="363473"/>
                </a:lnTo>
                <a:lnTo>
                  <a:pt x="0" y="12115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8966" y="3059429"/>
            <a:ext cx="3744468" cy="1397508"/>
          </a:xfrm>
          <a:custGeom>
            <a:avLst/>
            <a:gdLst/>
            <a:ahLst/>
            <a:cxnLst/>
            <a:rect l="l" t="t" r="r" b="b"/>
            <a:pathLst>
              <a:path w="3744468" h="1397508">
                <a:moveTo>
                  <a:pt x="0" y="232918"/>
                </a:moveTo>
                <a:lnTo>
                  <a:pt x="6769" y="176940"/>
                </a:lnTo>
                <a:lnTo>
                  <a:pt x="25997" y="125872"/>
                </a:lnTo>
                <a:lnTo>
                  <a:pt x="56067" y="81331"/>
                </a:lnTo>
                <a:lnTo>
                  <a:pt x="95359" y="44935"/>
                </a:lnTo>
                <a:lnTo>
                  <a:pt x="142255" y="18301"/>
                </a:lnTo>
                <a:lnTo>
                  <a:pt x="195137" y="3048"/>
                </a:lnTo>
                <a:lnTo>
                  <a:pt x="232918" y="0"/>
                </a:lnTo>
                <a:lnTo>
                  <a:pt x="3511550" y="0"/>
                </a:lnTo>
                <a:lnTo>
                  <a:pt x="3567527" y="6768"/>
                </a:lnTo>
                <a:lnTo>
                  <a:pt x="3618595" y="25995"/>
                </a:lnTo>
                <a:lnTo>
                  <a:pt x="3663136" y="56062"/>
                </a:lnTo>
                <a:lnTo>
                  <a:pt x="3699532" y="95353"/>
                </a:lnTo>
                <a:lnTo>
                  <a:pt x="3726166" y="142249"/>
                </a:lnTo>
                <a:lnTo>
                  <a:pt x="3741419" y="195134"/>
                </a:lnTo>
                <a:lnTo>
                  <a:pt x="3744468" y="232918"/>
                </a:lnTo>
                <a:lnTo>
                  <a:pt x="3744468" y="1164590"/>
                </a:lnTo>
                <a:lnTo>
                  <a:pt x="3737699" y="1220567"/>
                </a:lnTo>
                <a:lnTo>
                  <a:pt x="3718472" y="1271635"/>
                </a:lnTo>
                <a:lnTo>
                  <a:pt x="3688405" y="1316176"/>
                </a:lnTo>
                <a:lnTo>
                  <a:pt x="3649114" y="1352572"/>
                </a:lnTo>
                <a:lnTo>
                  <a:pt x="3602218" y="1379206"/>
                </a:lnTo>
                <a:lnTo>
                  <a:pt x="3549333" y="1394459"/>
                </a:lnTo>
                <a:lnTo>
                  <a:pt x="3511550" y="1397508"/>
                </a:lnTo>
                <a:lnTo>
                  <a:pt x="232918" y="1397508"/>
                </a:lnTo>
                <a:lnTo>
                  <a:pt x="176944" y="1390739"/>
                </a:lnTo>
                <a:lnTo>
                  <a:pt x="125878" y="1371512"/>
                </a:lnTo>
                <a:lnTo>
                  <a:pt x="81336" y="1341445"/>
                </a:lnTo>
                <a:lnTo>
                  <a:pt x="44939" y="1302154"/>
                </a:lnTo>
                <a:lnTo>
                  <a:pt x="18303" y="1255258"/>
                </a:lnTo>
                <a:lnTo>
                  <a:pt x="3048" y="1202373"/>
                </a:lnTo>
                <a:lnTo>
                  <a:pt x="0" y="1164590"/>
                </a:lnTo>
                <a:lnTo>
                  <a:pt x="0" y="232918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83540" y="465946"/>
            <a:ext cx="612581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89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D</a:t>
            </a:r>
            <a:r>
              <a:rPr sz="3600" b="1" spc="-154" dirty="0" smtClean="0">
                <a:latin typeface="Arial"/>
                <a:cs typeface="Arial"/>
              </a:rPr>
              <a:t>ef</a:t>
            </a:r>
            <a:r>
              <a:rPr sz="3600" b="1" spc="-159" dirty="0" smtClean="0">
                <a:latin typeface="Arial"/>
                <a:cs typeface="Arial"/>
              </a:rPr>
              <a:t>ini</a:t>
            </a: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-150" dirty="0" smtClean="0">
                <a:latin typeface="Arial"/>
                <a:cs typeface="Arial"/>
              </a:rPr>
              <a:t>io</a:t>
            </a:r>
            <a:r>
              <a:rPr sz="3600" b="1" spc="0" dirty="0" smtClean="0">
                <a:latin typeface="Arial"/>
                <a:cs typeface="Arial"/>
              </a:rPr>
              <a:t>n</a:t>
            </a:r>
            <a:r>
              <a:rPr sz="3600" b="1" spc="-244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ul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75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:</a:t>
            </a:r>
            <a:r>
              <a:rPr sz="3600" b="1" spc="-300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ul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75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6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3540" y="1577371"/>
            <a:ext cx="66858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 </a:t>
            </a:r>
            <a:r>
              <a:rPr sz="2400" spc="529" dirty="0" smtClean="0">
                <a:solidFill>
                  <a:srgbClr val="0F1141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Rule</a:t>
            </a:r>
            <a:r>
              <a:rPr sz="2400" b="1" spc="48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6</a:t>
            </a:r>
            <a:r>
              <a:rPr sz="2400" b="1" spc="47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:</a:t>
            </a:r>
            <a:r>
              <a:rPr sz="2400" b="1" spc="479" dirty="0" smtClean="0">
                <a:latin typeface="Arial"/>
                <a:cs typeface="Arial"/>
              </a:rPr>
              <a:t> </a:t>
            </a:r>
            <a:r>
              <a:rPr sz="2400" b="1" spc="-9" dirty="0" smtClean="0">
                <a:latin typeface="Arial"/>
                <a:cs typeface="Arial"/>
              </a:rPr>
              <a:t>&lt;</a:t>
            </a:r>
            <a:r>
              <a:rPr sz="2400" b="1" spc="0" dirty="0" smtClean="0">
                <a:latin typeface="Arial"/>
                <a:cs typeface="Arial"/>
              </a:rPr>
              <a:t>f</a:t>
            </a:r>
            <a:r>
              <a:rPr sz="2400" b="1" spc="4" dirty="0" smtClean="0">
                <a:latin typeface="Arial"/>
                <a:cs typeface="Arial"/>
              </a:rPr>
              <a:t>i</a:t>
            </a:r>
            <a:r>
              <a:rPr sz="2400" b="1" spc="0" dirty="0" smtClean="0">
                <a:latin typeface="Arial"/>
                <a:cs typeface="Arial"/>
              </a:rPr>
              <a:t>n</a:t>
            </a:r>
            <a:r>
              <a:rPr sz="2400" b="1" spc="-14" dirty="0" smtClean="0">
                <a:latin typeface="Arial"/>
                <a:cs typeface="Arial"/>
              </a:rPr>
              <a:t>a</a:t>
            </a:r>
            <a:r>
              <a:rPr sz="2400" b="1" spc="0" dirty="0" smtClean="0">
                <a:latin typeface="Arial"/>
                <a:cs typeface="Arial"/>
              </a:rPr>
              <a:t>l&gt;</a:t>
            </a:r>
            <a:r>
              <a:rPr sz="2400" b="1" spc="48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and</a:t>
            </a:r>
            <a:r>
              <a:rPr sz="2400" b="1" spc="47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&lt;abstract&gt;</a:t>
            </a:r>
            <a:r>
              <a:rPr sz="2400" b="1" spc="49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k</a:t>
            </a:r>
            <a:r>
              <a:rPr sz="2400" b="1" spc="4" dirty="0" smtClean="0">
                <a:latin typeface="Arial"/>
                <a:cs typeface="Arial"/>
              </a:rPr>
              <a:t>e</a:t>
            </a:r>
            <a:r>
              <a:rPr sz="2400" b="1" spc="-39" dirty="0" smtClean="0">
                <a:latin typeface="Arial"/>
                <a:cs typeface="Arial"/>
              </a:rPr>
              <a:t>y</a:t>
            </a:r>
            <a:r>
              <a:rPr sz="2400" b="1" spc="25" dirty="0" smtClean="0">
                <a:latin typeface="Arial"/>
                <a:cs typeface="Arial"/>
              </a:rPr>
              <a:t>w</a:t>
            </a:r>
            <a:r>
              <a:rPr sz="2400" b="1" spc="0" dirty="0" smtClean="0">
                <a:latin typeface="Arial"/>
                <a:cs typeface="Arial"/>
              </a:rPr>
              <a:t>or</a:t>
            </a:r>
            <a:r>
              <a:rPr sz="2400" b="1" spc="-14" dirty="0" smtClean="0">
                <a:latin typeface="Arial"/>
                <a:cs typeface="Arial"/>
              </a:rPr>
              <a:t>d</a:t>
            </a:r>
            <a:r>
              <a:rPr sz="2400" b="1" spc="0" dirty="0" smtClean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45274" y="1577371"/>
            <a:ext cx="17155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can</a:t>
            </a:r>
            <a:r>
              <a:rPr sz="2400" b="1" spc="48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not</a:t>
            </a:r>
            <a:r>
              <a:rPr sz="2400" b="1" spc="47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6440" y="1942884"/>
            <a:ext cx="257667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-4" dirty="0" smtClean="0">
                <a:latin typeface="Arial"/>
                <a:cs typeface="Arial"/>
              </a:rPr>
              <a:t>use</a:t>
            </a:r>
            <a:r>
              <a:rPr sz="2400" b="1" spc="0" dirty="0" smtClean="0">
                <a:latin typeface="Arial"/>
                <a:cs typeface="Arial"/>
              </a:rPr>
              <a:t>d tog</a:t>
            </a:r>
            <a:r>
              <a:rPr sz="2400" b="1" spc="-4" dirty="0" smtClean="0">
                <a:latin typeface="Arial"/>
                <a:cs typeface="Arial"/>
              </a:rPr>
              <a:t>e</a:t>
            </a:r>
            <a:r>
              <a:rPr sz="2400" b="1" spc="0" dirty="0" smtClean="0">
                <a:latin typeface="Arial"/>
                <a:cs typeface="Arial"/>
              </a:rPr>
              <a:t>ther</a:t>
            </a:r>
            <a:r>
              <a:rPr sz="2400" b="1" spc="-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16351" y="1942884"/>
            <a:ext cx="24080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70859" y="1942884"/>
            <a:ext cx="83453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55438" y="2923849"/>
            <a:ext cx="3350726" cy="8026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430">
              <a:lnSpc>
                <a:spcPts val="1939"/>
              </a:lnSpc>
              <a:spcBef>
                <a:spcPts val="97"/>
              </a:spcBef>
            </a:pPr>
            <a:r>
              <a:rPr sz="1800" spc="4" dirty="0" smtClean="0">
                <a:solidFill>
                  <a:srgbClr val="FF0000"/>
                </a:solidFill>
                <a:latin typeface="Arial"/>
                <a:cs typeface="Arial"/>
              </a:rPr>
              <a:t>F:\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&gt;jav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mo.j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va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mo.j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va: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800" spc="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2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com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ati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12700" marR="39430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ifi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rs:</a:t>
            </a:r>
            <a:r>
              <a:rPr sz="1800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ab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stra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800" spc="4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4863" y="3173238"/>
            <a:ext cx="1507145" cy="889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35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//</a:t>
            </a:r>
            <a:r>
              <a:rPr sz="2000" spc="-2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File</a:t>
            </a:r>
            <a:r>
              <a:rPr sz="2000" spc="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m</a:t>
            </a:r>
            <a:r>
              <a:rPr sz="2000" spc="9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000" spc="0" dirty="0" smtClean="0">
                <a:latin typeface="Arial"/>
                <a:cs typeface="Arial"/>
              </a:rPr>
              <a:t>final ab</a:t>
            </a:r>
            <a:r>
              <a:rPr sz="2000" spc="9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tra</a:t>
            </a:r>
            <a:r>
              <a:rPr sz="2000" spc="4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sz="2000" spc="0" dirty="0" smtClean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63950" y="3173238"/>
            <a:ext cx="127910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D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mo.ja</a:t>
            </a:r>
            <a:r>
              <a:rPr sz="2000" spc="-9" dirty="0" smtClean="0">
                <a:latin typeface="Arial"/>
                <a:cs typeface="Arial"/>
              </a:rPr>
              <a:t>v</a:t>
            </a:r>
            <a:r>
              <a:rPr sz="2000" spc="0" dirty="0" smtClean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07628" y="3198169"/>
            <a:ext cx="2503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63332" y="3478038"/>
            <a:ext cx="6438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cl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11818" y="3478038"/>
            <a:ext cx="23333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5438" y="3747063"/>
            <a:ext cx="1354709" cy="802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fin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stract</a:t>
            </a:r>
            <a:endParaRPr sz="1800">
              <a:latin typeface="Arial"/>
              <a:cs typeface="Arial"/>
            </a:endParaRPr>
          </a:p>
          <a:p>
            <a:pPr marR="281914" algn="r">
              <a:lnSpc>
                <a:spcPct val="95825"/>
              </a:lnSpc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endParaRPr sz="18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1 err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4693" y="3747063"/>
            <a:ext cx="57929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97852" y="3747063"/>
            <a:ext cx="21216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863" y="4087892"/>
            <a:ext cx="29008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}//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8819" y="4087892"/>
            <a:ext cx="51634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End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0052" y="4087892"/>
            <a:ext cx="27583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2047" y="4087892"/>
            <a:ext cx="6438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cl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0533" y="4087892"/>
            <a:ext cx="23333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E96352-5C2F-4098-9B63-90215FF3B6F7}"/>
</file>

<file path=customXml/itemProps2.xml><?xml version="1.0" encoding="utf-8"?>
<ds:datastoreItem xmlns:ds="http://schemas.openxmlformats.org/officeDocument/2006/customXml" ds:itemID="{4863E40A-4C52-4D1F-93C6-84F1CFCD9C5F}"/>
</file>

<file path=customXml/itemProps3.xml><?xml version="1.0" encoding="utf-8"?>
<ds:datastoreItem xmlns:ds="http://schemas.openxmlformats.org/officeDocument/2006/customXml" ds:itemID="{A4EBD63A-6B6C-4EFB-B4E2-A7701B7B4B4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1189</Words>
  <Application>Microsoft Office PowerPoint</Application>
  <PresentationFormat>On-screen Show (4:3)</PresentationFormat>
  <Paragraphs>381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1</cp:revision>
  <dcterms:modified xsi:type="dcterms:W3CDTF">2017-08-05T07:52:37Z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