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5"/>
  </p:normalViewPr>
  <p:slideViewPr>
    <p:cSldViewPr>
      <p:cViewPr varScale="1">
        <p:scale>
          <a:sx n="115" d="100"/>
          <a:sy n="115" d="100"/>
        </p:scale>
        <p:origin x="1560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javaOO/accesscontrol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3540" y="465946"/>
            <a:ext cx="143311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425" dirty="0">
                <a:latin typeface="Arial"/>
                <a:cs typeface="Arial"/>
              </a:rPr>
              <a:t>T</a:t>
            </a:r>
            <a:r>
              <a:rPr sz="3600" b="1" spc="-159" dirty="0">
                <a:latin typeface="Arial"/>
                <a:cs typeface="Arial"/>
              </a:rPr>
              <a:t>opi</a:t>
            </a:r>
            <a:r>
              <a:rPr sz="3600" b="1" spc="-154" dirty="0">
                <a:latin typeface="Arial"/>
                <a:cs typeface="Arial"/>
              </a:rPr>
              <a:t>c</a:t>
            </a:r>
            <a:r>
              <a:rPr sz="3600" b="1" spc="0" dirty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159192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440" y="1591920"/>
            <a:ext cx="8071302" cy="14081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398">
              <a:lnSpc>
                <a:spcPts val="3375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Ac</a:t>
            </a:r>
            <a:r>
              <a:rPr sz="3200" spc="9" dirty="0">
                <a:latin typeface="Arial"/>
                <a:cs typeface="Arial"/>
              </a:rPr>
              <a:t>c</a:t>
            </a:r>
            <a:r>
              <a:rPr sz="3200" spc="0" dirty="0">
                <a:latin typeface="Arial"/>
                <a:cs typeface="Arial"/>
              </a:rPr>
              <a:t>ess</a:t>
            </a:r>
            <a:r>
              <a:rPr sz="3200" spc="-2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Mo</a:t>
            </a:r>
            <a:r>
              <a:rPr sz="3200" spc="-14" dirty="0">
                <a:latin typeface="Arial"/>
                <a:cs typeface="Arial"/>
              </a:rPr>
              <a:t>d</a:t>
            </a:r>
            <a:r>
              <a:rPr sz="3200" spc="0" dirty="0">
                <a:latin typeface="Arial"/>
                <a:cs typeface="Arial"/>
              </a:rPr>
              <a:t>if</a:t>
            </a:r>
            <a:r>
              <a:rPr sz="3200" spc="-9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ers in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Java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</a:pPr>
            <a:r>
              <a:rPr sz="3200" spc="0" dirty="0">
                <a:latin typeface="Arial"/>
                <a:cs typeface="Arial"/>
                <a:hlinkClick r:id="rId3"/>
              </a:rPr>
              <a:t>(</a:t>
            </a:r>
            <a:r>
              <a:rPr sz="3200" u="heavy" spc="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https:/</a:t>
            </a:r>
            <a:r>
              <a:rPr sz="3200" u="heavy" spc="-14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/</a:t>
            </a:r>
            <a:r>
              <a:rPr sz="3200" u="heavy" spc="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d</a:t>
            </a:r>
            <a:r>
              <a:rPr sz="3200" u="heavy" spc="-9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o</a:t>
            </a:r>
            <a:r>
              <a:rPr sz="3200" u="heavy" spc="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c</a:t>
            </a:r>
            <a:r>
              <a:rPr sz="3200" u="heavy" spc="9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s</a:t>
            </a:r>
            <a:r>
              <a:rPr sz="3200" u="heavy" spc="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.o</a:t>
            </a:r>
            <a:r>
              <a:rPr sz="3200" u="heavy" spc="-19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r</a:t>
            </a:r>
            <a:r>
              <a:rPr sz="3200" u="heavy" spc="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acle</a:t>
            </a:r>
            <a:r>
              <a:rPr sz="3200" u="heavy" spc="-9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.</a:t>
            </a:r>
            <a:r>
              <a:rPr sz="3200" u="heavy" spc="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c</a:t>
            </a:r>
            <a:r>
              <a:rPr sz="3200" u="heavy" spc="-14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o</a:t>
            </a:r>
            <a:r>
              <a:rPr sz="3200" u="heavy" spc="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m/</a:t>
            </a:r>
            <a:r>
              <a:rPr sz="3200" u="heavy" spc="-9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j</a:t>
            </a:r>
            <a:r>
              <a:rPr sz="3200" u="heavy" spc="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ava</a:t>
            </a:r>
            <a:r>
              <a:rPr sz="3200" u="heavy" spc="-9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s</a:t>
            </a:r>
            <a:r>
              <a:rPr sz="3200" u="heavy" spc="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e/</a:t>
            </a:r>
            <a:r>
              <a:rPr sz="3200" u="heavy" spc="-9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t</a:t>
            </a:r>
            <a:r>
              <a:rPr sz="3200" u="heavy" spc="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ut</a:t>
            </a:r>
            <a:r>
              <a:rPr sz="3200" u="heavy" spc="-14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o</a:t>
            </a:r>
            <a:r>
              <a:rPr sz="3200" u="heavy" spc="-9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r</a:t>
            </a:r>
            <a:r>
              <a:rPr sz="3200" u="heavy" spc="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ia</a:t>
            </a:r>
            <a:r>
              <a:rPr sz="3200" u="heavy" spc="-14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l</a:t>
            </a:r>
            <a:r>
              <a:rPr sz="3200" u="heavy" spc="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/j</a:t>
            </a:r>
            <a:r>
              <a:rPr sz="3200" u="heavy" spc="-14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a</a:t>
            </a:r>
            <a:r>
              <a:rPr sz="3200" u="heavy" spc="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va/j</a:t>
            </a:r>
            <a:r>
              <a:rPr sz="3200" spc="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u="heavy" spc="0" dirty="0">
                <a:solidFill>
                  <a:srgbClr val="0000FF"/>
                </a:solidFill>
                <a:latin typeface="Arial"/>
                <a:cs typeface="Arial"/>
              </a:rPr>
              <a:t>avaO</a:t>
            </a:r>
            <a:r>
              <a:rPr sz="3200" u="heavy" spc="9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3200" u="heavy" spc="0" dirty="0">
                <a:solidFill>
                  <a:srgbClr val="0000FF"/>
                </a:solidFill>
                <a:latin typeface="Arial"/>
                <a:cs typeface="Arial"/>
              </a:rPr>
              <a:t>/accesscon</a:t>
            </a:r>
            <a:r>
              <a:rPr sz="3200" u="heavy" spc="-14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3200" u="heavy" spc="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3200" u="heavy" spc="-14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3200" u="heavy" spc="0" dirty="0">
                <a:solidFill>
                  <a:srgbClr val="0000FF"/>
                </a:solidFill>
                <a:latin typeface="Arial"/>
                <a:cs typeface="Arial"/>
              </a:rPr>
              <a:t>l.h</a:t>
            </a:r>
            <a:r>
              <a:rPr sz="3200" u="heavy" spc="-14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3200" u="heavy" spc="0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3200" u="heavy" spc="-34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3200" spc="0" dirty="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902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Obj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9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-Ori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-9" baseline="2275" dirty="0">
                <a:latin typeface="Calibri"/>
                <a:cs typeface="Calibri"/>
              </a:rPr>
              <a:t>nt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-2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P</a:t>
            </a:r>
            <a:r>
              <a:rPr sz="1800" b="1" spc="-9" baseline="2275" dirty="0">
                <a:latin typeface="Calibri"/>
                <a:cs typeface="Calibri"/>
              </a:rPr>
              <a:t>r</a:t>
            </a:r>
            <a:r>
              <a:rPr sz="1800" b="1" spc="0" baseline="2275" dirty="0">
                <a:latin typeface="Calibri"/>
                <a:cs typeface="Calibri"/>
              </a:rPr>
              <a:t>og</a:t>
            </a:r>
            <a:r>
              <a:rPr sz="1800" b="1" spc="-19" baseline="2275" dirty="0">
                <a:latin typeface="Calibri"/>
                <a:cs typeface="Calibri"/>
              </a:rPr>
              <a:t>r</a:t>
            </a:r>
            <a:r>
              <a:rPr sz="1800" b="1" spc="-4" baseline="2275" dirty="0">
                <a:latin typeface="Calibri"/>
                <a:cs typeface="Calibri"/>
              </a:rPr>
              <a:t>amm</a:t>
            </a:r>
            <a:r>
              <a:rPr sz="1800" b="1" spc="4" baseline="2275" dirty="0">
                <a:latin typeface="Calibri"/>
                <a:cs typeface="Calibri"/>
              </a:rPr>
              <a:t>in</a:t>
            </a:r>
            <a:r>
              <a:rPr sz="1800" b="1" spc="0" baseline="2275" dirty="0">
                <a:latin typeface="Calibri"/>
                <a:cs typeface="Calibri"/>
              </a:rPr>
              <a:t>g </a:t>
            </a:r>
            <a:r>
              <a:rPr sz="1800" b="1" spc="1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Usi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J</a:t>
            </a:r>
            <a:r>
              <a:rPr sz="1800" b="1" spc="-19" baseline="2275" dirty="0">
                <a:latin typeface="Calibri"/>
                <a:cs typeface="Calibri"/>
              </a:rPr>
              <a:t>a</a:t>
            </a:r>
            <a:r>
              <a:rPr sz="1800" b="1" spc="-14" baseline="2275" dirty="0">
                <a:latin typeface="Calibri"/>
                <a:cs typeface="Calibri"/>
              </a:rPr>
              <a:t>v</a:t>
            </a:r>
            <a:r>
              <a:rPr sz="1800" b="1" spc="0" baseline="2275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9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09618" y="2414524"/>
            <a:ext cx="0" cy="2421509"/>
          </a:xfrm>
          <a:custGeom>
            <a:avLst/>
            <a:gdLst/>
            <a:ahLst/>
            <a:cxnLst/>
            <a:rect l="l" t="t" r="r" b="b"/>
            <a:pathLst>
              <a:path h="2421508">
                <a:moveTo>
                  <a:pt x="0" y="0"/>
                </a:moveTo>
                <a:lnTo>
                  <a:pt x="0" y="24215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51298" y="2414524"/>
            <a:ext cx="0" cy="2421509"/>
          </a:xfrm>
          <a:custGeom>
            <a:avLst/>
            <a:gdLst/>
            <a:ahLst/>
            <a:cxnLst/>
            <a:rect l="l" t="t" r="r" b="b"/>
            <a:pathLst>
              <a:path h="2421508">
                <a:moveTo>
                  <a:pt x="0" y="0"/>
                </a:moveTo>
                <a:lnTo>
                  <a:pt x="0" y="24215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103112" y="2414524"/>
            <a:ext cx="0" cy="2421509"/>
          </a:xfrm>
          <a:custGeom>
            <a:avLst/>
            <a:gdLst/>
            <a:ahLst/>
            <a:cxnLst/>
            <a:rect l="l" t="t" r="r" b="b"/>
            <a:pathLst>
              <a:path h="2421508">
                <a:moveTo>
                  <a:pt x="0" y="0"/>
                </a:moveTo>
                <a:lnTo>
                  <a:pt x="0" y="24215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18552" y="2414524"/>
            <a:ext cx="0" cy="2421509"/>
          </a:xfrm>
          <a:custGeom>
            <a:avLst/>
            <a:gdLst/>
            <a:ahLst/>
            <a:cxnLst/>
            <a:rect l="l" t="t" r="r" b="b"/>
            <a:pathLst>
              <a:path h="2421508">
                <a:moveTo>
                  <a:pt x="0" y="0"/>
                </a:moveTo>
                <a:lnTo>
                  <a:pt x="0" y="24215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53286" y="2873883"/>
            <a:ext cx="7293305" cy="0"/>
          </a:xfrm>
          <a:custGeom>
            <a:avLst/>
            <a:gdLst/>
            <a:ahLst/>
            <a:cxnLst/>
            <a:rect l="l" t="t" r="r" b="b"/>
            <a:pathLst>
              <a:path w="7293305">
                <a:moveTo>
                  <a:pt x="0" y="0"/>
                </a:moveTo>
                <a:lnTo>
                  <a:pt x="72933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53286" y="3305683"/>
            <a:ext cx="7293305" cy="0"/>
          </a:xfrm>
          <a:custGeom>
            <a:avLst/>
            <a:gdLst/>
            <a:ahLst/>
            <a:cxnLst/>
            <a:rect l="l" t="t" r="r" b="b"/>
            <a:pathLst>
              <a:path w="7293305">
                <a:moveTo>
                  <a:pt x="0" y="0"/>
                </a:moveTo>
                <a:lnTo>
                  <a:pt x="72933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53286" y="3696843"/>
            <a:ext cx="7293305" cy="0"/>
          </a:xfrm>
          <a:custGeom>
            <a:avLst/>
            <a:gdLst/>
            <a:ahLst/>
            <a:cxnLst/>
            <a:rect l="l" t="t" r="r" b="b"/>
            <a:pathLst>
              <a:path w="7293305">
                <a:moveTo>
                  <a:pt x="0" y="0"/>
                </a:moveTo>
                <a:lnTo>
                  <a:pt x="72933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53286" y="4072763"/>
            <a:ext cx="7293305" cy="0"/>
          </a:xfrm>
          <a:custGeom>
            <a:avLst/>
            <a:gdLst/>
            <a:ahLst/>
            <a:cxnLst/>
            <a:rect l="l" t="t" r="r" b="b"/>
            <a:pathLst>
              <a:path w="7293305">
                <a:moveTo>
                  <a:pt x="0" y="0"/>
                </a:moveTo>
                <a:lnTo>
                  <a:pt x="72933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53286" y="4408043"/>
            <a:ext cx="7293305" cy="0"/>
          </a:xfrm>
          <a:custGeom>
            <a:avLst/>
            <a:gdLst/>
            <a:ahLst/>
            <a:cxnLst/>
            <a:rect l="l" t="t" r="r" b="b"/>
            <a:pathLst>
              <a:path w="7293305">
                <a:moveTo>
                  <a:pt x="0" y="0"/>
                </a:moveTo>
                <a:lnTo>
                  <a:pt x="72933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59636" y="2414524"/>
            <a:ext cx="0" cy="2421509"/>
          </a:xfrm>
          <a:custGeom>
            <a:avLst/>
            <a:gdLst/>
            <a:ahLst/>
            <a:cxnLst/>
            <a:rect l="l" t="t" r="r" b="b"/>
            <a:pathLst>
              <a:path h="2421508">
                <a:moveTo>
                  <a:pt x="0" y="0"/>
                </a:moveTo>
                <a:lnTo>
                  <a:pt x="0" y="24215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540242" y="2414524"/>
            <a:ext cx="0" cy="2421509"/>
          </a:xfrm>
          <a:custGeom>
            <a:avLst/>
            <a:gdLst/>
            <a:ahLst/>
            <a:cxnLst/>
            <a:rect l="l" t="t" r="r" b="b"/>
            <a:pathLst>
              <a:path h="2421508">
                <a:moveTo>
                  <a:pt x="0" y="0"/>
                </a:moveTo>
                <a:lnTo>
                  <a:pt x="0" y="24215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53286" y="2420874"/>
            <a:ext cx="7293305" cy="0"/>
          </a:xfrm>
          <a:custGeom>
            <a:avLst/>
            <a:gdLst/>
            <a:ahLst/>
            <a:cxnLst/>
            <a:rect l="l" t="t" r="r" b="b"/>
            <a:pathLst>
              <a:path w="7293305">
                <a:moveTo>
                  <a:pt x="0" y="0"/>
                </a:moveTo>
                <a:lnTo>
                  <a:pt x="72933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53286" y="4829683"/>
            <a:ext cx="7293305" cy="0"/>
          </a:xfrm>
          <a:custGeom>
            <a:avLst/>
            <a:gdLst/>
            <a:ahLst/>
            <a:cxnLst/>
            <a:rect l="l" t="t" r="r" b="b"/>
            <a:pathLst>
              <a:path w="7293305">
                <a:moveTo>
                  <a:pt x="0" y="0"/>
                </a:moveTo>
                <a:lnTo>
                  <a:pt x="72933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84726" y="1846326"/>
            <a:ext cx="4248912" cy="576072"/>
          </a:xfrm>
          <a:custGeom>
            <a:avLst/>
            <a:gdLst/>
            <a:ahLst/>
            <a:cxnLst/>
            <a:rect l="l" t="t" r="r" b="b"/>
            <a:pathLst>
              <a:path w="4248912" h="576072">
                <a:moveTo>
                  <a:pt x="2354453" y="288036"/>
                </a:moveTo>
                <a:lnTo>
                  <a:pt x="2334045" y="287081"/>
                </a:lnTo>
                <a:lnTo>
                  <a:pt x="2314091" y="284267"/>
                </a:lnTo>
                <a:lnTo>
                  <a:pt x="2294654" y="279667"/>
                </a:lnTo>
                <a:lnTo>
                  <a:pt x="2275798" y="273356"/>
                </a:lnTo>
                <a:lnTo>
                  <a:pt x="2257587" y="265408"/>
                </a:lnTo>
                <a:lnTo>
                  <a:pt x="2240086" y="255895"/>
                </a:lnTo>
                <a:lnTo>
                  <a:pt x="2223359" y="244894"/>
                </a:lnTo>
                <a:lnTo>
                  <a:pt x="2207470" y="232477"/>
                </a:lnTo>
                <a:lnTo>
                  <a:pt x="2192483" y="218718"/>
                </a:lnTo>
                <a:lnTo>
                  <a:pt x="2178462" y="203692"/>
                </a:lnTo>
                <a:lnTo>
                  <a:pt x="2165472" y="187472"/>
                </a:lnTo>
                <a:lnTo>
                  <a:pt x="2153577" y="170133"/>
                </a:lnTo>
                <a:lnTo>
                  <a:pt x="2142841" y="151748"/>
                </a:lnTo>
                <a:lnTo>
                  <a:pt x="2133328" y="132392"/>
                </a:lnTo>
                <a:lnTo>
                  <a:pt x="2125102" y="112139"/>
                </a:lnTo>
                <a:lnTo>
                  <a:pt x="2118228" y="91062"/>
                </a:lnTo>
                <a:lnTo>
                  <a:pt x="2112770" y="69235"/>
                </a:lnTo>
                <a:lnTo>
                  <a:pt x="2108792" y="46733"/>
                </a:lnTo>
                <a:lnTo>
                  <a:pt x="2106358" y="23630"/>
                </a:lnTo>
                <a:lnTo>
                  <a:pt x="2105533" y="0"/>
                </a:lnTo>
                <a:lnTo>
                  <a:pt x="2104708" y="23630"/>
                </a:lnTo>
                <a:lnTo>
                  <a:pt x="2098302" y="69235"/>
                </a:lnTo>
                <a:lnTo>
                  <a:pt x="2085982" y="112139"/>
                </a:lnTo>
                <a:lnTo>
                  <a:pt x="2068260" y="151748"/>
                </a:lnTo>
                <a:lnTo>
                  <a:pt x="2045647" y="187472"/>
                </a:lnTo>
                <a:lnTo>
                  <a:pt x="2018655" y="218718"/>
                </a:lnTo>
                <a:lnTo>
                  <a:pt x="1987797" y="244894"/>
                </a:lnTo>
                <a:lnTo>
                  <a:pt x="1953585" y="265408"/>
                </a:lnTo>
                <a:lnTo>
                  <a:pt x="1916530" y="279667"/>
                </a:lnTo>
                <a:lnTo>
                  <a:pt x="1877146" y="287081"/>
                </a:lnTo>
                <a:lnTo>
                  <a:pt x="1856739" y="288036"/>
                </a:lnTo>
                <a:lnTo>
                  <a:pt x="248920" y="288036"/>
                </a:lnTo>
                <a:lnTo>
                  <a:pt x="228495" y="288990"/>
                </a:lnTo>
                <a:lnTo>
                  <a:pt x="208527" y="291804"/>
                </a:lnTo>
                <a:lnTo>
                  <a:pt x="189080" y="296404"/>
                </a:lnTo>
                <a:lnTo>
                  <a:pt x="170216" y="302715"/>
                </a:lnTo>
                <a:lnTo>
                  <a:pt x="152001" y="310663"/>
                </a:lnTo>
                <a:lnTo>
                  <a:pt x="134497" y="320176"/>
                </a:lnTo>
                <a:lnTo>
                  <a:pt x="117770" y="331177"/>
                </a:lnTo>
                <a:lnTo>
                  <a:pt x="101882" y="343594"/>
                </a:lnTo>
                <a:lnTo>
                  <a:pt x="86898" y="357353"/>
                </a:lnTo>
                <a:lnTo>
                  <a:pt x="72882" y="372379"/>
                </a:lnTo>
                <a:lnTo>
                  <a:pt x="59897" y="388599"/>
                </a:lnTo>
                <a:lnTo>
                  <a:pt x="48008" y="405938"/>
                </a:lnTo>
                <a:lnTo>
                  <a:pt x="37278" y="424323"/>
                </a:lnTo>
                <a:lnTo>
                  <a:pt x="27771" y="443679"/>
                </a:lnTo>
                <a:lnTo>
                  <a:pt x="19552" y="463932"/>
                </a:lnTo>
                <a:lnTo>
                  <a:pt x="12683" y="485009"/>
                </a:lnTo>
                <a:lnTo>
                  <a:pt x="7230" y="506836"/>
                </a:lnTo>
                <a:lnTo>
                  <a:pt x="3256" y="529338"/>
                </a:lnTo>
                <a:lnTo>
                  <a:pt x="824" y="552441"/>
                </a:lnTo>
                <a:lnTo>
                  <a:pt x="0" y="576072"/>
                </a:lnTo>
              </a:path>
              <a:path w="4248912" h="576072">
                <a:moveTo>
                  <a:pt x="4248086" y="552441"/>
                </a:moveTo>
                <a:lnTo>
                  <a:pt x="4245652" y="529338"/>
                </a:lnTo>
                <a:lnTo>
                  <a:pt x="4241674" y="506836"/>
                </a:lnTo>
                <a:lnTo>
                  <a:pt x="4236216" y="485009"/>
                </a:lnTo>
                <a:lnTo>
                  <a:pt x="4229342" y="463932"/>
                </a:lnTo>
                <a:lnTo>
                  <a:pt x="4221116" y="443679"/>
                </a:lnTo>
                <a:lnTo>
                  <a:pt x="4211603" y="424323"/>
                </a:lnTo>
                <a:lnTo>
                  <a:pt x="4200867" y="405938"/>
                </a:lnTo>
                <a:lnTo>
                  <a:pt x="4188972" y="388599"/>
                </a:lnTo>
                <a:lnTo>
                  <a:pt x="4175982" y="372379"/>
                </a:lnTo>
                <a:lnTo>
                  <a:pt x="4161961" y="357353"/>
                </a:lnTo>
                <a:lnTo>
                  <a:pt x="4146974" y="343594"/>
                </a:lnTo>
                <a:lnTo>
                  <a:pt x="4131085" y="331177"/>
                </a:lnTo>
                <a:lnTo>
                  <a:pt x="4114358" y="320176"/>
                </a:lnTo>
                <a:lnTo>
                  <a:pt x="4096857" y="310663"/>
                </a:lnTo>
                <a:lnTo>
                  <a:pt x="4078646" y="302715"/>
                </a:lnTo>
                <a:lnTo>
                  <a:pt x="4059790" y="296404"/>
                </a:lnTo>
                <a:lnTo>
                  <a:pt x="4040353" y="291804"/>
                </a:lnTo>
                <a:lnTo>
                  <a:pt x="4020399" y="288990"/>
                </a:lnTo>
                <a:lnTo>
                  <a:pt x="3999992" y="288036"/>
                </a:lnTo>
                <a:lnTo>
                  <a:pt x="2354453" y="288036"/>
                </a:lnTo>
              </a:path>
              <a:path w="4248912" h="576072">
                <a:moveTo>
                  <a:pt x="4248912" y="576072"/>
                </a:moveTo>
                <a:lnTo>
                  <a:pt x="4248086" y="552441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8462" y="2876550"/>
            <a:ext cx="576072" cy="1872995"/>
          </a:xfrm>
          <a:custGeom>
            <a:avLst/>
            <a:gdLst/>
            <a:ahLst/>
            <a:cxnLst/>
            <a:rect l="l" t="t" r="r" b="b"/>
            <a:pathLst>
              <a:path w="576072" h="1872996">
                <a:moveTo>
                  <a:pt x="576072" y="1872995"/>
                </a:moveTo>
                <a:lnTo>
                  <a:pt x="552448" y="1872170"/>
                </a:lnTo>
                <a:lnTo>
                  <a:pt x="529350" y="1869736"/>
                </a:lnTo>
                <a:lnTo>
                  <a:pt x="506852" y="1865758"/>
                </a:lnTo>
                <a:lnTo>
                  <a:pt x="463954" y="1853426"/>
                </a:lnTo>
                <a:lnTo>
                  <a:pt x="424345" y="1835687"/>
                </a:lnTo>
                <a:lnTo>
                  <a:pt x="388620" y="1813056"/>
                </a:lnTo>
                <a:lnTo>
                  <a:pt x="357370" y="1786045"/>
                </a:lnTo>
                <a:lnTo>
                  <a:pt x="331189" y="1755169"/>
                </a:lnTo>
                <a:lnTo>
                  <a:pt x="310670" y="1720941"/>
                </a:lnTo>
                <a:lnTo>
                  <a:pt x="296406" y="1683874"/>
                </a:lnTo>
                <a:lnTo>
                  <a:pt x="288990" y="1644483"/>
                </a:lnTo>
                <a:lnTo>
                  <a:pt x="288035" y="1624076"/>
                </a:lnTo>
                <a:lnTo>
                  <a:pt x="288035" y="1193673"/>
                </a:lnTo>
                <a:lnTo>
                  <a:pt x="287081" y="1173265"/>
                </a:lnTo>
                <a:lnTo>
                  <a:pt x="284266" y="1153311"/>
                </a:lnTo>
                <a:lnTo>
                  <a:pt x="279665" y="1133874"/>
                </a:lnTo>
                <a:lnTo>
                  <a:pt x="273351" y="1115018"/>
                </a:lnTo>
                <a:lnTo>
                  <a:pt x="265401" y="1096807"/>
                </a:lnTo>
                <a:lnTo>
                  <a:pt x="255886" y="1079306"/>
                </a:lnTo>
                <a:lnTo>
                  <a:pt x="244882" y="1062579"/>
                </a:lnTo>
                <a:lnTo>
                  <a:pt x="232462" y="1046690"/>
                </a:lnTo>
                <a:lnTo>
                  <a:pt x="218701" y="1031703"/>
                </a:lnTo>
                <a:lnTo>
                  <a:pt x="203673" y="1017682"/>
                </a:lnTo>
                <a:lnTo>
                  <a:pt x="187451" y="1004692"/>
                </a:lnTo>
                <a:lnTo>
                  <a:pt x="170111" y="992797"/>
                </a:lnTo>
                <a:lnTo>
                  <a:pt x="151726" y="982061"/>
                </a:lnTo>
                <a:lnTo>
                  <a:pt x="132370" y="972548"/>
                </a:lnTo>
                <a:lnTo>
                  <a:pt x="112117" y="964322"/>
                </a:lnTo>
                <a:lnTo>
                  <a:pt x="91042" y="957448"/>
                </a:lnTo>
                <a:lnTo>
                  <a:pt x="69219" y="951990"/>
                </a:lnTo>
                <a:lnTo>
                  <a:pt x="46721" y="948012"/>
                </a:lnTo>
                <a:lnTo>
                  <a:pt x="23623" y="945578"/>
                </a:lnTo>
                <a:lnTo>
                  <a:pt x="0" y="944752"/>
                </a:lnTo>
                <a:lnTo>
                  <a:pt x="23623" y="943928"/>
                </a:lnTo>
                <a:lnTo>
                  <a:pt x="46721" y="941496"/>
                </a:lnTo>
                <a:lnTo>
                  <a:pt x="91042" y="932069"/>
                </a:lnTo>
                <a:lnTo>
                  <a:pt x="132370" y="916981"/>
                </a:lnTo>
                <a:lnTo>
                  <a:pt x="170111" y="896744"/>
                </a:lnTo>
                <a:lnTo>
                  <a:pt x="203673" y="871870"/>
                </a:lnTo>
                <a:lnTo>
                  <a:pt x="232462" y="842870"/>
                </a:lnTo>
                <a:lnTo>
                  <a:pt x="255886" y="810255"/>
                </a:lnTo>
                <a:lnTo>
                  <a:pt x="273351" y="774536"/>
                </a:lnTo>
                <a:lnTo>
                  <a:pt x="284266" y="736225"/>
                </a:lnTo>
                <a:lnTo>
                  <a:pt x="288035" y="695833"/>
                </a:lnTo>
                <a:lnTo>
                  <a:pt x="288035" y="248920"/>
                </a:lnTo>
                <a:lnTo>
                  <a:pt x="288990" y="228512"/>
                </a:lnTo>
                <a:lnTo>
                  <a:pt x="291805" y="208558"/>
                </a:lnTo>
                <a:lnTo>
                  <a:pt x="296406" y="189121"/>
                </a:lnTo>
                <a:lnTo>
                  <a:pt x="302720" y="170265"/>
                </a:lnTo>
                <a:lnTo>
                  <a:pt x="310670" y="152054"/>
                </a:lnTo>
                <a:lnTo>
                  <a:pt x="320185" y="134553"/>
                </a:lnTo>
                <a:lnTo>
                  <a:pt x="331189" y="117826"/>
                </a:lnTo>
                <a:lnTo>
                  <a:pt x="343609" y="101937"/>
                </a:lnTo>
                <a:lnTo>
                  <a:pt x="357370" y="86950"/>
                </a:lnTo>
                <a:lnTo>
                  <a:pt x="372398" y="72929"/>
                </a:lnTo>
                <a:lnTo>
                  <a:pt x="388620" y="59939"/>
                </a:lnTo>
                <a:lnTo>
                  <a:pt x="405960" y="48044"/>
                </a:lnTo>
                <a:lnTo>
                  <a:pt x="424345" y="37308"/>
                </a:lnTo>
                <a:lnTo>
                  <a:pt x="443701" y="27795"/>
                </a:lnTo>
                <a:lnTo>
                  <a:pt x="463954" y="19569"/>
                </a:lnTo>
                <a:lnTo>
                  <a:pt x="485029" y="12695"/>
                </a:lnTo>
                <a:lnTo>
                  <a:pt x="506852" y="7237"/>
                </a:lnTo>
                <a:lnTo>
                  <a:pt x="529350" y="3259"/>
                </a:lnTo>
                <a:lnTo>
                  <a:pt x="552448" y="825"/>
                </a:lnTo>
                <a:lnTo>
                  <a:pt x="576072" y="0"/>
                </a:lnTo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83540" y="465946"/>
            <a:ext cx="178653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214" dirty="0">
                <a:latin typeface="Arial"/>
                <a:cs typeface="Arial"/>
              </a:rPr>
              <a:t>V</a:t>
            </a:r>
            <a:r>
              <a:rPr sz="3600" b="1" spc="-159" dirty="0">
                <a:latin typeface="Arial"/>
                <a:cs typeface="Arial"/>
              </a:rPr>
              <a:t>i</a:t>
            </a:r>
            <a:r>
              <a:rPr sz="3600" b="1" spc="-154" dirty="0">
                <a:latin typeface="Arial"/>
                <a:cs typeface="Arial"/>
              </a:rPr>
              <a:t>s</a:t>
            </a:r>
            <a:r>
              <a:rPr sz="3600" b="1" spc="-159" dirty="0">
                <a:latin typeface="Arial"/>
                <a:cs typeface="Arial"/>
              </a:rPr>
              <a:t>ibil</a:t>
            </a:r>
            <a:r>
              <a:rPr sz="3600" b="1" spc="-150" dirty="0">
                <a:latin typeface="Arial"/>
                <a:cs typeface="Arial"/>
              </a:rPr>
              <a:t>i</a:t>
            </a:r>
            <a:r>
              <a:rPr sz="3600" b="1" spc="-154" dirty="0">
                <a:latin typeface="Arial"/>
                <a:cs typeface="Arial"/>
              </a:rPr>
              <a:t>t</a:t>
            </a:r>
            <a:r>
              <a:rPr sz="3600" b="1" spc="0" dirty="0">
                <a:latin typeface="Arial"/>
                <a:cs typeface="Arial"/>
              </a:rPr>
              <a:t>y</a:t>
            </a:r>
            <a:endParaRPr sz="3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72106" y="465946"/>
            <a:ext cx="50546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>
                <a:latin typeface="Arial"/>
                <a:cs typeface="Arial"/>
              </a:rPr>
              <a:t>o</a:t>
            </a:r>
            <a:r>
              <a:rPr sz="3600" b="1" spc="0" dirty="0">
                <a:latin typeface="Arial"/>
                <a:cs typeface="Arial"/>
              </a:rPr>
              <a:t>f</a:t>
            </a:r>
            <a:endParaRPr sz="3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73654" y="465946"/>
            <a:ext cx="316590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>
                <a:latin typeface="Arial"/>
                <a:cs typeface="Arial"/>
              </a:rPr>
              <a:t>Fi</a:t>
            </a:r>
            <a:r>
              <a:rPr sz="3600" b="1" spc="-154" dirty="0">
                <a:latin typeface="Arial"/>
                <a:cs typeface="Arial"/>
              </a:rPr>
              <a:t>e</a:t>
            </a:r>
            <a:r>
              <a:rPr sz="3600" b="1" spc="-159" dirty="0">
                <a:latin typeface="Arial"/>
                <a:cs typeface="Arial"/>
              </a:rPr>
              <a:t>ld</a:t>
            </a:r>
            <a:r>
              <a:rPr sz="3600" b="1" spc="-154" dirty="0">
                <a:latin typeface="Arial"/>
                <a:cs typeface="Arial"/>
              </a:rPr>
              <a:t>s</a:t>
            </a:r>
            <a:r>
              <a:rPr sz="3600" b="1" spc="-159" dirty="0">
                <a:latin typeface="Arial"/>
                <a:cs typeface="Arial"/>
              </a:rPr>
              <a:t>/</a:t>
            </a:r>
            <a:r>
              <a:rPr sz="3600" b="1" spc="-154" dirty="0">
                <a:latin typeface="Arial"/>
                <a:cs typeface="Arial"/>
              </a:rPr>
              <a:t>M</a:t>
            </a:r>
            <a:r>
              <a:rPr sz="3600" b="1" spc="-139" dirty="0">
                <a:latin typeface="Arial"/>
                <a:cs typeface="Arial"/>
              </a:rPr>
              <a:t>e</a:t>
            </a:r>
            <a:r>
              <a:rPr sz="3600" b="1" spc="-154" dirty="0">
                <a:latin typeface="Arial"/>
                <a:cs typeface="Arial"/>
              </a:rPr>
              <a:t>t</a:t>
            </a:r>
            <a:r>
              <a:rPr sz="3600" b="1" spc="-150" dirty="0">
                <a:latin typeface="Arial"/>
                <a:cs typeface="Arial"/>
              </a:rPr>
              <a:t>ho</a:t>
            </a:r>
            <a:r>
              <a:rPr sz="3600" b="1" spc="-159" dirty="0">
                <a:latin typeface="Arial"/>
                <a:cs typeface="Arial"/>
              </a:rPr>
              <a:t>d</a:t>
            </a:r>
            <a:r>
              <a:rPr sz="3600" b="1" spc="0" dirty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20386" y="1424336"/>
            <a:ext cx="11385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Access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275882" y="1424336"/>
            <a:ext cx="142869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od</a:t>
            </a:r>
            <a:r>
              <a:rPr sz="2400" b="1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400" b="1" spc="9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3184" y="6660591"/>
            <a:ext cx="26902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Obj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9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-Ori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-9" baseline="2275" dirty="0">
                <a:latin typeface="Calibri"/>
                <a:cs typeface="Calibri"/>
              </a:rPr>
              <a:t>nt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-2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P</a:t>
            </a:r>
            <a:r>
              <a:rPr sz="1800" b="1" spc="-9" baseline="2275" dirty="0">
                <a:latin typeface="Calibri"/>
                <a:cs typeface="Calibri"/>
              </a:rPr>
              <a:t>r</a:t>
            </a:r>
            <a:r>
              <a:rPr sz="1800" b="1" spc="0" baseline="2275" dirty="0">
                <a:latin typeface="Calibri"/>
                <a:cs typeface="Calibri"/>
              </a:rPr>
              <a:t>og</a:t>
            </a:r>
            <a:r>
              <a:rPr sz="1800" b="1" spc="-19" baseline="2275" dirty="0">
                <a:latin typeface="Calibri"/>
                <a:cs typeface="Calibri"/>
              </a:rPr>
              <a:t>r</a:t>
            </a:r>
            <a:r>
              <a:rPr sz="1800" b="1" spc="-4" baseline="2275" dirty="0">
                <a:latin typeface="Calibri"/>
                <a:cs typeface="Calibri"/>
              </a:rPr>
              <a:t>amm</a:t>
            </a:r>
            <a:r>
              <a:rPr sz="1800" b="1" spc="4" baseline="2275" dirty="0">
                <a:latin typeface="Calibri"/>
                <a:cs typeface="Calibri"/>
              </a:rPr>
              <a:t>in</a:t>
            </a:r>
            <a:r>
              <a:rPr sz="1800" b="1" spc="0" baseline="2275" dirty="0">
                <a:latin typeface="Calibri"/>
                <a:cs typeface="Calibri"/>
              </a:rPr>
              <a:t>g </a:t>
            </a:r>
            <a:r>
              <a:rPr sz="1800" b="1" spc="1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Usi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J</a:t>
            </a:r>
            <a:r>
              <a:rPr sz="1800" b="1" spc="-19" baseline="2275" dirty="0">
                <a:latin typeface="Calibri"/>
                <a:cs typeface="Calibri"/>
              </a:rPr>
              <a:t>a</a:t>
            </a:r>
            <a:r>
              <a:rPr sz="1800" b="1" spc="-14" baseline="2275" dirty="0">
                <a:latin typeface="Calibri"/>
                <a:cs typeface="Calibri"/>
              </a:rPr>
              <a:t>v</a:t>
            </a:r>
            <a:r>
              <a:rPr sz="1800" b="1" spc="0" baseline="2275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 rot="16200000">
            <a:off x="0" y="3649256"/>
            <a:ext cx="2647897" cy="3244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Access</a:t>
            </a:r>
            <a:r>
              <a:rPr sz="2400" b="1" spc="2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Locat</a:t>
            </a:r>
            <a:r>
              <a:rPr sz="2400" b="1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59636" y="2420874"/>
            <a:ext cx="3049981" cy="4530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4309618" y="2420874"/>
            <a:ext cx="741680" cy="4530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101725"/>
              </a:lnSpc>
              <a:spcBef>
                <a:spcPts val="340"/>
              </a:spcBef>
            </a:pP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p</a:t>
            </a:r>
            <a:r>
              <a:rPr sz="1600" b="1" spc="-4" dirty="0">
                <a:solidFill>
                  <a:srgbClr val="FF3300"/>
                </a:solidFill>
                <a:latin typeface="Calibri"/>
                <a:cs typeface="Calibri"/>
              </a:rPr>
              <a:t>u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blic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51298" y="2420874"/>
            <a:ext cx="1051814" cy="4530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101725"/>
              </a:lnSpc>
              <a:spcBef>
                <a:spcPts val="340"/>
              </a:spcBef>
            </a:pPr>
            <a:r>
              <a:rPr sz="1600" b="1" spc="-4" dirty="0">
                <a:solidFill>
                  <a:srgbClr val="FF3300"/>
                </a:solidFill>
                <a:latin typeface="Calibri"/>
                <a:cs typeface="Calibri"/>
              </a:rPr>
              <a:t>p</a:t>
            </a:r>
            <a:r>
              <a:rPr sz="1600" b="1" spc="-29" dirty="0">
                <a:solidFill>
                  <a:srgbClr val="FF3300"/>
                </a:solidFill>
                <a:latin typeface="Calibri"/>
                <a:cs typeface="Calibri"/>
              </a:rPr>
              <a:t>r</a:t>
            </a:r>
            <a:r>
              <a:rPr sz="1600" b="1" spc="4" dirty="0">
                <a:solidFill>
                  <a:srgbClr val="FF3300"/>
                </a:solidFill>
                <a:latin typeface="Calibri"/>
                <a:cs typeface="Calibri"/>
              </a:rPr>
              <a:t>o</a:t>
            </a:r>
            <a:r>
              <a:rPr sz="1600" b="1" spc="-25" dirty="0">
                <a:solidFill>
                  <a:srgbClr val="FF3300"/>
                </a:solidFill>
                <a:latin typeface="Calibri"/>
                <a:cs typeface="Calibri"/>
              </a:rPr>
              <a:t>t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e</a:t>
            </a:r>
            <a:r>
              <a:rPr sz="1600" b="1" spc="4" dirty="0">
                <a:solidFill>
                  <a:srgbClr val="FF3300"/>
                </a:solidFill>
                <a:latin typeface="Calibri"/>
                <a:cs typeface="Calibri"/>
              </a:rPr>
              <a:t>c</a:t>
            </a:r>
            <a:r>
              <a:rPr sz="1600" b="1" spc="-25" dirty="0">
                <a:solidFill>
                  <a:srgbClr val="FF3300"/>
                </a:solidFill>
                <a:latin typeface="Calibri"/>
                <a:cs typeface="Calibri"/>
              </a:rPr>
              <a:t>t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03112" y="2420874"/>
            <a:ext cx="1615439" cy="4530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101725"/>
              </a:lnSpc>
              <a:spcBef>
                <a:spcPts val="340"/>
              </a:spcBef>
            </a:pPr>
            <a:r>
              <a:rPr sz="1600" b="1" spc="-4" dirty="0">
                <a:solidFill>
                  <a:srgbClr val="FF3300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a</a:t>
            </a:r>
            <a:r>
              <a:rPr sz="1600" b="1" spc="4" dirty="0">
                <a:solidFill>
                  <a:srgbClr val="FF3300"/>
                </a:solidFill>
                <a:latin typeface="Calibri"/>
                <a:cs typeface="Calibri"/>
              </a:rPr>
              <a:t>c</a:t>
            </a:r>
            <a:r>
              <a:rPr sz="1600" b="1" spc="-19" dirty="0">
                <a:solidFill>
                  <a:srgbClr val="FF3300"/>
                </a:solidFill>
                <a:latin typeface="Calibri"/>
                <a:cs typeface="Calibri"/>
              </a:rPr>
              <a:t>k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a</a:t>
            </a:r>
            <a:r>
              <a:rPr sz="1600" b="1" spc="-9" dirty="0">
                <a:solidFill>
                  <a:srgbClr val="FF3300"/>
                </a:solidFill>
                <a:latin typeface="Calibri"/>
                <a:cs typeface="Calibri"/>
              </a:rPr>
              <a:t>g</a:t>
            </a:r>
            <a:r>
              <a:rPr sz="1600" b="1" spc="4" dirty="0">
                <a:solidFill>
                  <a:srgbClr val="FF3300"/>
                </a:solidFill>
                <a:latin typeface="Calibri"/>
                <a:cs typeface="Calibri"/>
              </a:rPr>
              <a:t>e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-</a:t>
            </a:r>
            <a:r>
              <a:rPr sz="1600" b="1" spc="-59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1600" b="1" spc="-4" dirty="0">
                <a:solidFill>
                  <a:srgbClr val="FF3300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ri</a:t>
            </a:r>
            <a:r>
              <a:rPr sz="1600" b="1" spc="-25" dirty="0">
                <a:solidFill>
                  <a:srgbClr val="FF3300"/>
                </a:solidFill>
                <a:latin typeface="Calibri"/>
                <a:cs typeface="Calibri"/>
              </a:rPr>
              <a:t>v</a:t>
            </a:r>
            <a:r>
              <a:rPr sz="1600" b="1" spc="-4" dirty="0">
                <a:solidFill>
                  <a:srgbClr val="FF3300"/>
                </a:solidFill>
                <a:latin typeface="Calibri"/>
                <a:cs typeface="Calibri"/>
              </a:rPr>
              <a:t>a</a:t>
            </a:r>
            <a:r>
              <a:rPr sz="1600" b="1" spc="-25" dirty="0">
                <a:solidFill>
                  <a:srgbClr val="FF3300"/>
                </a:solidFill>
                <a:latin typeface="Calibri"/>
                <a:cs typeface="Calibri"/>
              </a:rPr>
              <a:t>t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18552" y="2420874"/>
            <a:ext cx="821690" cy="4530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582">
              <a:lnSpc>
                <a:spcPct val="101725"/>
              </a:lnSpc>
              <a:spcBef>
                <a:spcPts val="340"/>
              </a:spcBef>
            </a:pPr>
            <a:r>
              <a:rPr sz="1600" b="1" spc="-4" dirty="0">
                <a:solidFill>
                  <a:srgbClr val="FF3300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ri</a:t>
            </a:r>
            <a:r>
              <a:rPr sz="1600" b="1" spc="-25" dirty="0">
                <a:solidFill>
                  <a:srgbClr val="FF3300"/>
                </a:solidFill>
                <a:latin typeface="Calibri"/>
                <a:cs typeface="Calibri"/>
              </a:rPr>
              <a:t>v</a:t>
            </a:r>
            <a:r>
              <a:rPr sz="1600" b="1" spc="-4" dirty="0">
                <a:solidFill>
                  <a:srgbClr val="FF3300"/>
                </a:solidFill>
                <a:latin typeface="Calibri"/>
                <a:cs typeface="Calibri"/>
              </a:rPr>
              <a:t>a</a:t>
            </a:r>
            <a:r>
              <a:rPr sz="1600" b="1" spc="-25" dirty="0">
                <a:solidFill>
                  <a:srgbClr val="FF3300"/>
                </a:solidFill>
                <a:latin typeface="Calibri"/>
                <a:cs typeface="Calibri"/>
              </a:rPr>
              <a:t>t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59636" y="2873883"/>
            <a:ext cx="3049981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40"/>
              </a:spcBef>
            </a:pP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W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ith</a:t>
            </a:r>
            <a:r>
              <a:rPr sz="1600" b="1" spc="-32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in</a:t>
            </a:r>
            <a:r>
              <a:rPr sz="1600" b="1" spc="-17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t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h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e</a:t>
            </a:r>
            <a:r>
              <a:rPr sz="1600" b="1" spc="-12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Same</a:t>
            </a:r>
            <a:r>
              <a:rPr sz="1600" b="1" spc="-36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Cl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09618" y="2873883"/>
            <a:ext cx="74168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5585">
              <a:lnSpc>
                <a:spcPct val="101725"/>
              </a:lnSpc>
              <a:spcBef>
                <a:spcPts val="340"/>
              </a:spcBef>
            </a:pPr>
            <a:r>
              <a:rPr sz="1600" b="1" spc="-134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51298" y="2873883"/>
            <a:ext cx="105181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3258" marR="361480" algn="ctr">
              <a:lnSpc>
                <a:spcPct val="101725"/>
              </a:lnSpc>
              <a:spcBef>
                <a:spcPts val="340"/>
              </a:spcBef>
            </a:pPr>
            <a:r>
              <a:rPr sz="1600" b="1" spc="-134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03112" y="2873883"/>
            <a:ext cx="1615439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5579" marR="642785" algn="ctr">
              <a:lnSpc>
                <a:spcPct val="101725"/>
              </a:lnSpc>
              <a:spcBef>
                <a:spcPts val="340"/>
              </a:spcBef>
            </a:pPr>
            <a:r>
              <a:rPr sz="1600" b="1" spc="-134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18552" y="2873883"/>
            <a:ext cx="82169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7815" marR="246799" algn="ctr">
              <a:lnSpc>
                <a:spcPct val="101725"/>
              </a:lnSpc>
              <a:spcBef>
                <a:spcPts val="340"/>
              </a:spcBef>
            </a:pPr>
            <a:r>
              <a:rPr sz="1600" b="1" spc="-134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59636" y="3305683"/>
            <a:ext cx="3049981" cy="391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40"/>
              </a:spcBef>
            </a:pP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Su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b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-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Classes</a:t>
            </a:r>
            <a:r>
              <a:rPr sz="1600" b="1" spc="-51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in</a:t>
            </a:r>
            <a:r>
              <a:rPr sz="1600" b="1" spc="-12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same</a:t>
            </a:r>
            <a:r>
              <a:rPr sz="1600" b="1" spc="-3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c</a:t>
            </a:r>
            <a:r>
              <a:rPr sz="1600" b="1" spc="-19" dirty="0">
                <a:solidFill>
                  <a:srgbClr val="000099"/>
                </a:solidFill>
                <a:latin typeface="Calibri"/>
                <a:cs typeface="Calibri"/>
              </a:rPr>
              <a:t>k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-9" dirty="0">
                <a:solidFill>
                  <a:srgbClr val="000099"/>
                </a:solidFill>
                <a:latin typeface="Calibri"/>
                <a:cs typeface="Calibri"/>
              </a:rPr>
              <a:t>g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09618" y="3305683"/>
            <a:ext cx="741680" cy="391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5585">
              <a:lnSpc>
                <a:spcPct val="101725"/>
              </a:lnSpc>
              <a:spcBef>
                <a:spcPts val="340"/>
              </a:spcBef>
            </a:pPr>
            <a:r>
              <a:rPr sz="1600" b="1" spc="-134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51298" y="3305683"/>
            <a:ext cx="1051814" cy="391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3258" marR="361480" algn="ctr">
              <a:lnSpc>
                <a:spcPct val="101725"/>
              </a:lnSpc>
              <a:spcBef>
                <a:spcPts val="340"/>
              </a:spcBef>
            </a:pPr>
            <a:r>
              <a:rPr sz="1600" b="1" spc="-134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03112" y="3305683"/>
            <a:ext cx="1615439" cy="391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5579" marR="642785" algn="ctr">
              <a:lnSpc>
                <a:spcPct val="101725"/>
              </a:lnSpc>
              <a:spcBef>
                <a:spcPts val="340"/>
              </a:spcBef>
            </a:pPr>
            <a:r>
              <a:rPr sz="1600" b="1" spc="-134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18552" y="3305683"/>
            <a:ext cx="821690" cy="391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1531" marR="260190" algn="ctr">
              <a:lnSpc>
                <a:spcPct val="101725"/>
              </a:lnSpc>
              <a:spcBef>
                <a:spcPts val="340"/>
              </a:spcBef>
            </a:pPr>
            <a:r>
              <a:rPr sz="1600" b="1" spc="4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9636" y="3696843"/>
            <a:ext cx="3049981" cy="375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40"/>
              </a:spcBef>
            </a:pP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Ot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h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er</a:t>
            </a:r>
            <a:r>
              <a:rPr sz="1600" b="1" spc="-18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Classes</a:t>
            </a:r>
            <a:r>
              <a:rPr sz="1600" b="1" spc="-47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in</a:t>
            </a:r>
            <a:r>
              <a:rPr sz="1600" b="1" spc="-12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same</a:t>
            </a:r>
            <a:r>
              <a:rPr sz="1600" b="1" spc="-3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c</a:t>
            </a:r>
            <a:r>
              <a:rPr sz="1600" b="1" spc="-19" dirty="0">
                <a:solidFill>
                  <a:srgbClr val="000099"/>
                </a:solidFill>
                <a:latin typeface="Calibri"/>
                <a:cs typeface="Calibri"/>
              </a:rPr>
              <a:t>k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-9" dirty="0">
                <a:solidFill>
                  <a:srgbClr val="000099"/>
                </a:solidFill>
                <a:latin typeface="Calibri"/>
                <a:cs typeface="Calibri"/>
              </a:rPr>
              <a:t>g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09618" y="3696843"/>
            <a:ext cx="741680" cy="375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5585">
              <a:lnSpc>
                <a:spcPct val="101725"/>
              </a:lnSpc>
              <a:spcBef>
                <a:spcPts val="340"/>
              </a:spcBef>
            </a:pPr>
            <a:r>
              <a:rPr sz="1600" b="1" spc="-134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51298" y="3696843"/>
            <a:ext cx="1051814" cy="375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3258" marR="361480" algn="ctr">
              <a:lnSpc>
                <a:spcPct val="101725"/>
              </a:lnSpc>
              <a:spcBef>
                <a:spcPts val="340"/>
              </a:spcBef>
            </a:pPr>
            <a:r>
              <a:rPr lang="en-US" sz="1600" b="1" spc="-134" dirty="0">
                <a:solidFill>
                  <a:srgbClr val="FF0000"/>
                </a:solidFill>
                <a:latin typeface="Calibri"/>
                <a:cs typeface="Calibri"/>
              </a:rPr>
              <a:t>Yes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03112" y="3696843"/>
            <a:ext cx="1615439" cy="375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5579" marR="642785" algn="ctr">
              <a:lnSpc>
                <a:spcPct val="101725"/>
              </a:lnSpc>
              <a:spcBef>
                <a:spcPts val="340"/>
              </a:spcBef>
            </a:pPr>
            <a:r>
              <a:rPr sz="1600" b="1" spc="-134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18552" y="3696843"/>
            <a:ext cx="821690" cy="375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1531" marR="260190" algn="ctr">
              <a:lnSpc>
                <a:spcPct val="101725"/>
              </a:lnSpc>
              <a:spcBef>
                <a:spcPts val="340"/>
              </a:spcBef>
            </a:pPr>
            <a:r>
              <a:rPr sz="1600" b="1" spc="4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9636" y="4072763"/>
            <a:ext cx="3049981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40"/>
              </a:spcBef>
            </a:pP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Su</a:t>
            </a:r>
            <a:r>
              <a:rPr sz="1600" b="1" spc="-9" dirty="0">
                <a:solidFill>
                  <a:srgbClr val="000099"/>
                </a:solidFill>
                <a:latin typeface="Calibri"/>
                <a:cs typeface="Calibri"/>
              </a:rPr>
              <a:t>b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cl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sses</a:t>
            </a:r>
            <a:r>
              <a:rPr sz="1600" b="1" spc="-5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in</a:t>
            </a:r>
            <a:r>
              <a:rPr sz="1600" b="1" spc="-12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other</a:t>
            </a:r>
            <a:r>
              <a:rPr sz="1600" b="1" spc="-31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c</a:t>
            </a:r>
            <a:r>
              <a:rPr sz="1600" b="1" spc="-19" dirty="0">
                <a:solidFill>
                  <a:srgbClr val="000099"/>
                </a:solidFill>
                <a:latin typeface="Calibri"/>
                <a:cs typeface="Calibri"/>
              </a:rPr>
              <a:t>k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-9" dirty="0">
                <a:solidFill>
                  <a:srgbClr val="000099"/>
                </a:solidFill>
                <a:latin typeface="Calibri"/>
                <a:cs typeface="Calibri"/>
              </a:rPr>
              <a:t>g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09618" y="4072763"/>
            <a:ext cx="741680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5051298" y="4072763"/>
            <a:ext cx="1051814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6103112" y="4072763"/>
            <a:ext cx="1615439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7718552" y="4072763"/>
            <a:ext cx="821690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1259636" y="4408043"/>
            <a:ext cx="3049981" cy="421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40"/>
              </a:spcBef>
            </a:pP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N</a:t>
            </a:r>
            <a:r>
              <a:rPr sz="1600" b="1" spc="9" dirty="0">
                <a:solidFill>
                  <a:srgbClr val="000099"/>
                </a:solidFill>
                <a:latin typeface="Calibri"/>
                <a:cs typeface="Calibri"/>
              </a:rPr>
              <a:t>o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n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-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ub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cl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sses</a:t>
            </a:r>
            <a:r>
              <a:rPr sz="1600" b="1" spc="-96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in</a:t>
            </a:r>
            <a:r>
              <a:rPr sz="1600" b="1" spc="-2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o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t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h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er</a:t>
            </a:r>
            <a:r>
              <a:rPr sz="1600" b="1" spc="-31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c</a:t>
            </a:r>
            <a:r>
              <a:rPr sz="1600" b="1" spc="-19" dirty="0">
                <a:solidFill>
                  <a:srgbClr val="000099"/>
                </a:solidFill>
                <a:latin typeface="Calibri"/>
                <a:cs typeface="Calibri"/>
              </a:rPr>
              <a:t>k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-9" dirty="0">
                <a:solidFill>
                  <a:srgbClr val="000099"/>
                </a:solidFill>
                <a:latin typeface="Calibri"/>
                <a:cs typeface="Calibri"/>
              </a:rPr>
              <a:t>g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9618" y="4408043"/>
            <a:ext cx="741680" cy="421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051298" y="4408043"/>
            <a:ext cx="1051814" cy="421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103112" y="4408043"/>
            <a:ext cx="1615439" cy="421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718552" y="4408043"/>
            <a:ext cx="821690" cy="421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9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09618" y="2414524"/>
            <a:ext cx="0" cy="2421509"/>
          </a:xfrm>
          <a:custGeom>
            <a:avLst/>
            <a:gdLst/>
            <a:ahLst/>
            <a:cxnLst/>
            <a:rect l="l" t="t" r="r" b="b"/>
            <a:pathLst>
              <a:path h="2421508">
                <a:moveTo>
                  <a:pt x="0" y="0"/>
                </a:moveTo>
                <a:lnTo>
                  <a:pt x="0" y="24215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51298" y="2414524"/>
            <a:ext cx="0" cy="2421509"/>
          </a:xfrm>
          <a:custGeom>
            <a:avLst/>
            <a:gdLst/>
            <a:ahLst/>
            <a:cxnLst/>
            <a:rect l="l" t="t" r="r" b="b"/>
            <a:pathLst>
              <a:path h="2421508">
                <a:moveTo>
                  <a:pt x="0" y="0"/>
                </a:moveTo>
                <a:lnTo>
                  <a:pt x="0" y="24215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103112" y="2414524"/>
            <a:ext cx="0" cy="2421509"/>
          </a:xfrm>
          <a:custGeom>
            <a:avLst/>
            <a:gdLst/>
            <a:ahLst/>
            <a:cxnLst/>
            <a:rect l="l" t="t" r="r" b="b"/>
            <a:pathLst>
              <a:path h="2421508">
                <a:moveTo>
                  <a:pt x="0" y="0"/>
                </a:moveTo>
                <a:lnTo>
                  <a:pt x="0" y="24215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18552" y="2414524"/>
            <a:ext cx="0" cy="2421509"/>
          </a:xfrm>
          <a:custGeom>
            <a:avLst/>
            <a:gdLst/>
            <a:ahLst/>
            <a:cxnLst/>
            <a:rect l="l" t="t" r="r" b="b"/>
            <a:pathLst>
              <a:path h="2421508">
                <a:moveTo>
                  <a:pt x="0" y="0"/>
                </a:moveTo>
                <a:lnTo>
                  <a:pt x="0" y="24215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53286" y="2873883"/>
            <a:ext cx="7293305" cy="0"/>
          </a:xfrm>
          <a:custGeom>
            <a:avLst/>
            <a:gdLst/>
            <a:ahLst/>
            <a:cxnLst/>
            <a:rect l="l" t="t" r="r" b="b"/>
            <a:pathLst>
              <a:path w="7293305">
                <a:moveTo>
                  <a:pt x="0" y="0"/>
                </a:moveTo>
                <a:lnTo>
                  <a:pt x="72933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53286" y="3305683"/>
            <a:ext cx="7293305" cy="0"/>
          </a:xfrm>
          <a:custGeom>
            <a:avLst/>
            <a:gdLst/>
            <a:ahLst/>
            <a:cxnLst/>
            <a:rect l="l" t="t" r="r" b="b"/>
            <a:pathLst>
              <a:path w="7293305">
                <a:moveTo>
                  <a:pt x="0" y="0"/>
                </a:moveTo>
                <a:lnTo>
                  <a:pt x="72933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53286" y="3696843"/>
            <a:ext cx="7293305" cy="0"/>
          </a:xfrm>
          <a:custGeom>
            <a:avLst/>
            <a:gdLst/>
            <a:ahLst/>
            <a:cxnLst/>
            <a:rect l="l" t="t" r="r" b="b"/>
            <a:pathLst>
              <a:path w="7293305">
                <a:moveTo>
                  <a:pt x="0" y="0"/>
                </a:moveTo>
                <a:lnTo>
                  <a:pt x="72933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53286" y="4072763"/>
            <a:ext cx="7293305" cy="0"/>
          </a:xfrm>
          <a:custGeom>
            <a:avLst/>
            <a:gdLst/>
            <a:ahLst/>
            <a:cxnLst/>
            <a:rect l="l" t="t" r="r" b="b"/>
            <a:pathLst>
              <a:path w="7293305">
                <a:moveTo>
                  <a:pt x="0" y="0"/>
                </a:moveTo>
                <a:lnTo>
                  <a:pt x="72933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53286" y="4408043"/>
            <a:ext cx="7293305" cy="0"/>
          </a:xfrm>
          <a:custGeom>
            <a:avLst/>
            <a:gdLst/>
            <a:ahLst/>
            <a:cxnLst/>
            <a:rect l="l" t="t" r="r" b="b"/>
            <a:pathLst>
              <a:path w="7293305">
                <a:moveTo>
                  <a:pt x="0" y="0"/>
                </a:moveTo>
                <a:lnTo>
                  <a:pt x="72933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59636" y="2414524"/>
            <a:ext cx="0" cy="2421509"/>
          </a:xfrm>
          <a:custGeom>
            <a:avLst/>
            <a:gdLst/>
            <a:ahLst/>
            <a:cxnLst/>
            <a:rect l="l" t="t" r="r" b="b"/>
            <a:pathLst>
              <a:path h="2421508">
                <a:moveTo>
                  <a:pt x="0" y="0"/>
                </a:moveTo>
                <a:lnTo>
                  <a:pt x="0" y="24215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540242" y="2414524"/>
            <a:ext cx="0" cy="2421509"/>
          </a:xfrm>
          <a:custGeom>
            <a:avLst/>
            <a:gdLst/>
            <a:ahLst/>
            <a:cxnLst/>
            <a:rect l="l" t="t" r="r" b="b"/>
            <a:pathLst>
              <a:path h="2421508">
                <a:moveTo>
                  <a:pt x="0" y="0"/>
                </a:moveTo>
                <a:lnTo>
                  <a:pt x="0" y="24215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53286" y="2420874"/>
            <a:ext cx="7293305" cy="0"/>
          </a:xfrm>
          <a:custGeom>
            <a:avLst/>
            <a:gdLst/>
            <a:ahLst/>
            <a:cxnLst/>
            <a:rect l="l" t="t" r="r" b="b"/>
            <a:pathLst>
              <a:path w="7293305">
                <a:moveTo>
                  <a:pt x="0" y="0"/>
                </a:moveTo>
                <a:lnTo>
                  <a:pt x="72933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53286" y="4829683"/>
            <a:ext cx="7293305" cy="0"/>
          </a:xfrm>
          <a:custGeom>
            <a:avLst/>
            <a:gdLst/>
            <a:ahLst/>
            <a:cxnLst/>
            <a:rect l="l" t="t" r="r" b="b"/>
            <a:pathLst>
              <a:path w="7293305">
                <a:moveTo>
                  <a:pt x="0" y="0"/>
                </a:moveTo>
                <a:lnTo>
                  <a:pt x="72933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84726" y="1846326"/>
            <a:ext cx="4248912" cy="576072"/>
          </a:xfrm>
          <a:custGeom>
            <a:avLst/>
            <a:gdLst/>
            <a:ahLst/>
            <a:cxnLst/>
            <a:rect l="l" t="t" r="r" b="b"/>
            <a:pathLst>
              <a:path w="4248912" h="576072">
                <a:moveTo>
                  <a:pt x="2354453" y="288036"/>
                </a:moveTo>
                <a:lnTo>
                  <a:pt x="2334045" y="287081"/>
                </a:lnTo>
                <a:lnTo>
                  <a:pt x="2314091" y="284267"/>
                </a:lnTo>
                <a:lnTo>
                  <a:pt x="2294654" y="279667"/>
                </a:lnTo>
                <a:lnTo>
                  <a:pt x="2275798" y="273356"/>
                </a:lnTo>
                <a:lnTo>
                  <a:pt x="2257587" y="265408"/>
                </a:lnTo>
                <a:lnTo>
                  <a:pt x="2240086" y="255895"/>
                </a:lnTo>
                <a:lnTo>
                  <a:pt x="2223359" y="244894"/>
                </a:lnTo>
                <a:lnTo>
                  <a:pt x="2207470" y="232477"/>
                </a:lnTo>
                <a:lnTo>
                  <a:pt x="2192483" y="218718"/>
                </a:lnTo>
                <a:lnTo>
                  <a:pt x="2178462" y="203692"/>
                </a:lnTo>
                <a:lnTo>
                  <a:pt x="2165472" y="187472"/>
                </a:lnTo>
                <a:lnTo>
                  <a:pt x="2153577" y="170133"/>
                </a:lnTo>
                <a:lnTo>
                  <a:pt x="2142841" y="151748"/>
                </a:lnTo>
                <a:lnTo>
                  <a:pt x="2133328" y="132392"/>
                </a:lnTo>
                <a:lnTo>
                  <a:pt x="2125102" y="112139"/>
                </a:lnTo>
                <a:lnTo>
                  <a:pt x="2118228" y="91062"/>
                </a:lnTo>
                <a:lnTo>
                  <a:pt x="2112770" y="69235"/>
                </a:lnTo>
                <a:lnTo>
                  <a:pt x="2108792" y="46733"/>
                </a:lnTo>
                <a:lnTo>
                  <a:pt x="2106358" y="23630"/>
                </a:lnTo>
                <a:lnTo>
                  <a:pt x="2105533" y="0"/>
                </a:lnTo>
                <a:lnTo>
                  <a:pt x="2104708" y="23630"/>
                </a:lnTo>
                <a:lnTo>
                  <a:pt x="2098302" y="69235"/>
                </a:lnTo>
                <a:lnTo>
                  <a:pt x="2085982" y="112139"/>
                </a:lnTo>
                <a:lnTo>
                  <a:pt x="2068260" y="151748"/>
                </a:lnTo>
                <a:lnTo>
                  <a:pt x="2045647" y="187472"/>
                </a:lnTo>
                <a:lnTo>
                  <a:pt x="2018655" y="218718"/>
                </a:lnTo>
                <a:lnTo>
                  <a:pt x="1987797" y="244894"/>
                </a:lnTo>
                <a:lnTo>
                  <a:pt x="1953585" y="265408"/>
                </a:lnTo>
                <a:lnTo>
                  <a:pt x="1916530" y="279667"/>
                </a:lnTo>
                <a:lnTo>
                  <a:pt x="1877146" y="287081"/>
                </a:lnTo>
                <a:lnTo>
                  <a:pt x="1856739" y="288036"/>
                </a:lnTo>
                <a:lnTo>
                  <a:pt x="248920" y="288036"/>
                </a:lnTo>
                <a:lnTo>
                  <a:pt x="228495" y="288990"/>
                </a:lnTo>
                <a:lnTo>
                  <a:pt x="208527" y="291804"/>
                </a:lnTo>
                <a:lnTo>
                  <a:pt x="189080" y="296404"/>
                </a:lnTo>
                <a:lnTo>
                  <a:pt x="170216" y="302715"/>
                </a:lnTo>
                <a:lnTo>
                  <a:pt x="152001" y="310663"/>
                </a:lnTo>
                <a:lnTo>
                  <a:pt x="134497" y="320176"/>
                </a:lnTo>
                <a:lnTo>
                  <a:pt x="117770" y="331177"/>
                </a:lnTo>
                <a:lnTo>
                  <a:pt x="101882" y="343594"/>
                </a:lnTo>
                <a:lnTo>
                  <a:pt x="86898" y="357353"/>
                </a:lnTo>
                <a:lnTo>
                  <a:pt x="72882" y="372379"/>
                </a:lnTo>
                <a:lnTo>
                  <a:pt x="59897" y="388599"/>
                </a:lnTo>
                <a:lnTo>
                  <a:pt x="48008" y="405938"/>
                </a:lnTo>
                <a:lnTo>
                  <a:pt x="37278" y="424323"/>
                </a:lnTo>
                <a:lnTo>
                  <a:pt x="27771" y="443679"/>
                </a:lnTo>
                <a:lnTo>
                  <a:pt x="19552" y="463932"/>
                </a:lnTo>
                <a:lnTo>
                  <a:pt x="12683" y="485009"/>
                </a:lnTo>
                <a:lnTo>
                  <a:pt x="7230" y="506836"/>
                </a:lnTo>
                <a:lnTo>
                  <a:pt x="3256" y="529338"/>
                </a:lnTo>
                <a:lnTo>
                  <a:pt x="824" y="552441"/>
                </a:lnTo>
                <a:lnTo>
                  <a:pt x="0" y="576072"/>
                </a:lnTo>
              </a:path>
              <a:path w="4248912" h="576072">
                <a:moveTo>
                  <a:pt x="4248086" y="552441"/>
                </a:moveTo>
                <a:lnTo>
                  <a:pt x="4245652" y="529338"/>
                </a:lnTo>
                <a:lnTo>
                  <a:pt x="4241674" y="506836"/>
                </a:lnTo>
                <a:lnTo>
                  <a:pt x="4236216" y="485009"/>
                </a:lnTo>
                <a:lnTo>
                  <a:pt x="4229342" y="463932"/>
                </a:lnTo>
                <a:lnTo>
                  <a:pt x="4221116" y="443679"/>
                </a:lnTo>
                <a:lnTo>
                  <a:pt x="4211603" y="424323"/>
                </a:lnTo>
                <a:lnTo>
                  <a:pt x="4200867" y="405938"/>
                </a:lnTo>
                <a:lnTo>
                  <a:pt x="4188972" y="388599"/>
                </a:lnTo>
                <a:lnTo>
                  <a:pt x="4175982" y="372379"/>
                </a:lnTo>
                <a:lnTo>
                  <a:pt x="4161961" y="357353"/>
                </a:lnTo>
                <a:lnTo>
                  <a:pt x="4146974" y="343594"/>
                </a:lnTo>
                <a:lnTo>
                  <a:pt x="4131085" y="331177"/>
                </a:lnTo>
                <a:lnTo>
                  <a:pt x="4114358" y="320176"/>
                </a:lnTo>
                <a:lnTo>
                  <a:pt x="4096857" y="310663"/>
                </a:lnTo>
                <a:lnTo>
                  <a:pt x="4078646" y="302715"/>
                </a:lnTo>
                <a:lnTo>
                  <a:pt x="4059790" y="296404"/>
                </a:lnTo>
                <a:lnTo>
                  <a:pt x="4040353" y="291804"/>
                </a:lnTo>
                <a:lnTo>
                  <a:pt x="4020399" y="288990"/>
                </a:lnTo>
                <a:lnTo>
                  <a:pt x="3999992" y="288036"/>
                </a:lnTo>
                <a:lnTo>
                  <a:pt x="2354453" y="288036"/>
                </a:lnTo>
              </a:path>
              <a:path w="4248912" h="576072">
                <a:moveTo>
                  <a:pt x="4248912" y="576072"/>
                </a:moveTo>
                <a:lnTo>
                  <a:pt x="4248086" y="552441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8462" y="2876550"/>
            <a:ext cx="576072" cy="1872995"/>
          </a:xfrm>
          <a:custGeom>
            <a:avLst/>
            <a:gdLst/>
            <a:ahLst/>
            <a:cxnLst/>
            <a:rect l="l" t="t" r="r" b="b"/>
            <a:pathLst>
              <a:path w="576072" h="1872996">
                <a:moveTo>
                  <a:pt x="576072" y="1872995"/>
                </a:moveTo>
                <a:lnTo>
                  <a:pt x="552448" y="1872170"/>
                </a:lnTo>
                <a:lnTo>
                  <a:pt x="529350" y="1869736"/>
                </a:lnTo>
                <a:lnTo>
                  <a:pt x="506852" y="1865758"/>
                </a:lnTo>
                <a:lnTo>
                  <a:pt x="463954" y="1853426"/>
                </a:lnTo>
                <a:lnTo>
                  <a:pt x="424345" y="1835687"/>
                </a:lnTo>
                <a:lnTo>
                  <a:pt x="388620" y="1813056"/>
                </a:lnTo>
                <a:lnTo>
                  <a:pt x="357370" y="1786045"/>
                </a:lnTo>
                <a:lnTo>
                  <a:pt x="331189" y="1755169"/>
                </a:lnTo>
                <a:lnTo>
                  <a:pt x="310670" y="1720941"/>
                </a:lnTo>
                <a:lnTo>
                  <a:pt x="296406" y="1683874"/>
                </a:lnTo>
                <a:lnTo>
                  <a:pt x="288990" y="1644483"/>
                </a:lnTo>
                <a:lnTo>
                  <a:pt x="288035" y="1624076"/>
                </a:lnTo>
                <a:lnTo>
                  <a:pt x="288035" y="1193673"/>
                </a:lnTo>
                <a:lnTo>
                  <a:pt x="287081" y="1173265"/>
                </a:lnTo>
                <a:lnTo>
                  <a:pt x="284266" y="1153311"/>
                </a:lnTo>
                <a:lnTo>
                  <a:pt x="279665" y="1133874"/>
                </a:lnTo>
                <a:lnTo>
                  <a:pt x="273351" y="1115018"/>
                </a:lnTo>
                <a:lnTo>
                  <a:pt x="265401" y="1096807"/>
                </a:lnTo>
                <a:lnTo>
                  <a:pt x="255886" y="1079306"/>
                </a:lnTo>
                <a:lnTo>
                  <a:pt x="244882" y="1062579"/>
                </a:lnTo>
                <a:lnTo>
                  <a:pt x="232462" y="1046690"/>
                </a:lnTo>
                <a:lnTo>
                  <a:pt x="218701" y="1031703"/>
                </a:lnTo>
                <a:lnTo>
                  <a:pt x="203673" y="1017682"/>
                </a:lnTo>
                <a:lnTo>
                  <a:pt x="187451" y="1004692"/>
                </a:lnTo>
                <a:lnTo>
                  <a:pt x="170111" y="992797"/>
                </a:lnTo>
                <a:lnTo>
                  <a:pt x="151726" y="982061"/>
                </a:lnTo>
                <a:lnTo>
                  <a:pt x="132370" y="972548"/>
                </a:lnTo>
                <a:lnTo>
                  <a:pt x="112117" y="964322"/>
                </a:lnTo>
                <a:lnTo>
                  <a:pt x="91042" y="957448"/>
                </a:lnTo>
                <a:lnTo>
                  <a:pt x="69219" y="951990"/>
                </a:lnTo>
                <a:lnTo>
                  <a:pt x="46721" y="948012"/>
                </a:lnTo>
                <a:lnTo>
                  <a:pt x="23623" y="945578"/>
                </a:lnTo>
                <a:lnTo>
                  <a:pt x="0" y="944752"/>
                </a:lnTo>
                <a:lnTo>
                  <a:pt x="23623" y="943928"/>
                </a:lnTo>
                <a:lnTo>
                  <a:pt x="46721" y="941496"/>
                </a:lnTo>
                <a:lnTo>
                  <a:pt x="91042" y="932069"/>
                </a:lnTo>
                <a:lnTo>
                  <a:pt x="132370" y="916981"/>
                </a:lnTo>
                <a:lnTo>
                  <a:pt x="170111" y="896744"/>
                </a:lnTo>
                <a:lnTo>
                  <a:pt x="203673" y="871870"/>
                </a:lnTo>
                <a:lnTo>
                  <a:pt x="232462" y="842870"/>
                </a:lnTo>
                <a:lnTo>
                  <a:pt x="255886" y="810255"/>
                </a:lnTo>
                <a:lnTo>
                  <a:pt x="273351" y="774536"/>
                </a:lnTo>
                <a:lnTo>
                  <a:pt x="284266" y="736225"/>
                </a:lnTo>
                <a:lnTo>
                  <a:pt x="288035" y="695833"/>
                </a:lnTo>
                <a:lnTo>
                  <a:pt x="288035" y="248920"/>
                </a:lnTo>
                <a:lnTo>
                  <a:pt x="288990" y="228512"/>
                </a:lnTo>
                <a:lnTo>
                  <a:pt x="291805" y="208558"/>
                </a:lnTo>
                <a:lnTo>
                  <a:pt x="296406" y="189121"/>
                </a:lnTo>
                <a:lnTo>
                  <a:pt x="302720" y="170265"/>
                </a:lnTo>
                <a:lnTo>
                  <a:pt x="310670" y="152054"/>
                </a:lnTo>
                <a:lnTo>
                  <a:pt x="320185" y="134553"/>
                </a:lnTo>
                <a:lnTo>
                  <a:pt x="331189" y="117826"/>
                </a:lnTo>
                <a:lnTo>
                  <a:pt x="343609" y="101937"/>
                </a:lnTo>
                <a:lnTo>
                  <a:pt x="357370" y="86950"/>
                </a:lnTo>
                <a:lnTo>
                  <a:pt x="372398" y="72929"/>
                </a:lnTo>
                <a:lnTo>
                  <a:pt x="388620" y="59939"/>
                </a:lnTo>
                <a:lnTo>
                  <a:pt x="405960" y="48044"/>
                </a:lnTo>
                <a:lnTo>
                  <a:pt x="424345" y="37308"/>
                </a:lnTo>
                <a:lnTo>
                  <a:pt x="443701" y="27795"/>
                </a:lnTo>
                <a:lnTo>
                  <a:pt x="463954" y="19569"/>
                </a:lnTo>
                <a:lnTo>
                  <a:pt x="485029" y="12695"/>
                </a:lnTo>
                <a:lnTo>
                  <a:pt x="506852" y="7237"/>
                </a:lnTo>
                <a:lnTo>
                  <a:pt x="529350" y="3259"/>
                </a:lnTo>
                <a:lnTo>
                  <a:pt x="552448" y="825"/>
                </a:lnTo>
                <a:lnTo>
                  <a:pt x="576072" y="0"/>
                </a:lnTo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83540" y="465946"/>
            <a:ext cx="178653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214" dirty="0">
                <a:latin typeface="Arial"/>
                <a:cs typeface="Arial"/>
              </a:rPr>
              <a:t>V</a:t>
            </a:r>
            <a:r>
              <a:rPr sz="3600" b="1" spc="-159" dirty="0">
                <a:latin typeface="Arial"/>
                <a:cs typeface="Arial"/>
              </a:rPr>
              <a:t>i</a:t>
            </a:r>
            <a:r>
              <a:rPr sz="3600" b="1" spc="-154" dirty="0">
                <a:latin typeface="Arial"/>
                <a:cs typeface="Arial"/>
              </a:rPr>
              <a:t>s</a:t>
            </a:r>
            <a:r>
              <a:rPr sz="3600" b="1" spc="-159" dirty="0">
                <a:latin typeface="Arial"/>
                <a:cs typeface="Arial"/>
              </a:rPr>
              <a:t>ibil</a:t>
            </a:r>
            <a:r>
              <a:rPr sz="3600" b="1" spc="-150" dirty="0">
                <a:latin typeface="Arial"/>
                <a:cs typeface="Arial"/>
              </a:rPr>
              <a:t>i</a:t>
            </a:r>
            <a:r>
              <a:rPr sz="3600" b="1" spc="-154" dirty="0">
                <a:latin typeface="Arial"/>
                <a:cs typeface="Arial"/>
              </a:rPr>
              <a:t>t</a:t>
            </a:r>
            <a:r>
              <a:rPr sz="3600" b="1" spc="0" dirty="0">
                <a:latin typeface="Arial"/>
                <a:cs typeface="Arial"/>
              </a:rPr>
              <a:t>y</a:t>
            </a:r>
            <a:endParaRPr sz="3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72106" y="465946"/>
            <a:ext cx="50546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>
                <a:latin typeface="Arial"/>
                <a:cs typeface="Arial"/>
              </a:rPr>
              <a:t>o</a:t>
            </a:r>
            <a:r>
              <a:rPr sz="3600" b="1" spc="0" dirty="0">
                <a:latin typeface="Arial"/>
                <a:cs typeface="Arial"/>
              </a:rPr>
              <a:t>f</a:t>
            </a:r>
            <a:endParaRPr sz="3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73654" y="465946"/>
            <a:ext cx="316590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>
                <a:latin typeface="Arial"/>
                <a:cs typeface="Arial"/>
              </a:rPr>
              <a:t>Fi</a:t>
            </a:r>
            <a:r>
              <a:rPr sz="3600" b="1" spc="-154" dirty="0">
                <a:latin typeface="Arial"/>
                <a:cs typeface="Arial"/>
              </a:rPr>
              <a:t>e</a:t>
            </a:r>
            <a:r>
              <a:rPr sz="3600" b="1" spc="-159" dirty="0">
                <a:latin typeface="Arial"/>
                <a:cs typeface="Arial"/>
              </a:rPr>
              <a:t>ld</a:t>
            </a:r>
            <a:r>
              <a:rPr sz="3600" b="1" spc="-154" dirty="0">
                <a:latin typeface="Arial"/>
                <a:cs typeface="Arial"/>
              </a:rPr>
              <a:t>s</a:t>
            </a:r>
            <a:r>
              <a:rPr sz="3600" b="1" spc="-159" dirty="0">
                <a:latin typeface="Arial"/>
                <a:cs typeface="Arial"/>
              </a:rPr>
              <a:t>/</a:t>
            </a:r>
            <a:r>
              <a:rPr sz="3600" b="1" spc="-154" dirty="0">
                <a:latin typeface="Arial"/>
                <a:cs typeface="Arial"/>
              </a:rPr>
              <a:t>M</a:t>
            </a:r>
            <a:r>
              <a:rPr sz="3600" b="1" spc="-139" dirty="0">
                <a:latin typeface="Arial"/>
                <a:cs typeface="Arial"/>
              </a:rPr>
              <a:t>e</a:t>
            </a:r>
            <a:r>
              <a:rPr sz="3600" b="1" spc="-154" dirty="0">
                <a:latin typeface="Arial"/>
                <a:cs typeface="Arial"/>
              </a:rPr>
              <a:t>t</a:t>
            </a:r>
            <a:r>
              <a:rPr sz="3600" b="1" spc="-150" dirty="0">
                <a:latin typeface="Arial"/>
                <a:cs typeface="Arial"/>
              </a:rPr>
              <a:t>ho</a:t>
            </a:r>
            <a:r>
              <a:rPr sz="3600" b="1" spc="-159" dirty="0">
                <a:latin typeface="Arial"/>
                <a:cs typeface="Arial"/>
              </a:rPr>
              <a:t>d</a:t>
            </a:r>
            <a:r>
              <a:rPr sz="3600" b="1" spc="0" dirty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20386" y="1424336"/>
            <a:ext cx="11385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Access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275882" y="1424336"/>
            <a:ext cx="142869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od</a:t>
            </a:r>
            <a:r>
              <a:rPr sz="2400" b="1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400" b="1" spc="9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3184" y="6660591"/>
            <a:ext cx="26902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Obj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9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-Ori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-9" baseline="2275" dirty="0">
                <a:latin typeface="Calibri"/>
                <a:cs typeface="Calibri"/>
              </a:rPr>
              <a:t>nt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-2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P</a:t>
            </a:r>
            <a:r>
              <a:rPr sz="1800" b="1" spc="-9" baseline="2275" dirty="0">
                <a:latin typeface="Calibri"/>
                <a:cs typeface="Calibri"/>
              </a:rPr>
              <a:t>r</a:t>
            </a:r>
            <a:r>
              <a:rPr sz="1800" b="1" spc="0" baseline="2275" dirty="0">
                <a:latin typeface="Calibri"/>
                <a:cs typeface="Calibri"/>
              </a:rPr>
              <a:t>og</a:t>
            </a:r>
            <a:r>
              <a:rPr sz="1800" b="1" spc="-19" baseline="2275" dirty="0">
                <a:latin typeface="Calibri"/>
                <a:cs typeface="Calibri"/>
              </a:rPr>
              <a:t>r</a:t>
            </a:r>
            <a:r>
              <a:rPr sz="1800" b="1" spc="-4" baseline="2275" dirty="0">
                <a:latin typeface="Calibri"/>
                <a:cs typeface="Calibri"/>
              </a:rPr>
              <a:t>amm</a:t>
            </a:r>
            <a:r>
              <a:rPr sz="1800" b="1" spc="4" baseline="2275" dirty="0">
                <a:latin typeface="Calibri"/>
                <a:cs typeface="Calibri"/>
              </a:rPr>
              <a:t>in</a:t>
            </a:r>
            <a:r>
              <a:rPr sz="1800" b="1" spc="0" baseline="2275" dirty="0">
                <a:latin typeface="Calibri"/>
                <a:cs typeface="Calibri"/>
              </a:rPr>
              <a:t>g </a:t>
            </a:r>
            <a:r>
              <a:rPr sz="1800" b="1" spc="1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Usi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J</a:t>
            </a:r>
            <a:r>
              <a:rPr sz="1800" b="1" spc="-19" baseline="2275" dirty="0">
                <a:latin typeface="Calibri"/>
                <a:cs typeface="Calibri"/>
              </a:rPr>
              <a:t>a</a:t>
            </a:r>
            <a:r>
              <a:rPr sz="1800" b="1" spc="-14" baseline="2275" dirty="0">
                <a:latin typeface="Calibri"/>
                <a:cs typeface="Calibri"/>
              </a:rPr>
              <a:t>v</a:t>
            </a:r>
            <a:r>
              <a:rPr sz="1800" b="1" spc="0" baseline="2275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 rot="16200000">
            <a:off x="0" y="3649256"/>
            <a:ext cx="2647897" cy="3244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Access</a:t>
            </a:r>
            <a:r>
              <a:rPr sz="2400" b="1" spc="2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Locat</a:t>
            </a:r>
            <a:r>
              <a:rPr sz="2400" b="1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59636" y="2420874"/>
            <a:ext cx="3049981" cy="4530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4309618" y="2420874"/>
            <a:ext cx="741680" cy="4530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101725"/>
              </a:lnSpc>
              <a:spcBef>
                <a:spcPts val="340"/>
              </a:spcBef>
            </a:pP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p</a:t>
            </a:r>
            <a:r>
              <a:rPr sz="1600" b="1" spc="-4" dirty="0">
                <a:solidFill>
                  <a:srgbClr val="FF3300"/>
                </a:solidFill>
                <a:latin typeface="Calibri"/>
                <a:cs typeface="Calibri"/>
              </a:rPr>
              <a:t>u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blic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51298" y="2420874"/>
            <a:ext cx="1051814" cy="4530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101725"/>
              </a:lnSpc>
              <a:spcBef>
                <a:spcPts val="340"/>
              </a:spcBef>
            </a:pPr>
            <a:r>
              <a:rPr sz="1600" b="1" spc="-4" dirty="0">
                <a:solidFill>
                  <a:srgbClr val="FF3300"/>
                </a:solidFill>
                <a:latin typeface="Calibri"/>
                <a:cs typeface="Calibri"/>
              </a:rPr>
              <a:t>p</a:t>
            </a:r>
            <a:r>
              <a:rPr sz="1600" b="1" spc="-29" dirty="0">
                <a:solidFill>
                  <a:srgbClr val="FF3300"/>
                </a:solidFill>
                <a:latin typeface="Calibri"/>
                <a:cs typeface="Calibri"/>
              </a:rPr>
              <a:t>r</a:t>
            </a:r>
            <a:r>
              <a:rPr sz="1600" b="1" spc="4" dirty="0">
                <a:solidFill>
                  <a:srgbClr val="FF3300"/>
                </a:solidFill>
                <a:latin typeface="Calibri"/>
                <a:cs typeface="Calibri"/>
              </a:rPr>
              <a:t>o</a:t>
            </a:r>
            <a:r>
              <a:rPr sz="1600" b="1" spc="-25" dirty="0">
                <a:solidFill>
                  <a:srgbClr val="FF3300"/>
                </a:solidFill>
                <a:latin typeface="Calibri"/>
                <a:cs typeface="Calibri"/>
              </a:rPr>
              <a:t>t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e</a:t>
            </a:r>
            <a:r>
              <a:rPr sz="1600" b="1" spc="4" dirty="0">
                <a:solidFill>
                  <a:srgbClr val="FF3300"/>
                </a:solidFill>
                <a:latin typeface="Calibri"/>
                <a:cs typeface="Calibri"/>
              </a:rPr>
              <a:t>c</a:t>
            </a:r>
            <a:r>
              <a:rPr sz="1600" b="1" spc="-25" dirty="0">
                <a:solidFill>
                  <a:srgbClr val="FF3300"/>
                </a:solidFill>
                <a:latin typeface="Calibri"/>
                <a:cs typeface="Calibri"/>
              </a:rPr>
              <a:t>t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03112" y="2420874"/>
            <a:ext cx="1615439" cy="4530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101725"/>
              </a:lnSpc>
              <a:spcBef>
                <a:spcPts val="340"/>
              </a:spcBef>
            </a:pPr>
            <a:r>
              <a:rPr sz="1600" b="1" spc="-4" dirty="0">
                <a:solidFill>
                  <a:srgbClr val="FF3300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a</a:t>
            </a:r>
            <a:r>
              <a:rPr sz="1600" b="1" spc="4" dirty="0">
                <a:solidFill>
                  <a:srgbClr val="FF3300"/>
                </a:solidFill>
                <a:latin typeface="Calibri"/>
                <a:cs typeface="Calibri"/>
              </a:rPr>
              <a:t>c</a:t>
            </a:r>
            <a:r>
              <a:rPr sz="1600" b="1" spc="-19" dirty="0">
                <a:solidFill>
                  <a:srgbClr val="FF3300"/>
                </a:solidFill>
                <a:latin typeface="Calibri"/>
                <a:cs typeface="Calibri"/>
              </a:rPr>
              <a:t>k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a</a:t>
            </a:r>
            <a:r>
              <a:rPr sz="1600" b="1" spc="-9" dirty="0">
                <a:solidFill>
                  <a:srgbClr val="FF3300"/>
                </a:solidFill>
                <a:latin typeface="Calibri"/>
                <a:cs typeface="Calibri"/>
              </a:rPr>
              <a:t>g</a:t>
            </a:r>
            <a:r>
              <a:rPr sz="1600" b="1" spc="4" dirty="0">
                <a:solidFill>
                  <a:srgbClr val="FF3300"/>
                </a:solidFill>
                <a:latin typeface="Calibri"/>
                <a:cs typeface="Calibri"/>
              </a:rPr>
              <a:t>e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-</a:t>
            </a:r>
            <a:r>
              <a:rPr sz="1600" b="1" spc="-59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1600" b="1" spc="-4" dirty="0">
                <a:solidFill>
                  <a:srgbClr val="FF3300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ri</a:t>
            </a:r>
            <a:r>
              <a:rPr sz="1600" b="1" spc="-25" dirty="0">
                <a:solidFill>
                  <a:srgbClr val="FF3300"/>
                </a:solidFill>
                <a:latin typeface="Calibri"/>
                <a:cs typeface="Calibri"/>
              </a:rPr>
              <a:t>v</a:t>
            </a:r>
            <a:r>
              <a:rPr sz="1600" b="1" spc="-4" dirty="0">
                <a:solidFill>
                  <a:srgbClr val="FF3300"/>
                </a:solidFill>
                <a:latin typeface="Calibri"/>
                <a:cs typeface="Calibri"/>
              </a:rPr>
              <a:t>a</a:t>
            </a:r>
            <a:r>
              <a:rPr sz="1600" b="1" spc="-25" dirty="0">
                <a:solidFill>
                  <a:srgbClr val="FF3300"/>
                </a:solidFill>
                <a:latin typeface="Calibri"/>
                <a:cs typeface="Calibri"/>
              </a:rPr>
              <a:t>t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18552" y="2420874"/>
            <a:ext cx="821690" cy="4530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582">
              <a:lnSpc>
                <a:spcPct val="101725"/>
              </a:lnSpc>
              <a:spcBef>
                <a:spcPts val="340"/>
              </a:spcBef>
            </a:pPr>
            <a:r>
              <a:rPr sz="1600" b="1" spc="-4" dirty="0">
                <a:solidFill>
                  <a:srgbClr val="FF3300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ri</a:t>
            </a:r>
            <a:r>
              <a:rPr sz="1600" b="1" spc="-25" dirty="0">
                <a:solidFill>
                  <a:srgbClr val="FF3300"/>
                </a:solidFill>
                <a:latin typeface="Calibri"/>
                <a:cs typeface="Calibri"/>
              </a:rPr>
              <a:t>v</a:t>
            </a:r>
            <a:r>
              <a:rPr sz="1600" b="1" spc="-4" dirty="0">
                <a:solidFill>
                  <a:srgbClr val="FF3300"/>
                </a:solidFill>
                <a:latin typeface="Calibri"/>
                <a:cs typeface="Calibri"/>
              </a:rPr>
              <a:t>a</a:t>
            </a:r>
            <a:r>
              <a:rPr sz="1600" b="1" spc="-25" dirty="0">
                <a:solidFill>
                  <a:srgbClr val="FF3300"/>
                </a:solidFill>
                <a:latin typeface="Calibri"/>
                <a:cs typeface="Calibri"/>
              </a:rPr>
              <a:t>t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59636" y="2873883"/>
            <a:ext cx="3049981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40"/>
              </a:spcBef>
            </a:pP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W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ith</a:t>
            </a:r>
            <a:r>
              <a:rPr sz="1600" b="1" spc="-32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in</a:t>
            </a:r>
            <a:r>
              <a:rPr sz="1600" b="1" spc="-17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t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h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e</a:t>
            </a:r>
            <a:r>
              <a:rPr sz="1600" b="1" spc="-12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Same</a:t>
            </a:r>
            <a:r>
              <a:rPr sz="1600" b="1" spc="-36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Cl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09618" y="2873883"/>
            <a:ext cx="74168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5585">
              <a:lnSpc>
                <a:spcPct val="101725"/>
              </a:lnSpc>
              <a:spcBef>
                <a:spcPts val="340"/>
              </a:spcBef>
            </a:pPr>
            <a:r>
              <a:rPr sz="1600" b="1" spc="-134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51298" y="2873883"/>
            <a:ext cx="105181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3258" marR="361480" algn="ctr">
              <a:lnSpc>
                <a:spcPct val="101725"/>
              </a:lnSpc>
              <a:spcBef>
                <a:spcPts val="340"/>
              </a:spcBef>
            </a:pPr>
            <a:r>
              <a:rPr sz="1600" b="1" spc="-134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03112" y="2873883"/>
            <a:ext cx="1615439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5579" marR="642785" algn="ctr">
              <a:lnSpc>
                <a:spcPct val="101725"/>
              </a:lnSpc>
              <a:spcBef>
                <a:spcPts val="340"/>
              </a:spcBef>
            </a:pPr>
            <a:r>
              <a:rPr sz="1600" b="1" spc="-134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18552" y="2873883"/>
            <a:ext cx="82169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7815" marR="246799" algn="ctr">
              <a:lnSpc>
                <a:spcPct val="101725"/>
              </a:lnSpc>
              <a:spcBef>
                <a:spcPts val="340"/>
              </a:spcBef>
            </a:pPr>
            <a:r>
              <a:rPr sz="1600" b="1" spc="-134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59636" y="3305683"/>
            <a:ext cx="3049981" cy="391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40"/>
              </a:spcBef>
            </a:pP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Su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b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-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Classes</a:t>
            </a:r>
            <a:r>
              <a:rPr sz="1600" b="1" spc="-51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in</a:t>
            </a:r>
            <a:r>
              <a:rPr sz="1600" b="1" spc="-12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same</a:t>
            </a:r>
            <a:r>
              <a:rPr sz="1600" b="1" spc="-3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c</a:t>
            </a:r>
            <a:r>
              <a:rPr sz="1600" b="1" spc="-19" dirty="0">
                <a:solidFill>
                  <a:srgbClr val="000099"/>
                </a:solidFill>
                <a:latin typeface="Calibri"/>
                <a:cs typeface="Calibri"/>
              </a:rPr>
              <a:t>k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-9" dirty="0">
                <a:solidFill>
                  <a:srgbClr val="000099"/>
                </a:solidFill>
                <a:latin typeface="Calibri"/>
                <a:cs typeface="Calibri"/>
              </a:rPr>
              <a:t>g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09618" y="3305683"/>
            <a:ext cx="741680" cy="391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5585">
              <a:lnSpc>
                <a:spcPct val="101725"/>
              </a:lnSpc>
              <a:spcBef>
                <a:spcPts val="340"/>
              </a:spcBef>
            </a:pPr>
            <a:r>
              <a:rPr sz="1600" b="1" spc="-134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51298" y="3305683"/>
            <a:ext cx="1051814" cy="391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3258" marR="361480" algn="ctr">
              <a:lnSpc>
                <a:spcPct val="101725"/>
              </a:lnSpc>
              <a:spcBef>
                <a:spcPts val="340"/>
              </a:spcBef>
            </a:pPr>
            <a:r>
              <a:rPr sz="1600" b="1" spc="-134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03112" y="3305683"/>
            <a:ext cx="1615439" cy="391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5579" marR="642785" algn="ctr">
              <a:lnSpc>
                <a:spcPct val="101725"/>
              </a:lnSpc>
              <a:spcBef>
                <a:spcPts val="340"/>
              </a:spcBef>
            </a:pPr>
            <a:r>
              <a:rPr sz="1600" b="1" spc="-134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18552" y="3305683"/>
            <a:ext cx="821690" cy="391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1531" marR="260190" algn="ctr">
              <a:lnSpc>
                <a:spcPct val="101725"/>
              </a:lnSpc>
              <a:spcBef>
                <a:spcPts val="340"/>
              </a:spcBef>
            </a:pPr>
            <a:r>
              <a:rPr sz="1600" b="1" spc="4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9636" y="3696843"/>
            <a:ext cx="3049981" cy="375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40"/>
              </a:spcBef>
            </a:pP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Ot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h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er</a:t>
            </a:r>
            <a:r>
              <a:rPr sz="1600" b="1" spc="-18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Classes</a:t>
            </a:r>
            <a:r>
              <a:rPr sz="1600" b="1" spc="-47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in</a:t>
            </a:r>
            <a:r>
              <a:rPr sz="1600" b="1" spc="-12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same</a:t>
            </a:r>
            <a:r>
              <a:rPr sz="1600" b="1" spc="-3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c</a:t>
            </a:r>
            <a:r>
              <a:rPr sz="1600" b="1" spc="-19" dirty="0">
                <a:solidFill>
                  <a:srgbClr val="000099"/>
                </a:solidFill>
                <a:latin typeface="Calibri"/>
                <a:cs typeface="Calibri"/>
              </a:rPr>
              <a:t>k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-9" dirty="0">
                <a:solidFill>
                  <a:srgbClr val="000099"/>
                </a:solidFill>
                <a:latin typeface="Calibri"/>
                <a:cs typeface="Calibri"/>
              </a:rPr>
              <a:t>g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09618" y="3696843"/>
            <a:ext cx="741680" cy="375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5585">
              <a:lnSpc>
                <a:spcPct val="101725"/>
              </a:lnSpc>
              <a:spcBef>
                <a:spcPts val="340"/>
              </a:spcBef>
            </a:pPr>
            <a:r>
              <a:rPr sz="1600" b="1" spc="-134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51298" y="3696843"/>
            <a:ext cx="1051814" cy="375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3258" marR="361480" algn="ctr">
              <a:lnSpc>
                <a:spcPct val="101725"/>
              </a:lnSpc>
              <a:spcBef>
                <a:spcPts val="340"/>
              </a:spcBef>
            </a:pPr>
            <a:r>
              <a:rPr sz="1600" b="1" spc="-134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03112" y="3696843"/>
            <a:ext cx="1615439" cy="375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5579" marR="642785" algn="ctr">
              <a:lnSpc>
                <a:spcPct val="101725"/>
              </a:lnSpc>
              <a:spcBef>
                <a:spcPts val="340"/>
              </a:spcBef>
            </a:pPr>
            <a:r>
              <a:rPr sz="1600" b="1" spc="-134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18552" y="3696843"/>
            <a:ext cx="821690" cy="375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1531" marR="260190" algn="ctr">
              <a:lnSpc>
                <a:spcPct val="101725"/>
              </a:lnSpc>
              <a:spcBef>
                <a:spcPts val="340"/>
              </a:spcBef>
            </a:pPr>
            <a:r>
              <a:rPr sz="1600" b="1" spc="4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9636" y="4072763"/>
            <a:ext cx="3049981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40"/>
              </a:spcBef>
            </a:pP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Su</a:t>
            </a:r>
            <a:r>
              <a:rPr sz="1600" b="1" spc="-9" dirty="0">
                <a:solidFill>
                  <a:srgbClr val="000099"/>
                </a:solidFill>
                <a:latin typeface="Calibri"/>
                <a:cs typeface="Calibri"/>
              </a:rPr>
              <a:t>b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cl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sses</a:t>
            </a:r>
            <a:r>
              <a:rPr sz="1600" b="1" spc="-5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in</a:t>
            </a:r>
            <a:r>
              <a:rPr sz="1600" b="1" spc="-12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other</a:t>
            </a:r>
            <a:r>
              <a:rPr sz="1600" b="1" spc="-31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c</a:t>
            </a:r>
            <a:r>
              <a:rPr sz="1600" b="1" spc="-19" dirty="0">
                <a:solidFill>
                  <a:srgbClr val="000099"/>
                </a:solidFill>
                <a:latin typeface="Calibri"/>
                <a:cs typeface="Calibri"/>
              </a:rPr>
              <a:t>k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-9" dirty="0">
                <a:solidFill>
                  <a:srgbClr val="000099"/>
                </a:solidFill>
                <a:latin typeface="Calibri"/>
                <a:cs typeface="Calibri"/>
              </a:rPr>
              <a:t>g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09618" y="4072763"/>
            <a:ext cx="741680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5585">
              <a:lnSpc>
                <a:spcPct val="101725"/>
              </a:lnSpc>
              <a:spcBef>
                <a:spcPts val="340"/>
              </a:spcBef>
            </a:pPr>
            <a:r>
              <a:rPr sz="1600" b="1" spc="-134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51298" y="4072763"/>
            <a:ext cx="1051814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3258" marR="361480" algn="ctr">
              <a:lnSpc>
                <a:spcPct val="101725"/>
              </a:lnSpc>
              <a:spcBef>
                <a:spcPts val="340"/>
              </a:spcBef>
            </a:pPr>
            <a:r>
              <a:rPr sz="1600" b="1" spc="-134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03112" y="4072763"/>
            <a:ext cx="1615439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59295" marR="656785" algn="ctr">
              <a:lnSpc>
                <a:spcPct val="101725"/>
              </a:lnSpc>
              <a:spcBef>
                <a:spcPts val="340"/>
              </a:spcBef>
            </a:pPr>
            <a:r>
              <a:rPr sz="1600" b="1" spc="4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18552" y="4072763"/>
            <a:ext cx="821690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1531" marR="260190" algn="ctr">
              <a:lnSpc>
                <a:spcPct val="101725"/>
              </a:lnSpc>
              <a:spcBef>
                <a:spcPts val="340"/>
              </a:spcBef>
            </a:pPr>
            <a:r>
              <a:rPr sz="1600" b="1" spc="4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9636" y="4408043"/>
            <a:ext cx="3049981" cy="421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40"/>
              </a:spcBef>
            </a:pP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N</a:t>
            </a:r>
            <a:r>
              <a:rPr sz="1600" b="1" spc="9" dirty="0">
                <a:solidFill>
                  <a:srgbClr val="000099"/>
                </a:solidFill>
                <a:latin typeface="Calibri"/>
                <a:cs typeface="Calibri"/>
              </a:rPr>
              <a:t>o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n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-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ub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cl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sses</a:t>
            </a:r>
            <a:r>
              <a:rPr sz="1600" b="1" spc="-96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in</a:t>
            </a:r>
            <a:r>
              <a:rPr sz="1600" b="1" spc="-2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o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t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h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er</a:t>
            </a:r>
            <a:r>
              <a:rPr sz="1600" b="1" spc="-31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c</a:t>
            </a:r>
            <a:r>
              <a:rPr sz="1600" b="1" spc="-19" dirty="0">
                <a:solidFill>
                  <a:srgbClr val="000099"/>
                </a:solidFill>
                <a:latin typeface="Calibri"/>
                <a:cs typeface="Calibri"/>
              </a:rPr>
              <a:t>k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-9" dirty="0">
                <a:solidFill>
                  <a:srgbClr val="000099"/>
                </a:solidFill>
                <a:latin typeface="Calibri"/>
                <a:cs typeface="Calibri"/>
              </a:rPr>
              <a:t>g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9618" y="4408043"/>
            <a:ext cx="741680" cy="421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051298" y="4408043"/>
            <a:ext cx="1051814" cy="421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103112" y="4408043"/>
            <a:ext cx="1615439" cy="421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718552" y="4408043"/>
            <a:ext cx="821690" cy="421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9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09618" y="2414524"/>
            <a:ext cx="0" cy="2421509"/>
          </a:xfrm>
          <a:custGeom>
            <a:avLst/>
            <a:gdLst/>
            <a:ahLst/>
            <a:cxnLst/>
            <a:rect l="l" t="t" r="r" b="b"/>
            <a:pathLst>
              <a:path h="2421508">
                <a:moveTo>
                  <a:pt x="0" y="0"/>
                </a:moveTo>
                <a:lnTo>
                  <a:pt x="0" y="24215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51298" y="2414524"/>
            <a:ext cx="0" cy="2421509"/>
          </a:xfrm>
          <a:custGeom>
            <a:avLst/>
            <a:gdLst/>
            <a:ahLst/>
            <a:cxnLst/>
            <a:rect l="l" t="t" r="r" b="b"/>
            <a:pathLst>
              <a:path h="2421508">
                <a:moveTo>
                  <a:pt x="0" y="0"/>
                </a:moveTo>
                <a:lnTo>
                  <a:pt x="0" y="24215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103112" y="2414524"/>
            <a:ext cx="0" cy="2421509"/>
          </a:xfrm>
          <a:custGeom>
            <a:avLst/>
            <a:gdLst/>
            <a:ahLst/>
            <a:cxnLst/>
            <a:rect l="l" t="t" r="r" b="b"/>
            <a:pathLst>
              <a:path h="2421508">
                <a:moveTo>
                  <a:pt x="0" y="0"/>
                </a:moveTo>
                <a:lnTo>
                  <a:pt x="0" y="24215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18552" y="2414524"/>
            <a:ext cx="0" cy="2421509"/>
          </a:xfrm>
          <a:custGeom>
            <a:avLst/>
            <a:gdLst/>
            <a:ahLst/>
            <a:cxnLst/>
            <a:rect l="l" t="t" r="r" b="b"/>
            <a:pathLst>
              <a:path h="2421508">
                <a:moveTo>
                  <a:pt x="0" y="0"/>
                </a:moveTo>
                <a:lnTo>
                  <a:pt x="0" y="24215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53286" y="2873883"/>
            <a:ext cx="7293305" cy="0"/>
          </a:xfrm>
          <a:custGeom>
            <a:avLst/>
            <a:gdLst/>
            <a:ahLst/>
            <a:cxnLst/>
            <a:rect l="l" t="t" r="r" b="b"/>
            <a:pathLst>
              <a:path w="7293305">
                <a:moveTo>
                  <a:pt x="0" y="0"/>
                </a:moveTo>
                <a:lnTo>
                  <a:pt x="72933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53286" y="3305683"/>
            <a:ext cx="7293305" cy="0"/>
          </a:xfrm>
          <a:custGeom>
            <a:avLst/>
            <a:gdLst/>
            <a:ahLst/>
            <a:cxnLst/>
            <a:rect l="l" t="t" r="r" b="b"/>
            <a:pathLst>
              <a:path w="7293305">
                <a:moveTo>
                  <a:pt x="0" y="0"/>
                </a:moveTo>
                <a:lnTo>
                  <a:pt x="72933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53286" y="3696843"/>
            <a:ext cx="7293305" cy="0"/>
          </a:xfrm>
          <a:custGeom>
            <a:avLst/>
            <a:gdLst/>
            <a:ahLst/>
            <a:cxnLst/>
            <a:rect l="l" t="t" r="r" b="b"/>
            <a:pathLst>
              <a:path w="7293305">
                <a:moveTo>
                  <a:pt x="0" y="0"/>
                </a:moveTo>
                <a:lnTo>
                  <a:pt x="72933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53286" y="4072763"/>
            <a:ext cx="7293305" cy="0"/>
          </a:xfrm>
          <a:custGeom>
            <a:avLst/>
            <a:gdLst/>
            <a:ahLst/>
            <a:cxnLst/>
            <a:rect l="l" t="t" r="r" b="b"/>
            <a:pathLst>
              <a:path w="7293305">
                <a:moveTo>
                  <a:pt x="0" y="0"/>
                </a:moveTo>
                <a:lnTo>
                  <a:pt x="72933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53286" y="4408043"/>
            <a:ext cx="7293305" cy="0"/>
          </a:xfrm>
          <a:custGeom>
            <a:avLst/>
            <a:gdLst/>
            <a:ahLst/>
            <a:cxnLst/>
            <a:rect l="l" t="t" r="r" b="b"/>
            <a:pathLst>
              <a:path w="7293305">
                <a:moveTo>
                  <a:pt x="0" y="0"/>
                </a:moveTo>
                <a:lnTo>
                  <a:pt x="72933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59636" y="2414524"/>
            <a:ext cx="0" cy="2421509"/>
          </a:xfrm>
          <a:custGeom>
            <a:avLst/>
            <a:gdLst/>
            <a:ahLst/>
            <a:cxnLst/>
            <a:rect l="l" t="t" r="r" b="b"/>
            <a:pathLst>
              <a:path h="2421508">
                <a:moveTo>
                  <a:pt x="0" y="0"/>
                </a:moveTo>
                <a:lnTo>
                  <a:pt x="0" y="24215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540242" y="2414524"/>
            <a:ext cx="0" cy="2421509"/>
          </a:xfrm>
          <a:custGeom>
            <a:avLst/>
            <a:gdLst/>
            <a:ahLst/>
            <a:cxnLst/>
            <a:rect l="l" t="t" r="r" b="b"/>
            <a:pathLst>
              <a:path h="2421508">
                <a:moveTo>
                  <a:pt x="0" y="0"/>
                </a:moveTo>
                <a:lnTo>
                  <a:pt x="0" y="24215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53286" y="2420874"/>
            <a:ext cx="7293305" cy="0"/>
          </a:xfrm>
          <a:custGeom>
            <a:avLst/>
            <a:gdLst/>
            <a:ahLst/>
            <a:cxnLst/>
            <a:rect l="l" t="t" r="r" b="b"/>
            <a:pathLst>
              <a:path w="7293305">
                <a:moveTo>
                  <a:pt x="0" y="0"/>
                </a:moveTo>
                <a:lnTo>
                  <a:pt x="72933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53286" y="4829683"/>
            <a:ext cx="7293305" cy="0"/>
          </a:xfrm>
          <a:custGeom>
            <a:avLst/>
            <a:gdLst/>
            <a:ahLst/>
            <a:cxnLst/>
            <a:rect l="l" t="t" r="r" b="b"/>
            <a:pathLst>
              <a:path w="7293305">
                <a:moveTo>
                  <a:pt x="0" y="0"/>
                </a:moveTo>
                <a:lnTo>
                  <a:pt x="72933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84726" y="1846326"/>
            <a:ext cx="4248912" cy="576072"/>
          </a:xfrm>
          <a:custGeom>
            <a:avLst/>
            <a:gdLst/>
            <a:ahLst/>
            <a:cxnLst/>
            <a:rect l="l" t="t" r="r" b="b"/>
            <a:pathLst>
              <a:path w="4248912" h="576072">
                <a:moveTo>
                  <a:pt x="2354453" y="288036"/>
                </a:moveTo>
                <a:lnTo>
                  <a:pt x="2334045" y="287081"/>
                </a:lnTo>
                <a:lnTo>
                  <a:pt x="2314091" y="284267"/>
                </a:lnTo>
                <a:lnTo>
                  <a:pt x="2294654" y="279667"/>
                </a:lnTo>
                <a:lnTo>
                  <a:pt x="2275798" y="273356"/>
                </a:lnTo>
                <a:lnTo>
                  <a:pt x="2257587" y="265408"/>
                </a:lnTo>
                <a:lnTo>
                  <a:pt x="2240086" y="255895"/>
                </a:lnTo>
                <a:lnTo>
                  <a:pt x="2223359" y="244894"/>
                </a:lnTo>
                <a:lnTo>
                  <a:pt x="2207470" y="232477"/>
                </a:lnTo>
                <a:lnTo>
                  <a:pt x="2192483" y="218718"/>
                </a:lnTo>
                <a:lnTo>
                  <a:pt x="2178462" y="203692"/>
                </a:lnTo>
                <a:lnTo>
                  <a:pt x="2165472" y="187472"/>
                </a:lnTo>
                <a:lnTo>
                  <a:pt x="2153577" y="170133"/>
                </a:lnTo>
                <a:lnTo>
                  <a:pt x="2142841" y="151748"/>
                </a:lnTo>
                <a:lnTo>
                  <a:pt x="2133328" y="132392"/>
                </a:lnTo>
                <a:lnTo>
                  <a:pt x="2125102" y="112139"/>
                </a:lnTo>
                <a:lnTo>
                  <a:pt x="2118228" y="91062"/>
                </a:lnTo>
                <a:lnTo>
                  <a:pt x="2112770" y="69235"/>
                </a:lnTo>
                <a:lnTo>
                  <a:pt x="2108792" y="46733"/>
                </a:lnTo>
                <a:lnTo>
                  <a:pt x="2106358" y="23630"/>
                </a:lnTo>
                <a:lnTo>
                  <a:pt x="2105533" y="0"/>
                </a:lnTo>
                <a:lnTo>
                  <a:pt x="2104708" y="23630"/>
                </a:lnTo>
                <a:lnTo>
                  <a:pt x="2098302" y="69235"/>
                </a:lnTo>
                <a:lnTo>
                  <a:pt x="2085982" y="112139"/>
                </a:lnTo>
                <a:lnTo>
                  <a:pt x="2068260" y="151748"/>
                </a:lnTo>
                <a:lnTo>
                  <a:pt x="2045647" y="187472"/>
                </a:lnTo>
                <a:lnTo>
                  <a:pt x="2018655" y="218718"/>
                </a:lnTo>
                <a:lnTo>
                  <a:pt x="1987797" y="244894"/>
                </a:lnTo>
                <a:lnTo>
                  <a:pt x="1953585" y="265408"/>
                </a:lnTo>
                <a:lnTo>
                  <a:pt x="1916530" y="279667"/>
                </a:lnTo>
                <a:lnTo>
                  <a:pt x="1877146" y="287081"/>
                </a:lnTo>
                <a:lnTo>
                  <a:pt x="1856739" y="288036"/>
                </a:lnTo>
                <a:lnTo>
                  <a:pt x="248920" y="288036"/>
                </a:lnTo>
                <a:lnTo>
                  <a:pt x="228495" y="288990"/>
                </a:lnTo>
                <a:lnTo>
                  <a:pt x="208527" y="291804"/>
                </a:lnTo>
                <a:lnTo>
                  <a:pt x="189080" y="296404"/>
                </a:lnTo>
                <a:lnTo>
                  <a:pt x="170216" y="302715"/>
                </a:lnTo>
                <a:lnTo>
                  <a:pt x="152001" y="310663"/>
                </a:lnTo>
                <a:lnTo>
                  <a:pt x="134497" y="320176"/>
                </a:lnTo>
                <a:lnTo>
                  <a:pt x="117770" y="331177"/>
                </a:lnTo>
                <a:lnTo>
                  <a:pt x="101882" y="343594"/>
                </a:lnTo>
                <a:lnTo>
                  <a:pt x="86898" y="357353"/>
                </a:lnTo>
                <a:lnTo>
                  <a:pt x="72882" y="372379"/>
                </a:lnTo>
                <a:lnTo>
                  <a:pt x="59897" y="388599"/>
                </a:lnTo>
                <a:lnTo>
                  <a:pt x="48008" y="405938"/>
                </a:lnTo>
                <a:lnTo>
                  <a:pt x="37278" y="424323"/>
                </a:lnTo>
                <a:lnTo>
                  <a:pt x="27771" y="443679"/>
                </a:lnTo>
                <a:lnTo>
                  <a:pt x="19552" y="463932"/>
                </a:lnTo>
                <a:lnTo>
                  <a:pt x="12683" y="485009"/>
                </a:lnTo>
                <a:lnTo>
                  <a:pt x="7230" y="506836"/>
                </a:lnTo>
                <a:lnTo>
                  <a:pt x="3256" y="529338"/>
                </a:lnTo>
                <a:lnTo>
                  <a:pt x="824" y="552441"/>
                </a:lnTo>
                <a:lnTo>
                  <a:pt x="0" y="576072"/>
                </a:lnTo>
              </a:path>
              <a:path w="4248912" h="576072">
                <a:moveTo>
                  <a:pt x="4248086" y="552441"/>
                </a:moveTo>
                <a:lnTo>
                  <a:pt x="4245652" y="529338"/>
                </a:lnTo>
                <a:lnTo>
                  <a:pt x="4241674" y="506836"/>
                </a:lnTo>
                <a:lnTo>
                  <a:pt x="4236216" y="485009"/>
                </a:lnTo>
                <a:lnTo>
                  <a:pt x="4229342" y="463932"/>
                </a:lnTo>
                <a:lnTo>
                  <a:pt x="4221116" y="443679"/>
                </a:lnTo>
                <a:lnTo>
                  <a:pt x="4211603" y="424323"/>
                </a:lnTo>
                <a:lnTo>
                  <a:pt x="4200867" y="405938"/>
                </a:lnTo>
                <a:lnTo>
                  <a:pt x="4188972" y="388599"/>
                </a:lnTo>
                <a:lnTo>
                  <a:pt x="4175982" y="372379"/>
                </a:lnTo>
                <a:lnTo>
                  <a:pt x="4161961" y="357353"/>
                </a:lnTo>
                <a:lnTo>
                  <a:pt x="4146974" y="343594"/>
                </a:lnTo>
                <a:lnTo>
                  <a:pt x="4131085" y="331177"/>
                </a:lnTo>
                <a:lnTo>
                  <a:pt x="4114358" y="320176"/>
                </a:lnTo>
                <a:lnTo>
                  <a:pt x="4096857" y="310663"/>
                </a:lnTo>
                <a:lnTo>
                  <a:pt x="4078646" y="302715"/>
                </a:lnTo>
                <a:lnTo>
                  <a:pt x="4059790" y="296404"/>
                </a:lnTo>
                <a:lnTo>
                  <a:pt x="4040353" y="291804"/>
                </a:lnTo>
                <a:lnTo>
                  <a:pt x="4020399" y="288990"/>
                </a:lnTo>
                <a:lnTo>
                  <a:pt x="3999992" y="288036"/>
                </a:lnTo>
                <a:lnTo>
                  <a:pt x="2354453" y="288036"/>
                </a:lnTo>
              </a:path>
              <a:path w="4248912" h="576072">
                <a:moveTo>
                  <a:pt x="4248912" y="576072"/>
                </a:moveTo>
                <a:lnTo>
                  <a:pt x="4248086" y="552441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8462" y="2876550"/>
            <a:ext cx="576072" cy="1872995"/>
          </a:xfrm>
          <a:custGeom>
            <a:avLst/>
            <a:gdLst/>
            <a:ahLst/>
            <a:cxnLst/>
            <a:rect l="l" t="t" r="r" b="b"/>
            <a:pathLst>
              <a:path w="576072" h="1872996">
                <a:moveTo>
                  <a:pt x="576072" y="1872995"/>
                </a:moveTo>
                <a:lnTo>
                  <a:pt x="552448" y="1872170"/>
                </a:lnTo>
                <a:lnTo>
                  <a:pt x="529350" y="1869736"/>
                </a:lnTo>
                <a:lnTo>
                  <a:pt x="506852" y="1865758"/>
                </a:lnTo>
                <a:lnTo>
                  <a:pt x="463954" y="1853426"/>
                </a:lnTo>
                <a:lnTo>
                  <a:pt x="424345" y="1835687"/>
                </a:lnTo>
                <a:lnTo>
                  <a:pt x="388620" y="1813056"/>
                </a:lnTo>
                <a:lnTo>
                  <a:pt x="357370" y="1786045"/>
                </a:lnTo>
                <a:lnTo>
                  <a:pt x="331189" y="1755169"/>
                </a:lnTo>
                <a:lnTo>
                  <a:pt x="310670" y="1720941"/>
                </a:lnTo>
                <a:lnTo>
                  <a:pt x="296406" y="1683874"/>
                </a:lnTo>
                <a:lnTo>
                  <a:pt x="288990" y="1644483"/>
                </a:lnTo>
                <a:lnTo>
                  <a:pt x="288035" y="1624076"/>
                </a:lnTo>
                <a:lnTo>
                  <a:pt x="288035" y="1193673"/>
                </a:lnTo>
                <a:lnTo>
                  <a:pt x="287081" y="1173265"/>
                </a:lnTo>
                <a:lnTo>
                  <a:pt x="284266" y="1153311"/>
                </a:lnTo>
                <a:lnTo>
                  <a:pt x="279665" y="1133874"/>
                </a:lnTo>
                <a:lnTo>
                  <a:pt x="273351" y="1115018"/>
                </a:lnTo>
                <a:lnTo>
                  <a:pt x="265401" y="1096807"/>
                </a:lnTo>
                <a:lnTo>
                  <a:pt x="255886" y="1079306"/>
                </a:lnTo>
                <a:lnTo>
                  <a:pt x="244882" y="1062579"/>
                </a:lnTo>
                <a:lnTo>
                  <a:pt x="232462" y="1046690"/>
                </a:lnTo>
                <a:lnTo>
                  <a:pt x="218701" y="1031703"/>
                </a:lnTo>
                <a:lnTo>
                  <a:pt x="203673" y="1017682"/>
                </a:lnTo>
                <a:lnTo>
                  <a:pt x="187451" y="1004692"/>
                </a:lnTo>
                <a:lnTo>
                  <a:pt x="170111" y="992797"/>
                </a:lnTo>
                <a:lnTo>
                  <a:pt x="151726" y="982061"/>
                </a:lnTo>
                <a:lnTo>
                  <a:pt x="132370" y="972548"/>
                </a:lnTo>
                <a:lnTo>
                  <a:pt x="112117" y="964322"/>
                </a:lnTo>
                <a:lnTo>
                  <a:pt x="91042" y="957448"/>
                </a:lnTo>
                <a:lnTo>
                  <a:pt x="69219" y="951990"/>
                </a:lnTo>
                <a:lnTo>
                  <a:pt x="46721" y="948012"/>
                </a:lnTo>
                <a:lnTo>
                  <a:pt x="23623" y="945578"/>
                </a:lnTo>
                <a:lnTo>
                  <a:pt x="0" y="944752"/>
                </a:lnTo>
                <a:lnTo>
                  <a:pt x="23623" y="943928"/>
                </a:lnTo>
                <a:lnTo>
                  <a:pt x="46721" y="941496"/>
                </a:lnTo>
                <a:lnTo>
                  <a:pt x="91042" y="932069"/>
                </a:lnTo>
                <a:lnTo>
                  <a:pt x="132370" y="916981"/>
                </a:lnTo>
                <a:lnTo>
                  <a:pt x="170111" y="896744"/>
                </a:lnTo>
                <a:lnTo>
                  <a:pt x="203673" y="871870"/>
                </a:lnTo>
                <a:lnTo>
                  <a:pt x="232462" y="842870"/>
                </a:lnTo>
                <a:lnTo>
                  <a:pt x="255886" y="810255"/>
                </a:lnTo>
                <a:lnTo>
                  <a:pt x="273351" y="774536"/>
                </a:lnTo>
                <a:lnTo>
                  <a:pt x="284266" y="736225"/>
                </a:lnTo>
                <a:lnTo>
                  <a:pt x="288035" y="695833"/>
                </a:lnTo>
                <a:lnTo>
                  <a:pt x="288035" y="248920"/>
                </a:lnTo>
                <a:lnTo>
                  <a:pt x="288990" y="228512"/>
                </a:lnTo>
                <a:lnTo>
                  <a:pt x="291805" y="208558"/>
                </a:lnTo>
                <a:lnTo>
                  <a:pt x="296406" y="189121"/>
                </a:lnTo>
                <a:lnTo>
                  <a:pt x="302720" y="170265"/>
                </a:lnTo>
                <a:lnTo>
                  <a:pt x="310670" y="152054"/>
                </a:lnTo>
                <a:lnTo>
                  <a:pt x="320185" y="134553"/>
                </a:lnTo>
                <a:lnTo>
                  <a:pt x="331189" y="117826"/>
                </a:lnTo>
                <a:lnTo>
                  <a:pt x="343609" y="101937"/>
                </a:lnTo>
                <a:lnTo>
                  <a:pt x="357370" y="86950"/>
                </a:lnTo>
                <a:lnTo>
                  <a:pt x="372398" y="72929"/>
                </a:lnTo>
                <a:lnTo>
                  <a:pt x="388620" y="59939"/>
                </a:lnTo>
                <a:lnTo>
                  <a:pt x="405960" y="48044"/>
                </a:lnTo>
                <a:lnTo>
                  <a:pt x="424345" y="37308"/>
                </a:lnTo>
                <a:lnTo>
                  <a:pt x="443701" y="27795"/>
                </a:lnTo>
                <a:lnTo>
                  <a:pt x="463954" y="19569"/>
                </a:lnTo>
                <a:lnTo>
                  <a:pt x="485029" y="12695"/>
                </a:lnTo>
                <a:lnTo>
                  <a:pt x="506852" y="7237"/>
                </a:lnTo>
                <a:lnTo>
                  <a:pt x="529350" y="3259"/>
                </a:lnTo>
                <a:lnTo>
                  <a:pt x="552448" y="825"/>
                </a:lnTo>
                <a:lnTo>
                  <a:pt x="576072" y="0"/>
                </a:lnTo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83540" y="465946"/>
            <a:ext cx="178653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214" dirty="0">
                <a:latin typeface="Arial"/>
                <a:cs typeface="Arial"/>
              </a:rPr>
              <a:t>V</a:t>
            </a:r>
            <a:r>
              <a:rPr sz="3600" b="1" spc="-159" dirty="0">
                <a:latin typeface="Arial"/>
                <a:cs typeface="Arial"/>
              </a:rPr>
              <a:t>i</a:t>
            </a:r>
            <a:r>
              <a:rPr sz="3600" b="1" spc="-154" dirty="0">
                <a:latin typeface="Arial"/>
                <a:cs typeface="Arial"/>
              </a:rPr>
              <a:t>s</a:t>
            </a:r>
            <a:r>
              <a:rPr sz="3600" b="1" spc="-159" dirty="0">
                <a:latin typeface="Arial"/>
                <a:cs typeface="Arial"/>
              </a:rPr>
              <a:t>ibil</a:t>
            </a:r>
            <a:r>
              <a:rPr sz="3600" b="1" spc="-150" dirty="0">
                <a:latin typeface="Arial"/>
                <a:cs typeface="Arial"/>
              </a:rPr>
              <a:t>i</a:t>
            </a:r>
            <a:r>
              <a:rPr sz="3600" b="1" spc="-154" dirty="0">
                <a:latin typeface="Arial"/>
                <a:cs typeface="Arial"/>
              </a:rPr>
              <a:t>t</a:t>
            </a:r>
            <a:r>
              <a:rPr sz="3600" b="1" spc="0" dirty="0">
                <a:latin typeface="Arial"/>
                <a:cs typeface="Arial"/>
              </a:rPr>
              <a:t>y</a:t>
            </a:r>
            <a:endParaRPr sz="3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72106" y="465946"/>
            <a:ext cx="50546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>
                <a:latin typeface="Arial"/>
                <a:cs typeface="Arial"/>
              </a:rPr>
              <a:t>o</a:t>
            </a:r>
            <a:r>
              <a:rPr sz="3600" b="1" spc="0" dirty="0">
                <a:latin typeface="Arial"/>
                <a:cs typeface="Arial"/>
              </a:rPr>
              <a:t>f</a:t>
            </a:r>
            <a:endParaRPr sz="3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73654" y="465946"/>
            <a:ext cx="316590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>
                <a:latin typeface="Arial"/>
                <a:cs typeface="Arial"/>
              </a:rPr>
              <a:t>Fi</a:t>
            </a:r>
            <a:r>
              <a:rPr sz="3600" b="1" spc="-154" dirty="0">
                <a:latin typeface="Arial"/>
                <a:cs typeface="Arial"/>
              </a:rPr>
              <a:t>e</a:t>
            </a:r>
            <a:r>
              <a:rPr sz="3600" b="1" spc="-159" dirty="0">
                <a:latin typeface="Arial"/>
                <a:cs typeface="Arial"/>
              </a:rPr>
              <a:t>ld</a:t>
            </a:r>
            <a:r>
              <a:rPr sz="3600" b="1" spc="-154" dirty="0">
                <a:latin typeface="Arial"/>
                <a:cs typeface="Arial"/>
              </a:rPr>
              <a:t>s</a:t>
            </a:r>
            <a:r>
              <a:rPr sz="3600" b="1" spc="-159" dirty="0">
                <a:latin typeface="Arial"/>
                <a:cs typeface="Arial"/>
              </a:rPr>
              <a:t>/</a:t>
            </a:r>
            <a:r>
              <a:rPr sz="3600" b="1" spc="-154" dirty="0">
                <a:latin typeface="Arial"/>
                <a:cs typeface="Arial"/>
              </a:rPr>
              <a:t>M</a:t>
            </a:r>
            <a:r>
              <a:rPr sz="3600" b="1" spc="-139" dirty="0">
                <a:latin typeface="Arial"/>
                <a:cs typeface="Arial"/>
              </a:rPr>
              <a:t>e</a:t>
            </a:r>
            <a:r>
              <a:rPr sz="3600" b="1" spc="-154" dirty="0">
                <a:latin typeface="Arial"/>
                <a:cs typeface="Arial"/>
              </a:rPr>
              <a:t>t</a:t>
            </a:r>
            <a:r>
              <a:rPr sz="3600" b="1" spc="-150" dirty="0">
                <a:latin typeface="Arial"/>
                <a:cs typeface="Arial"/>
              </a:rPr>
              <a:t>ho</a:t>
            </a:r>
            <a:r>
              <a:rPr sz="3600" b="1" spc="-159" dirty="0">
                <a:latin typeface="Arial"/>
                <a:cs typeface="Arial"/>
              </a:rPr>
              <a:t>d</a:t>
            </a:r>
            <a:r>
              <a:rPr sz="3600" b="1" spc="0" dirty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20386" y="1424336"/>
            <a:ext cx="11385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Access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275882" y="1424336"/>
            <a:ext cx="142869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od</a:t>
            </a:r>
            <a:r>
              <a:rPr sz="2400" b="1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400" b="1" spc="9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3184" y="6660591"/>
            <a:ext cx="26902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Obj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9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-Ori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-9" baseline="2275" dirty="0">
                <a:latin typeface="Calibri"/>
                <a:cs typeface="Calibri"/>
              </a:rPr>
              <a:t>nt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-2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P</a:t>
            </a:r>
            <a:r>
              <a:rPr sz="1800" b="1" spc="-9" baseline="2275" dirty="0">
                <a:latin typeface="Calibri"/>
                <a:cs typeface="Calibri"/>
              </a:rPr>
              <a:t>r</a:t>
            </a:r>
            <a:r>
              <a:rPr sz="1800" b="1" spc="0" baseline="2275" dirty="0">
                <a:latin typeface="Calibri"/>
                <a:cs typeface="Calibri"/>
              </a:rPr>
              <a:t>og</a:t>
            </a:r>
            <a:r>
              <a:rPr sz="1800" b="1" spc="-19" baseline="2275" dirty="0">
                <a:latin typeface="Calibri"/>
                <a:cs typeface="Calibri"/>
              </a:rPr>
              <a:t>r</a:t>
            </a:r>
            <a:r>
              <a:rPr sz="1800" b="1" spc="-4" baseline="2275" dirty="0">
                <a:latin typeface="Calibri"/>
                <a:cs typeface="Calibri"/>
              </a:rPr>
              <a:t>amm</a:t>
            </a:r>
            <a:r>
              <a:rPr sz="1800" b="1" spc="4" baseline="2275" dirty="0">
                <a:latin typeface="Calibri"/>
                <a:cs typeface="Calibri"/>
              </a:rPr>
              <a:t>in</a:t>
            </a:r>
            <a:r>
              <a:rPr sz="1800" b="1" spc="0" baseline="2275" dirty="0">
                <a:latin typeface="Calibri"/>
                <a:cs typeface="Calibri"/>
              </a:rPr>
              <a:t>g </a:t>
            </a:r>
            <a:r>
              <a:rPr sz="1800" b="1" spc="1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Usi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J</a:t>
            </a:r>
            <a:r>
              <a:rPr sz="1800" b="1" spc="-19" baseline="2275" dirty="0">
                <a:latin typeface="Calibri"/>
                <a:cs typeface="Calibri"/>
              </a:rPr>
              <a:t>a</a:t>
            </a:r>
            <a:r>
              <a:rPr sz="1800" b="1" spc="-14" baseline="2275" dirty="0">
                <a:latin typeface="Calibri"/>
                <a:cs typeface="Calibri"/>
              </a:rPr>
              <a:t>v</a:t>
            </a:r>
            <a:r>
              <a:rPr sz="1800" b="1" spc="0" baseline="2275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 rot="16200000">
            <a:off x="0" y="3649256"/>
            <a:ext cx="2647897" cy="3244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Access</a:t>
            </a:r>
            <a:r>
              <a:rPr sz="2400" b="1" spc="2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Locat</a:t>
            </a:r>
            <a:r>
              <a:rPr sz="2400" b="1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59636" y="2420874"/>
            <a:ext cx="3049981" cy="4530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4309618" y="2420874"/>
            <a:ext cx="741680" cy="4530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101725"/>
              </a:lnSpc>
              <a:spcBef>
                <a:spcPts val="340"/>
              </a:spcBef>
            </a:pP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p</a:t>
            </a:r>
            <a:r>
              <a:rPr sz="1600" b="1" spc="-4" dirty="0">
                <a:solidFill>
                  <a:srgbClr val="FF3300"/>
                </a:solidFill>
                <a:latin typeface="Calibri"/>
                <a:cs typeface="Calibri"/>
              </a:rPr>
              <a:t>u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blic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51298" y="2420874"/>
            <a:ext cx="1051814" cy="4530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101725"/>
              </a:lnSpc>
              <a:spcBef>
                <a:spcPts val="340"/>
              </a:spcBef>
            </a:pPr>
            <a:r>
              <a:rPr sz="1600" b="1" spc="-4" dirty="0">
                <a:solidFill>
                  <a:srgbClr val="FF3300"/>
                </a:solidFill>
                <a:latin typeface="Calibri"/>
                <a:cs typeface="Calibri"/>
              </a:rPr>
              <a:t>p</a:t>
            </a:r>
            <a:r>
              <a:rPr sz="1600" b="1" spc="-29" dirty="0">
                <a:solidFill>
                  <a:srgbClr val="FF3300"/>
                </a:solidFill>
                <a:latin typeface="Calibri"/>
                <a:cs typeface="Calibri"/>
              </a:rPr>
              <a:t>r</a:t>
            </a:r>
            <a:r>
              <a:rPr sz="1600" b="1" spc="4" dirty="0">
                <a:solidFill>
                  <a:srgbClr val="FF3300"/>
                </a:solidFill>
                <a:latin typeface="Calibri"/>
                <a:cs typeface="Calibri"/>
              </a:rPr>
              <a:t>o</a:t>
            </a:r>
            <a:r>
              <a:rPr sz="1600" b="1" spc="-25" dirty="0">
                <a:solidFill>
                  <a:srgbClr val="FF3300"/>
                </a:solidFill>
                <a:latin typeface="Calibri"/>
                <a:cs typeface="Calibri"/>
              </a:rPr>
              <a:t>t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e</a:t>
            </a:r>
            <a:r>
              <a:rPr sz="1600" b="1" spc="4" dirty="0">
                <a:solidFill>
                  <a:srgbClr val="FF3300"/>
                </a:solidFill>
                <a:latin typeface="Calibri"/>
                <a:cs typeface="Calibri"/>
              </a:rPr>
              <a:t>c</a:t>
            </a:r>
            <a:r>
              <a:rPr sz="1600" b="1" spc="-25" dirty="0">
                <a:solidFill>
                  <a:srgbClr val="FF3300"/>
                </a:solidFill>
                <a:latin typeface="Calibri"/>
                <a:cs typeface="Calibri"/>
              </a:rPr>
              <a:t>t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03112" y="2420874"/>
            <a:ext cx="1615439" cy="4530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101725"/>
              </a:lnSpc>
              <a:spcBef>
                <a:spcPts val="340"/>
              </a:spcBef>
            </a:pPr>
            <a:r>
              <a:rPr sz="1600" b="1" spc="-4" dirty="0">
                <a:solidFill>
                  <a:srgbClr val="FF3300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a</a:t>
            </a:r>
            <a:r>
              <a:rPr sz="1600" b="1" spc="4" dirty="0">
                <a:solidFill>
                  <a:srgbClr val="FF3300"/>
                </a:solidFill>
                <a:latin typeface="Calibri"/>
                <a:cs typeface="Calibri"/>
              </a:rPr>
              <a:t>c</a:t>
            </a:r>
            <a:r>
              <a:rPr sz="1600" b="1" spc="-19" dirty="0">
                <a:solidFill>
                  <a:srgbClr val="FF3300"/>
                </a:solidFill>
                <a:latin typeface="Calibri"/>
                <a:cs typeface="Calibri"/>
              </a:rPr>
              <a:t>k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a</a:t>
            </a:r>
            <a:r>
              <a:rPr sz="1600" b="1" spc="-9" dirty="0">
                <a:solidFill>
                  <a:srgbClr val="FF3300"/>
                </a:solidFill>
                <a:latin typeface="Calibri"/>
                <a:cs typeface="Calibri"/>
              </a:rPr>
              <a:t>g</a:t>
            </a:r>
            <a:r>
              <a:rPr sz="1600" b="1" spc="4" dirty="0">
                <a:solidFill>
                  <a:srgbClr val="FF3300"/>
                </a:solidFill>
                <a:latin typeface="Calibri"/>
                <a:cs typeface="Calibri"/>
              </a:rPr>
              <a:t>e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-</a:t>
            </a:r>
            <a:r>
              <a:rPr sz="1600" b="1" spc="-59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1600" b="1" spc="-4" dirty="0">
                <a:solidFill>
                  <a:srgbClr val="FF3300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ri</a:t>
            </a:r>
            <a:r>
              <a:rPr sz="1600" b="1" spc="-25" dirty="0">
                <a:solidFill>
                  <a:srgbClr val="FF3300"/>
                </a:solidFill>
                <a:latin typeface="Calibri"/>
                <a:cs typeface="Calibri"/>
              </a:rPr>
              <a:t>v</a:t>
            </a:r>
            <a:r>
              <a:rPr sz="1600" b="1" spc="-4" dirty="0">
                <a:solidFill>
                  <a:srgbClr val="FF3300"/>
                </a:solidFill>
                <a:latin typeface="Calibri"/>
                <a:cs typeface="Calibri"/>
              </a:rPr>
              <a:t>a</a:t>
            </a:r>
            <a:r>
              <a:rPr sz="1600" b="1" spc="-25" dirty="0">
                <a:solidFill>
                  <a:srgbClr val="FF3300"/>
                </a:solidFill>
                <a:latin typeface="Calibri"/>
                <a:cs typeface="Calibri"/>
              </a:rPr>
              <a:t>t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18552" y="2420874"/>
            <a:ext cx="821690" cy="4530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582">
              <a:lnSpc>
                <a:spcPct val="101725"/>
              </a:lnSpc>
              <a:spcBef>
                <a:spcPts val="340"/>
              </a:spcBef>
            </a:pPr>
            <a:r>
              <a:rPr sz="1600" b="1" spc="-4" dirty="0">
                <a:solidFill>
                  <a:srgbClr val="FF3300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ri</a:t>
            </a:r>
            <a:r>
              <a:rPr sz="1600" b="1" spc="-25" dirty="0">
                <a:solidFill>
                  <a:srgbClr val="FF3300"/>
                </a:solidFill>
                <a:latin typeface="Calibri"/>
                <a:cs typeface="Calibri"/>
              </a:rPr>
              <a:t>v</a:t>
            </a:r>
            <a:r>
              <a:rPr sz="1600" b="1" spc="-4" dirty="0">
                <a:solidFill>
                  <a:srgbClr val="FF3300"/>
                </a:solidFill>
                <a:latin typeface="Calibri"/>
                <a:cs typeface="Calibri"/>
              </a:rPr>
              <a:t>a</a:t>
            </a:r>
            <a:r>
              <a:rPr sz="1600" b="1" spc="-25" dirty="0">
                <a:solidFill>
                  <a:srgbClr val="FF3300"/>
                </a:solidFill>
                <a:latin typeface="Calibri"/>
                <a:cs typeface="Calibri"/>
              </a:rPr>
              <a:t>t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59636" y="2873883"/>
            <a:ext cx="3049981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40"/>
              </a:spcBef>
            </a:pP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W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ith</a:t>
            </a:r>
            <a:r>
              <a:rPr sz="1600" b="1" spc="-32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in</a:t>
            </a:r>
            <a:r>
              <a:rPr sz="1600" b="1" spc="-17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t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h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e</a:t>
            </a:r>
            <a:r>
              <a:rPr sz="1600" b="1" spc="-12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Same</a:t>
            </a:r>
            <a:r>
              <a:rPr sz="1600" b="1" spc="-36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Cl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09618" y="2873883"/>
            <a:ext cx="74168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5585">
              <a:lnSpc>
                <a:spcPct val="101725"/>
              </a:lnSpc>
              <a:spcBef>
                <a:spcPts val="340"/>
              </a:spcBef>
            </a:pPr>
            <a:r>
              <a:rPr sz="1600" b="1" spc="-134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51298" y="2873883"/>
            <a:ext cx="105181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3258" marR="361480" algn="ctr">
              <a:lnSpc>
                <a:spcPct val="101725"/>
              </a:lnSpc>
              <a:spcBef>
                <a:spcPts val="340"/>
              </a:spcBef>
            </a:pPr>
            <a:r>
              <a:rPr sz="1600" b="1" spc="-134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03112" y="2873883"/>
            <a:ext cx="1615439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5579" marR="642785" algn="ctr">
              <a:lnSpc>
                <a:spcPct val="101725"/>
              </a:lnSpc>
              <a:spcBef>
                <a:spcPts val="340"/>
              </a:spcBef>
            </a:pPr>
            <a:r>
              <a:rPr sz="1600" b="1" spc="-134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18552" y="2873883"/>
            <a:ext cx="82169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7815" marR="246799" algn="ctr">
              <a:lnSpc>
                <a:spcPct val="101725"/>
              </a:lnSpc>
              <a:spcBef>
                <a:spcPts val="340"/>
              </a:spcBef>
            </a:pPr>
            <a:r>
              <a:rPr sz="1600" b="1" spc="-134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59636" y="3305683"/>
            <a:ext cx="3049981" cy="391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40"/>
              </a:spcBef>
            </a:pP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Su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b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-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Classes</a:t>
            </a:r>
            <a:r>
              <a:rPr sz="1600" b="1" spc="-51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in</a:t>
            </a:r>
            <a:r>
              <a:rPr sz="1600" b="1" spc="-12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same</a:t>
            </a:r>
            <a:r>
              <a:rPr sz="1600" b="1" spc="-3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c</a:t>
            </a:r>
            <a:r>
              <a:rPr sz="1600" b="1" spc="-19" dirty="0">
                <a:solidFill>
                  <a:srgbClr val="000099"/>
                </a:solidFill>
                <a:latin typeface="Calibri"/>
                <a:cs typeface="Calibri"/>
              </a:rPr>
              <a:t>k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-9" dirty="0">
                <a:solidFill>
                  <a:srgbClr val="000099"/>
                </a:solidFill>
                <a:latin typeface="Calibri"/>
                <a:cs typeface="Calibri"/>
              </a:rPr>
              <a:t>g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09618" y="3305683"/>
            <a:ext cx="741680" cy="391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5585">
              <a:lnSpc>
                <a:spcPct val="101725"/>
              </a:lnSpc>
              <a:spcBef>
                <a:spcPts val="340"/>
              </a:spcBef>
            </a:pPr>
            <a:r>
              <a:rPr sz="1600" b="1" spc="-134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51298" y="3305683"/>
            <a:ext cx="1051814" cy="391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3258" marR="361480" algn="ctr">
              <a:lnSpc>
                <a:spcPct val="101725"/>
              </a:lnSpc>
              <a:spcBef>
                <a:spcPts val="340"/>
              </a:spcBef>
            </a:pPr>
            <a:r>
              <a:rPr sz="1600" b="1" spc="-134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03112" y="3305683"/>
            <a:ext cx="1615439" cy="391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5579" marR="642785" algn="ctr">
              <a:lnSpc>
                <a:spcPct val="101725"/>
              </a:lnSpc>
              <a:spcBef>
                <a:spcPts val="340"/>
              </a:spcBef>
            </a:pPr>
            <a:r>
              <a:rPr sz="1600" b="1" spc="-134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18552" y="3305683"/>
            <a:ext cx="821690" cy="391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1531" marR="260190" algn="ctr">
              <a:lnSpc>
                <a:spcPct val="101725"/>
              </a:lnSpc>
              <a:spcBef>
                <a:spcPts val="340"/>
              </a:spcBef>
            </a:pPr>
            <a:r>
              <a:rPr sz="1600" b="1" spc="4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9636" y="3696843"/>
            <a:ext cx="3049981" cy="375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40"/>
              </a:spcBef>
            </a:pP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Ot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h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er</a:t>
            </a:r>
            <a:r>
              <a:rPr sz="1600" b="1" spc="-18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Classes</a:t>
            </a:r>
            <a:r>
              <a:rPr sz="1600" b="1" spc="-47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in</a:t>
            </a:r>
            <a:r>
              <a:rPr sz="1600" b="1" spc="-12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same</a:t>
            </a:r>
            <a:r>
              <a:rPr sz="1600" b="1" spc="-3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c</a:t>
            </a:r>
            <a:r>
              <a:rPr sz="1600" b="1" spc="-19" dirty="0">
                <a:solidFill>
                  <a:srgbClr val="000099"/>
                </a:solidFill>
                <a:latin typeface="Calibri"/>
                <a:cs typeface="Calibri"/>
              </a:rPr>
              <a:t>k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-9" dirty="0">
                <a:solidFill>
                  <a:srgbClr val="000099"/>
                </a:solidFill>
                <a:latin typeface="Calibri"/>
                <a:cs typeface="Calibri"/>
              </a:rPr>
              <a:t>g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09618" y="3696843"/>
            <a:ext cx="741680" cy="375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5585">
              <a:lnSpc>
                <a:spcPct val="101725"/>
              </a:lnSpc>
              <a:spcBef>
                <a:spcPts val="340"/>
              </a:spcBef>
            </a:pPr>
            <a:r>
              <a:rPr sz="1600" b="1" spc="-134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51298" y="3696843"/>
            <a:ext cx="1051814" cy="375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3258" marR="361480" algn="ctr">
              <a:lnSpc>
                <a:spcPct val="101725"/>
              </a:lnSpc>
              <a:spcBef>
                <a:spcPts val="340"/>
              </a:spcBef>
            </a:pPr>
            <a:r>
              <a:rPr sz="1600" b="1" spc="-134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03112" y="3696843"/>
            <a:ext cx="1615439" cy="375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5579" marR="642785" algn="ctr">
              <a:lnSpc>
                <a:spcPct val="101725"/>
              </a:lnSpc>
              <a:spcBef>
                <a:spcPts val="340"/>
              </a:spcBef>
            </a:pPr>
            <a:r>
              <a:rPr sz="1600" b="1" spc="-134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18552" y="3696843"/>
            <a:ext cx="821690" cy="375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1531" marR="260190" algn="ctr">
              <a:lnSpc>
                <a:spcPct val="101725"/>
              </a:lnSpc>
              <a:spcBef>
                <a:spcPts val="340"/>
              </a:spcBef>
            </a:pPr>
            <a:r>
              <a:rPr sz="1600" b="1" spc="4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9636" y="4072763"/>
            <a:ext cx="3049981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40"/>
              </a:spcBef>
            </a:pP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Su</a:t>
            </a:r>
            <a:r>
              <a:rPr sz="1600" b="1" spc="-9" dirty="0">
                <a:solidFill>
                  <a:srgbClr val="000099"/>
                </a:solidFill>
                <a:latin typeface="Calibri"/>
                <a:cs typeface="Calibri"/>
              </a:rPr>
              <a:t>b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cl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sses</a:t>
            </a:r>
            <a:r>
              <a:rPr sz="1600" b="1" spc="-5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in</a:t>
            </a:r>
            <a:r>
              <a:rPr sz="1600" b="1" spc="-12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other</a:t>
            </a:r>
            <a:r>
              <a:rPr sz="1600" b="1" spc="-31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c</a:t>
            </a:r>
            <a:r>
              <a:rPr sz="1600" b="1" spc="-19" dirty="0">
                <a:solidFill>
                  <a:srgbClr val="000099"/>
                </a:solidFill>
                <a:latin typeface="Calibri"/>
                <a:cs typeface="Calibri"/>
              </a:rPr>
              <a:t>k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-9" dirty="0">
                <a:solidFill>
                  <a:srgbClr val="000099"/>
                </a:solidFill>
                <a:latin typeface="Calibri"/>
                <a:cs typeface="Calibri"/>
              </a:rPr>
              <a:t>g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09618" y="4072763"/>
            <a:ext cx="741680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5585">
              <a:lnSpc>
                <a:spcPct val="101725"/>
              </a:lnSpc>
              <a:spcBef>
                <a:spcPts val="340"/>
              </a:spcBef>
            </a:pPr>
            <a:r>
              <a:rPr sz="1600" b="1" spc="-134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51298" y="4072763"/>
            <a:ext cx="1051814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3258" marR="361480" algn="ctr">
              <a:lnSpc>
                <a:spcPct val="101725"/>
              </a:lnSpc>
              <a:spcBef>
                <a:spcPts val="340"/>
              </a:spcBef>
            </a:pPr>
            <a:r>
              <a:rPr sz="1600" b="1" spc="-134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03112" y="4072763"/>
            <a:ext cx="1615439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59295" marR="656785" algn="ctr">
              <a:lnSpc>
                <a:spcPct val="101725"/>
              </a:lnSpc>
              <a:spcBef>
                <a:spcPts val="340"/>
              </a:spcBef>
            </a:pPr>
            <a:r>
              <a:rPr sz="1600" b="1" spc="4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18552" y="4072763"/>
            <a:ext cx="821690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1531" marR="260190" algn="ctr">
              <a:lnSpc>
                <a:spcPct val="101725"/>
              </a:lnSpc>
              <a:spcBef>
                <a:spcPts val="340"/>
              </a:spcBef>
            </a:pPr>
            <a:r>
              <a:rPr sz="1600" b="1" spc="4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9636" y="4408043"/>
            <a:ext cx="3049981" cy="421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40"/>
              </a:spcBef>
            </a:pP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N</a:t>
            </a:r>
            <a:r>
              <a:rPr sz="1600" b="1" spc="9" dirty="0">
                <a:solidFill>
                  <a:srgbClr val="000099"/>
                </a:solidFill>
                <a:latin typeface="Calibri"/>
                <a:cs typeface="Calibri"/>
              </a:rPr>
              <a:t>o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n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-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ub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cl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sses</a:t>
            </a:r>
            <a:r>
              <a:rPr sz="1600" b="1" spc="-96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in</a:t>
            </a:r>
            <a:r>
              <a:rPr sz="1600" b="1" spc="-2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o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t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h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er</a:t>
            </a:r>
            <a:r>
              <a:rPr sz="1600" b="1" spc="-31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c</a:t>
            </a:r>
            <a:r>
              <a:rPr sz="1600" b="1" spc="-19" dirty="0">
                <a:solidFill>
                  <a:srgbClr val="000099"/>
                </a:solidFill>
                <a:latin typeface="Calibri"/>
                <a:cs typeface="Calibri"/>
              </a:rPr>
              <a:t>k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-9" dirty="0">
                <a:solidFill>
                  <a:srgbClr val="000099"/>
                </a:solidFill>
                <a:latin typeface="Calibri"/>
                <a:cs typeface="Calibri"/>
              </a:rPr>
              <a:t>g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9618" y="4408043"/>
            <a:ext cx="741680" cy="421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5585">
              <a:lnSpc>
                <a:spcPct val="101725"/>
              </a:lnSpc>
              <a:spcBef>
                <a:spcPts val="340"/>
              </a:spcBef>
            </a:pPr>
            <a:r>
              <a:rPr sz="1600" b="1" spc="-134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1298" y="4408043"/>
            <a:ext cx="1051814" cy="421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6974" marR="375480" algn="ctr">
              <a:lnSpc>
                <a:spcPct val="101725"/>
              </a:lnSpc>
              <a:spcBef>
                <a:spcPts val="340"/>
              </a:spcBef>
            </a:pPr>
            <a:r>
              <a:rPr sz="1600" b="1" spc="4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03112" y="4408043"/>
            <a:ext cx="1615439" cy="421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59295" marR="656785" algn="ctr">
              <a:lnSpc>
                <a:spcPct val="101725"/>
              </a:lnSpc>
              <a:spcBef>
                <a:spcPts val="340"/>
              </a:spcBef>
            </a:pPr>
            <a:r>
              <a:rPr sz="1600" b="1" spc="4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718552" y="4408043"/>
            <a:ext cx="821690" cy="421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1531" marR="260190" algn="ctr">
              <a:lnSpc>
                <a:spcPct val="101725"/>
              </a:lnSpc>
              <a:spcBef>
                <a:spcPts val="340"/>
              </a:spcBef>
            </a:pPr>
            <a:r>
              <a:rPr sz="1600" b="1" spc="4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2909" y="6020562"/>
            <a:ext cx="1368552" cy="432816"/>
          </a:xfrm>
          <a:custGeom>
            <a:avLst/>
            <a:gdLst/>
            <a:ahLst/>
            <a:cxnLst/>
            <a:rect l="l" t="t" r="r" b="b"/>
            <a:pathLst>
              <a:path w="1368552" h="432815">
                <a:moveTo>
                  <a:pt x="0" y="216408"/>
                </a:moveTo>
                <a:lnTo>
                  <a:pt x="19886" y="164402"/>
                </a:lnTo>
                <a:lnTo>
                  <a:pt x="53773" y="132171"/>
                </a:lnTo>
                <a:lnTo>
                  <a:pt x="102520" y="102413"/>
                </a:lnTo>
                <a:lnTo>
                  <a:pt x="164717" y="75571"/>
                </a:lnTo>
                <a:lnTo>
                  <a:pt x="238957" y="52092"/>
                </a:lnTo>
                <a:lnTo>
                  <a:pt x="280152" y="41753"/>
                </a:lnTo>
                <a:lnTo>
                  <a:pt x="323829" y="32422"/>
                </a:lnTo>
                <a:lnTo>
                  <a:pt x="369812" y="24154"/>
                </a:lnTo>
                <a:lnTo>
                  <a:pt x="417925" y="17006"/>
                </a:lnTo>
                <a:lnTo>
                  <a:pt x="467992" y="11032"/>
                </a:lnTo>
                <a:lnTo>
                  <a:pt x="519836" y="6289"/>
                </a:lnTo>
                <a:lnTo>
                  <a:pt x="573283" y="2832"/>
                </a:lnTo>
                <a:lnTo>
                  <a:pt x="628154" y="717"/>
                </a:lnTo>
                <a:lnTo>
                  <a:pt x="684276" y="0"/>
                </a:lnTo>
                <a:lnTo>
                  <a:pt x="740402" y="717"/>
                </a:lnTo>
                <a:lnTo>
                  <a:pt x="795278" y="2832"/>
                </a:lnTo>
                <a:lnTo>
                  <a:pt x="848727" y="6289"/>
                </a:lnTo>
                <a:lnTo>
                  <a:pt x="900574" y="11032"/>
                </a:lnTo>
                <a:lnTo>
                  <a:pt x="950642" y="17006"/>
                </a:lnTo>
                <a:lnTo>
                  <a:pt x="998756" y="24154"/>
                </a:lnTo>
                <a:lnTo>
                  <a:pt x="1044739" y="32422"/>
                </a:lnTo>
                <a:lnTo>
                  <a:pt x="1088416" y="41753"/>
                </a:lnTo>
                <a:lnTo>
                  <a:pt x="1129610" y="52092"/>
                </a:lnTo>
                <a:lnTo>
                  <a:pt x="1168145" y="63384"/>
                </a:lnTo>
                <a:lnTo>
                  <a:pt x="1236537" y="88599"/>
                </a:lnTo>
                <a:lnTo>
                  <a:pt x="1292181" y="116955"/>
                </a:lnTo>
                <a:lnTo>
                  <a:pt x="1333670" y="148006"/>
                </a:lnTo>
                <a:lnTo>
                  <a:pt x="1359596" y="181305"/>
                </a:lnTo>
                <a:lnTo>
                  <a:pt x="1368552" y="216408"/>
                </a:lnTo>
                <a:lnTo>
                  <a:pt x="1366283" y="234156"/>
                </a:lnTo>
                <a:lnTo>
                  <a:pt x="1348667" y="268413"/>
                </a:lnTo>
                <a:lnTo>
                  <a:pt x="1314783" y="300644"/>
                </a:lnTo>
                <a:lnTo>
                  <a:pt x="1266040" y="330402"/>
                </a:lnTo>
                <a:lnTo>
                  <a:pt x="1203846" y="357244"/>
                </a:lnTo>
                <a:lnTo>
                  <a:pt x="1129610" y="380723"/>
                </a:lnTo>
                <a:lnTo>
                  <a:pt x="1088416" y="391062"/>
                </a:lnTo>
                <a:lnTo>
                  <a:pt x="1044739" y="400393"/>
                </a:lnTo>
                <a:lnTo>
                  <a:pt x="998756" y="408661"/>
                </a:lnTo>
                <a:lnTo>
                  <a:pt x="950642" y="415809"/>
                </a:lnTo>
                <a:lnTo>
                  <a:pt x="900574" y="421783"/>
                </a:lnTo>
                <a:lnTo>
                  <a:pt x="848727" y="426526"/>
                </a:lnTo>
                <a:lnTo>
                  <a:pt x="795278" y="429983"/>
                </a:lnTo>
                <a:lnTo>
                  <a:pt x="740402" y="432098"/>
                </a:lnTo>
                <a:lnTo>
                  <a:pt x="684276" y="432816"/>
                </a:lnTo>
                <a:lnTo>
                  <a:pt x="628154" y="432098"/>
                </a:lnTo>
                <a:lnTo>
                  <a:pt x="573283" y="429983"/>
                </a:lnTo>
                <a:lnTo>
                  <a:pt x="519836" y="426526"/>
                </a:lnTo>
                <a:lnTo>
                  <a:pt x="467992" y="421783"/>
                </a:lnTo>
                <a:lnTo>
                  <a:pt x="417925" y="415809"/>
                </a:lnTo>
                <a:lnTo>
                  <a:pt x="369812" y="408661"/>
                </a:lnTo>
                <a:lnTo>
                  <a:pt x="323829" y="400393"/>
                </a:lnTo>
                <a:lnTo>
                  <a:pt x="280152" y="391062"/>
                </a:lnTo>
                <a:lnTo>
                  <a:pt x="238957" y="380723"/>
                </a:lnTo>
                <a:lnTo>
                  <a:pt x="200420" y="369431"/>
                </a:lnTo>
                <a:lnTo>
                  <a:pt x="132025" y="344216"/>
                </a:lnTo>
                <a:lnTo>
                  <a:pt x="76377" y="315860"/>
                </a:lnTo>
                <a:lnTo>
                  <a:pt x="34884" y="284809"/>
                </a:lnTo>
                <a:lnTo>
                  <a:pt x="8956" y="251510"/>
                </a:lnTo>
                <a:lnTo>
                  <a:pt x="0" y="21640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79498" y="6020562"/>
            <a:ext cx="1799843" cy="432816"/>
          </a:xfrm>
          <a:custGeom>
            <a:avLst/>
            <a:gdLst/>
            <a:ahLst/>
            <a:cxnLst/>
            <a:rect l="l" t="t" r="r" b="b"/>
            <a:pathLst>
              <a:path w="1799843" h="432815">
                <a:moveTo>
                  <a:pt x="0" y="216408"/>
                </a:moveTo>
                <a:lnTo>
                  <a:pt x="26157" y="164402"/>
                </a:lnTo>
                <a:lnTo>
                  <a:pt x="70729" y="132171"/>
                </a:lnTo>
                <a:lnTo>
                  <a:pt x="134843" y="102413"/>
                </a:lnTo>
                <a:lnTo>
                  <a:pt x="173650" y="88599"/>
                </a:lnTo>
                <a:lnTo>
                  <a:pt x="216648" y="75571"/>
                </a:lnTo>
                <a:lnTo>
                  <a:pt x="263604" y="63384"/>
                </a:lnTo>
                <a:lnTo>
                  <a:pt x="314287" y="52092"/>
                </a:lnTo>
                <a:lnTo>
                  <a:pt x="368466" y="41753"/>
                </a:lnTo>
                <a:lnTo>
                  <a:pt x="425909" y="32422"/>
                </a:lnTo>
                <a:lnTo>
                  <a:pt x="486383" y="24154"/>
                </a:lnTo>
                <a:lnTo>
                  <a:pt x="549657" y="17006"/>
                </a:lnTo>
                <a:lnTo>
                  <a:pt x="615500" y="11032"/>
                </a:lnTo>
                <a:lnTo>
                  <a:pt x="683680" y="6289"/>
                </a:lnTo>
                <a:lnTo>
                  <a:pt x="753965" y="2832"/>
                </a:lnTo>
                <a:lnTo>
                  <a:pt x="826122" y="717"/>
                </a:lnTo>
                <a:lnTo>
                  <a:pt x="899921" y="0"/>
                </a:lnTo>
                <a:lnTo>
                  <a:pt x="973721" y="717"/>
                </a:lnTo>
                <a:lnTo>
                  <a:pt x="1045878" y="2832"/>
                </a:lnTo>
                <a:lnTo>
                  <a:pt x="1116163" y="6289"/>
                </a:lnTo>
                <a:lnTo>
                  <a:pt x="1184343" y="11032"/>
                </a:lnTo>
                <a:lnTo>
                  <a:pt x="1250186" y="17006"/>
                </a:lnTo>
                <a:lnTo>
                  <a:pt x="1313460" y="24154"/>
                </a:lnTo>
                <a:lnTo>
                  <a:pt x="1373934" y="32422"/>
                </a:lnTo>
                <a:lnTo>
                  <a:pt x="1431377" y="41753"/>
                </a:lnTo>
                <a:lnTo>
                  <a:pt x="1485556" y="52092"/>
                </a:lnTo>
                <a:lnTo>
                  <a:pt x="1536239" y="63384"/>
                </a:lnTo>
                <a:lnTo>
                  <a:pt x="1583195" y="75571"/>
                </a:lnTo>
                <a:lnTo>
                  <a:pt x="1626193" y="88599"/>
                </a:lnTo>
                <a:lnTo>
                  <a:pt x="1665000" y="102413"/>
                </a:lnTo>
                <a:lnTo>
                  <a:pt x="1729114" y="132171"/>
                </a:lnTo>
                <a:lnTo>
                  <a:pt x="1773686" y="164402"/>
                </a:lnTo>
                <a:lnTo>
                  <a:pt x="1796860" y="198659"/>
                </a:lnTo>
                <a:lnTo>
                  <a:pt x="1799843" y="216408"/>
                </a:lnTo>
                <a:lnTo>
                  <a:pt x="1796860" y="234156"/>
                </a:lnTo>
                <a:lnTo>
                  <a:pt x="1773686" y="268413"/>
                </a:lnTo>
                <a:lnTo>
                  <a:pt x="1729114" y="300644"/>
                </a:lnTo>
                <a:lnTo>
                  <a:pt x="1665000" y="330402"/>
                </a:lnTo>
                <a:lnTo>
                  <a:pt x="1626193" y="344216"/>
                </a:lnTo>
                <a:lnTo>
                  <a:pt x="1583195" y="357244"/>
                </a:lnTo>
                <a:lnTo>
                  <a:pt x="1536239" y="369431"/>
                </a:lnTo>
                <a:lnTo>
                  <a:pt x="1485556" y="380723"/>
                </a:lnTo>
                <a:lnTo>
                  <a:pt x="1431377" y="391062"/>
                </a:lnTo>
                <a:lnTo>
                  <a:pt x="1373934" y="400393"/>
                </a:lnTo>
                <a:lnTo>
                  <a:pt x="1313460" y="408661"/>
                </a:lnTo>
                <a:lnTo>
                  <a:pt x="1250186" y="415809"/>
                </a:lnTo>
                <a:lnTo>
                  <a:pt x="1184343" y="421783"/>
                </a:lnTo>
                <a:lnTo>
                  <a:pt x="1116163" y="426526"/>
                </a:lnTo>
                <a:lnTo>
                  <a:pt x="1045878" y="429983"/>
                </a:lnTo>
                <a:lnTo>
                  <a:pt x="973721" y="432098"/>
                </a:lnTo>
                <a:lnTo>
                  <a:pt x="899921" y="432816"/>
                </a:lnTo>
                <a:lnTo>
                  <a:pt x="826122" y="432098"/>
                </a:lnTo>
                <a:lnTo>
                  <a:pt x="753965" y="429983"/>
                </a:lnTo>
                <a:lnTo>
                  <a:pt x="683680" y="426526"/>
                </a:lnTo>
                <a:lnTo>
                  <a:pt x="615500" y="421783"/>
                </a:lnTo>
                <a:lnTo>
                  <a:pt x="549657" y="415809"/>
                </a:lnTo>
                <a:lnTo>
                  <a:pt x="486383" y="408661"/>
                </a:lnTo>
                <a:lnTo>
                  <a:pt x="425909" y="400393"/>
                </a:lnTo>
                <a:lnTo>
                  <a:pt x="368466" y="391062"/>
                </a:lnTo>
                <a:lnTo>
                  <a:pt x="314287" y="380723"/>
                </a:lnTo>
                <a:lnTo>
                  <a:pt x="263604" y="369431"/>
                </a:lnTo>
                <a:lnTo>
                  <a:pt x="216648" y="357244"/>
                </a:lnTo>
                <a:lnTo>
                  <a:pt x="173650" y="344216"/>
                </a:lnTo>
                <a:lnTo>
                  <a:pt x="134843" y="330402"/>
                </a:lnTo>
                <a:lnTo>
                  <a:pt x="70729" y="300644"/>
                </a:lnTo>
                <a:lnTo>
                  <a:pt x="26157" y="268413"/>
                </a:lnTo>
                <a:lnTo>
                  <a:pt x="2983" y="234156"/>
                </a:lnTo>
                <a:lnTo>
                  <a:pt x="0" y="216408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91462" y="6175248"/>
            <a:ext cx="288036" cy="123443"/>
          </a:xfrm>
          <a:custGeom>
            <a:avLst/>
            <a:gdLst/>
            <a:ahLst/>
            <a:cxnLst/>
            <a:rect l="l" t="t" r="r" b="b"/>
            <a:pathLst>
              <a:path w="288036" h="123444">
                <a:moveTo>
                  <a:pt x="185165" y="82295"/>
                </a:moveTo>
                <a:lnTo>
                  <a:pt x="164592" y="82295"/>
                </a:lnTo>
                <a:lnTo>
                  <a:pt x="164592" y="123443"/>
                </a:lnTo>
                <a:lnTo>
                  <a:pt x="288036" y="61721"/>
                </a:lnTo>
                <a:lnTo>
                  <a:pt x="185165" y="82295"/>
                </a:lnTo>
                <a:close/>
              </a:path>
              <a:path w="288036" h="123444">
                <a:moveTo>
                  <a:pt x="185165" y="41147"/>
                </a:moveTo>
                <a:lnTo>
                  <a:pt x="164592" y="0"/>
                </a:lnTo>
                <a:lnTo>
                  <a:pt x="164592" y="41147"/>
                </a:lnTo>
                <a:lnTo>
                  <a:pt x="185165" y="41147"/>
                </a:lnTo>
                <a:close/>
              </a:path>
              <a:path w="288036" h="123444">
                <a:moveTo>
                  <a:pt x="0" y="41147"/>
                </a:moveTo>
                <a:lnTo>
                  <a:pt x="0" y="82295"/>
                </a:lnTo>
                <a:lnTo>
                  <a:pt x="185165" y="82295"/>
                </a:lnTo>
                <a:lnTo>
                  <a:pt x="288036" y="61721"/>
                </a:lnTo>
                <a:lnTo>
                  <a:pt x="164592" y="0"/>
                </a:lnTo>
                <a:lnTo>
                  <a:pt x="185165" y="41147"/>
                </a:lnTo>
                <a:lnTo>
                  <a:pt x="0" y="411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67378" y="6020562"/>
            <a:ext cx="2808731" cy="432816"/>
          </a:xfrm>
          <a:custGeom>
            <a:avLst/>
            <a:gdLst/>
            <a:ahLst/>
            <a:cxnLst/>
            <a:rect l="l" t="t" r="r" b="b"/>
            <a:pathLst>
              <a:path w="2808731" h="432815">
                <a:moveTo>
                  <a:pt x="0" y="216408"/>
                </a:moveTo>
                <a:lnTo>
                  <a:pt x="18381" y="181305"/>
                </a:lnTo>
                <a:lnTo>
                  <a:pt x="71597" y="148006"/>
                </a:lnTo>
                <a:lnTo>
                  <a:pt x="110364" y="132171"/>
                </a:lnTo>
                <a:lnTo>
                  <a:pt x="156756" y="116955"/>
                </a:lnTo>
                <a:lnTo>
                  <a:pt x="210411" y="102413"/>
                </a:lnTo>
                <a:lnTo>
                  <a:pt x="270967" y="88599"/>
                </a:lnTo>
                <a:lnTo>
                  <a:pt x="338062" y="75571"/>
                </a:lnTo>
                <a:lnTo>
                  <a:pt x="411337" y="63384"/>
                </a:lnTo>
                <a:lnTo>
                  <a:pt x="490428" y="52092"/>
                </a:lnTo>
                <a:lnTo>
                  <a:pt x="574974" y="41753"/>
                </a:lnTo>
                <a:lnTo>
                  <a:pt x="664615" y="32422"/>
                </a:lnTo>
                <a:lnTo>
                  <a:pt x="758988" y="24154"/>
                </a:lnTo>
                <a:lnTo>
                  <a:pt x="857732" y="17006"/>
                </a:lnTo>
                <a:lnTo>
                  <a:pt x="960485" y="11032"/>
                </a:lnTo>
                <a:lnTo>
                  <a:pt x="1066887" y="6289"/>
                </a:lnTo>
                <a:lnTo>
                  <a:pt x="1176575" y="2832"/>
                </a:lnTo>
                <a:lnTo>
                  <a:pt x="1289188" y="717"/>
                </a:lnTo>
                <a:lnTo>
                  <a:pt x="1404366" y="0"/>
                </a:lnTo>
                <a:lnTo>
                  <a:pt x="1519543" y="717"/>
                </a:lnTo>
                <a:lnTo>
                  <a:pt x="1632156" y="2832"/>
                </a:lnTo>
                <a:lnTo>
                  <a:pt x="1741844" y="6289"/>
                </a:lnTo>
                <a:lnTo>
                  <a:pt x="1848246" y="11032"/>
                </a:lnTo>
                <a:lnTo>
                  <a:pt x="1950999" y="17006"/>
                </a:lnTo>
                <a:lnTo>
                  <a:pt x="2049743" y="24154"/>
                </a:lnTo>
                <a:lnTo>
                  <a:pt x="2144116" y="32422"/>
                </a:lnTo>
                <a:lnTo>
                  <a:pt x="2233757" y="41753"/>
                </a:lnTo>
                <a:lnTo>
                  <a:pt x="2318303" y="52092"/>
                </a:lnTo>
                <a:lnTo>
                  <a:pt x="2397394" y="63384"/>
                </a:lnTo>
                <a:lnTo>
                  <a:pt x="2470669" y="75571"/>
                </a:lnTo>
                <a:lnTo>
                  <a:pt x="2537764" y="88599"/>
                </a:lnTo>
                <a:lnTo>
                  <a:pt x="2598320" y="102413"/>
                </a:lnTo>
                <a:lnTo>
                  <a:pt x="2651975" y="116955"/>
                </a:lnTo>
                <a:lnTo>
                  <a:pt x="2698367" y="132171"/>
                </a:lnTo>
                <a:lnTo>
                  <a:pt x="2737134" y="148006"/>
                </a:lnTo>
                <a:lnTo>
                  <a:pt x="2790350" y="181305"/>
                </a:lnTo>
                <a:lnTo>
                  <a:pt x="2808731" y="216408"/>
                </a:lnTo>
                <a:lnTo>
                  <a:pt x="2804076" y="234156"/>
                </a:lnTo>
                <a:lnTo>
                  <a:pt x="2767916" y="268413"/>
                </a:lnTo>
                <a:lnTo>
                  <a:pt x="2698367" y="300644"/>
                </a:lnTo>
                <a:lnTo>
                  <a:pt x="2651975" y="315860"/>
                </a:lnTo>
                <a:lnTo>
                  <a:pt x="2598320" y="330402"/>
                </a:lnTo>
                <a:lnTo>
                  <a:pt x="2537764" y="344216"/>
                </a:lnTo>
                <a:lnTo>
                  <a:pt x="2470669" y="357244"/>
                </a:lnTo>
                <a:lnTo>
                  <a:pt x="2397394" y="369431"/>
                </a:lnTo>
                <a:lnTo>
                  <a:pt x="2318303" y="380723"/>
                </a:lnTo>
                <a:lnTo>
                  <a:pt x="2233757" y="391062"/>
                </a:lnTo>
                <a:lnTo>
                  <a:pt x="2144116" y="400393"/>
                </a:lnTo>
                <a:lnTo>
                  <a:pt x="2049743" y="408661"/>
                </a:lnTo>
                <a:lnTo>
                  <a:pt x="1950999" y="415809"/>
                </a:lnTo>
                <a:lnTo>
                  <a:pt x="1848246" y="421783"/>
                </a:lnTo>
                <a:lnTo>
                  <a:pt x="1741844" y="426526"/>
                </a:lnTo>
                <a:lnTo>
                  <a:pt x="1632156" y="429983"/>
                </a:lnTo>
                <a:lnTo>
                  <a:pt x="1519543" y="432098"/>
                </a:lnTo>
                <a:lnTo>
                  <a:pt x="1404366" y="432816"/>
                </a:lnTo>
                <a:lnTo>
                  <a:pt x="1289188" y="432098"/>
                </a:lnTo>
                <a:lnTo>
                  <a:pt x="1176575" y="429983"/>
                </a:lnTo>
                <a:lnTo>
                  <a:pt x="1066887" y="426526"/>
                </a:lnTo>
                <a:lnTo>
                  <a:pt x="960485" y="421783"/>
                </a:lnTo>
                <a:lnTo>
                  <a:pt x="857732" y="415809"/>
                </a:lnTo>
                <a:lnTo>
                  <a:pt x="758988" y="408661"/>
                </a:lnTo>
                <a:lnTo>
                  <a:pt x="664615" y="400393"/>
                </a:lnTo>
                <a:lnTo>
                  <a:pt x="574974" y="391062"/>
                </a:lnTo>
                <a:lnTo>
                  <a:pt x="490428" y="380723"/>
                </a:lnTo>
                <a:lnTo>
                  <a:pt x="411337" y="369431"/>
                </a:lnTo>
                <a:lnTo>
                  <a:pt x="338062" y="357244"/>
                </a:lnTo>
                <a:lnTo>
                  <a:pt x="270967" y="344216"/>
                </a:lnTo>
                <a:lnTo>
                  <a:pt x="210411" y="330402"/>
                </a:lnTo>
                <a:lnTo>
                  <a:pt x="156756" y="315860"/>
                </a:lnTo>
                <a:lnTo>
                  <a:pt x="110364" y="300644"/>
                </a:lnTo>
                <a:lnTo>
                  <a:pt x="71597" y="284809"/>
                </a:lnTo>
                <a:lnTo>
                  <a:pt x="18381" y="251510"/>
                </a:lnTo>
                <a:lnTo>
                  <a:pt x="0" y="21640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79341" y="6178296"/>
            <a:ext cx="288036" cy="123444"/>
          </a:xfrm>
          <a:custGeom>
            <a:avLst/>
            <a:gdLst/>
            <a:ahLst/>
            <a:cxnLst/>
            <a:rect l="l" t="t" r="r" b="b"/>
            <a:pathLst>
              <a:path w="288036" h="123444">
                <a:moveTo>
                  <a:pt x="185166" y="82295"/>
                </a:moveTo>
                <a:lnTo>
                  <a:pt x="164592" y="82295"/>
                </a:lnTo>
                <a:lnTo>
                  <a:pt x="164592" y="123443"/>
                </a:lnTo>
                <a:lnTo>
                  <a:pt x="288036" y="61721"/>
                </a:lnTo>
                <a:lnTo>
                  <a:pt x="185166" y="82295"/>
                </a:lnTo>
                <a:close/>
              </a:path>
              <a:path w="288036" h="123444">
                <a:moveTo>
                  <a:pt x="185166" y="41147"/>
                </a:moveTo>
                <a:lnTo>
                  <a:pt x="164592" y="0"/>
                </a:lnTo>
                <a:lnTo>
                  <a:pt x="164592" y="41147"/>
                </a:lnTo>
                <a:lnTo>
                  <a:pt x="185166" y="41147"/>
                </a:lnTo>
                <a:close/>
              </a:path>
              <a:path w="288036" h="123444">
                <a:moveTo>
                  <a:pt x="0" y="41147"/>
                </a:moveTo>
                <a:lnTo>
                  <a:pt x="0" y="82295"/>
                </a:lnTo>
                <a:lnTo>
                  <a:pt x="185166" y="82295"/>
                </a:lnTo>
                <a:lnTo>
                  <a:pt x="288036" y="61721"/>
                </a:lnTo>
                <a:lnTo>
                  <a:pt x="164592" y="0"/>
                </a:lnTo>
                <a:lnTo>
                  <a:pt x="185166" y="41147"/>
                </a:lnTo>
                <a:lnTo>
                  <a:pt x="0" y="411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64146" y="6020562"/>
            <a:ext cx="1367027" cy="432816"/>
          </a:xfrm>
          <a:custGeom>
            <a:avLst/>
            <a:gdLst/>
            <a:ahLst/>
            <a:cxnLst/>
            <a:rect l="l" t="t" r="r" b="b"/>
            <a:pathLst>
              <a:path w="1367027" h="432815">
                <a:moveTo>
                  <a:pt x="0" y="216408"/>
                </a:moveTo>
                <a:lnTo>
                  <a:pt x="19867" y="164402"/>
                </a:lnTo>
                <a:lnTo>
                  <a:pt x="53721" y="132171"/>
                </a:lnTo>
                <a:lnTo>
                  <a:pt x="102418" y="102413"/>
                </a:lnTo>
                <a:lnTo>
                  <a:pt x="164550" y="75571"/>
                </a:lnTo>
                <a:lnTo>
                  <a:pt x="238710" y="52092"/>
                </a:lnTo>
                <a:lnTo>
                  <a:pt x="279861" y="41753"/>
                </a:lnTo>
                <a:lnTo>
                  <a:pt x="323490" y="32422"/>
                </a:lnTo>
                <a:lnTo>
                  <a:pt x="369422" y="24154"/>
                </a:lnTo>
                <a:lnTo>
                  <a:pt x="417480" y="17006"/>
                </a:lnTo>
                <a:lnTo>
                  <a:pt x="467490" y="11032"/>
                </a:lnTo>
                <a:lnTo>
                  <a:pt x="519274" y="6289"/>
                </a:lnTo>
                <a:lnTo>
                  <a:pt x="572656" y="2832"/>
                </a:lnTo>
                <a:lnTo>
                  <a:pt x="627462" y="717"/>
                </a:lnTo>
                <a:lnTo>
                  <a:pt x="683513" y="0"/>
                </a:lnTo>
                <a:lnTo>
                  <a:pt x="739565" y="717"/>
                </a:lnTo>
                <a:lnTo>
                  <a:pt x="794371" y="2832"/>
                </a:lnTo>
                <a:lnTo>
                  <a:pt x="847753" y="6289"/>
                </a:lnTo>
                <a:lnTo>
                  <a:pt x="899537" y="11032"/>
                </a:lnTo>
                <a:lnTo>
                  <a:pt x="949547" y="17006"/>
                </a:lnTo>
                <a:lnTo>
                  <a:pt x="997605" y="24154"/>
                </a:lnTo>
                <a:lnTo>
                  <a:pt x="1043537" y="32422"/>
                </a:lnTo>
                <a:lnTo>
                  <a:pt x="1087166" y="41753"/>
                </a:lnTo>
                <a:lnTo>
                  <a:pt x="1128317" y="52092"/>
                </a:lnTo>
                <a:lnTo>
                  <a:pt x="1166812" y="63384"/>
                </a:lnTo>
                <a:lnTo>
                  <a:pt x="1235134" y="88599"/>
                </a:lnTo>
                <a:lnTo>
                  <a:pt x="1290725" y="116955"/>
                </a:lnTo>
                <a:lnTo>
                  <a:pt x="1332177" y="148006"/>
                </a:lnTo>
                <a:lnTo>
                  <a:pt x="1358080" y="181305"/>
                </a:lnTo>
                <a:lnTo>
                  <a:pt x="1367027" y="216408"/>
                </a:lnTo>
                <a:lnTo>
                  <a:pt x="1364761" y="234156"/>
                </a:lnTo>
                <a:lnTo>
                  <a:pt x="1347160" y="268413"/>
                </a:lnTo>
                <a:lnTo>
                  <a:pt x="1313307" y="300644"/>
                </a:lnTo>
                <a:lnTo>
                  <a:pt x="1264609" y="330402"/>
                </a:lnTo>
                <a:lnTo>
                  <a:pt x="1202477" y="357244"/>
                </a:lnTo>
                <a:lnTo>
                  <a:pt x="1128317" y="380723"/>
                </a:lnTo>
                <a:lnTo>
                  <a:pt x="1087166" y="391062"/>
                </a:lnTo>
                <a:lnTo>
                  <a:pt x="1043537" y="400393"/>
                </a:lnTo>
                <a:lnTo>
                  <a:pt x="997605" y="408661"/>
                </a:lnTo>
                <a:lnTo>
                  <a:pt x="949547" y="415809"/>
                </a:lnTo>
                <a:lnTo>
                  <a:pt x="899537" y="421783"/>
                </a:lnTo>
                <a:lnTo>
                  <a:pt x="847753" y="426526"/>
                </a:lnTo>
                <a:lnTo>
                  <a:pt x="794371" y="429983"/>
                </a:lnTo>
                <a:lnTo>
                  <a:pt x="739565" y="432098"/>
                </a:lnTo>
                <a:lnTo>
                  <a:pt x="683513" y="432816"/>
                </a:lnTo>
                <a:lnTo>
                  <a:pt x="627462" y="432098"/>
                </a:lnTo>
                <a:lnTo>
                  <a:pt x="572656" y="429983"/>
                </a:lnTo>
                <a:lnTo>
                  <a:pt x="519274" y="426526"/>
                </a:lnTo>
                <a:lnTo>
                  <a:pt x="467490" y="421783"/>
                </a:lnTo>
                <a:lnTo>
                  <a:pt x="417480" y="415809"/>
                </a:lnTo>
                <a:lnTo>
                  <a:pt x="369422" y="408661"/>
                </a:lnTo>
                <a:lnTo>
                  <a:pt x="323490" y="400393"/>
                </a:lnTo>
                <a:lnTo>
                  <a:pt x="279861" y="391062"/>
                </a:lnTo>
                <a:lnTo>
                  <a:pt x="238710" y="380723"/>
                </a:lnTo>
                <a:lnTo>
                  <a:pt x="200215" y="369431"/>
                </a:lnTo>
                <a:lnTo>
                  <a:pt x="131893" y="344216"/>
                </a:lnTo>
                <a:lnTo>
                  <a:pt x="76302" y="315860"/>
                </a:lnTo>
                <a:lnTo>
                  <a:pt x="34850" y="284809"/>
                </a:lnTo>
                <a:lnTo>
                  <a:pt x="8947" y="251510"/>
                </a:lnTo>
                <a:lnTo>
                  <a:pt x="0" y="21640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76109" y="6175248"/>
            <a:ext cx="288036" cy="123443"/>
          </a:xfrm>
          <a:custGeom>
            <a:avLst/>
            <a:gdLst/>
            <a:ahLst/>
            <a:cxnLst/>
            <a:rect l="l" t="t" r="r" b="b"/>
            <a:pathLst>
              <a:path w="288036" h="123444">
                <a:moveTo>
                  <a:pt x="185166" y="82295"/>
                </a:moveTo>
                <a:lnTo>
                  <a:pt x="164592" y="82295"/>
                </a:lnTo>
                <a:lnTo>
                  <a:pt x="164592" y="123443"/>
                </a:lnTo>
                <a:lnTo>
                  <a:pt x="288036" y="61721"/>
                </a:lnTo>
                <a:lnTo>
                  <a:pt x="185166" y="82295"/>
                </a:lnTo>
                <a:close/>
              </a:path>
              <a:path w="288036" h="123444">
                <a:moveTo>
                  <a:pt x="185166" y="41147"/>
                </a:moveTo>
                <a:lnTo>
                  <a:pt x="164592" y="0"/>
                </a:lnTo>
                <a:lnTo>
                  <a:pt x="164592" y="41147"/>
                </a:lnTo>
                <a:lnTo>
                  <a:pt x="185166" y="41147"/>
                </a:lnTo>
                <a:close/>
              </a:path>
              <a:path w="288036" h="123444">
                <a:moveTo>
                  <a:pt x="0" y="41147"/>
                </a:moveTo>
                <a:lnTo>
                  <a:pt x="0" y="82295"/>
                </a:lnTo>
                <a:lnTo>
                  <a:pt x="185166" y="82295"/>
                </a:lnTo>
                <a:lnTo>
                  <a:pt x="288036" y="61721"/>
                </a:lnTo>
                <a:lnTo>
                  <a:pt x="164592" y="0"/>
                </a:lnTo>
                <a:lnTo>
                  <a:pt x="185166" y="41147"/>
                </a:lnTo>
                <a:lnTo>
                  <a:pt x="0" y="411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88286" y="5796953"/>
            <a:ext cx="4497959" cy="77723"/>
          </a:xfrm>
          <a:custGeom>
            <a:avLst/>
            <a:gdLst/>
            <a:ahLst/>
            <a:cxnLst/>
            <a:rect l="l" t="t" r="r" b="b"/>
            <a:pathLst>
              <a:path w="4497959" h="77724">
                <a:moveTo>
                  <a:pt x="103631" y="21780"/>
                </a:moveTo>
                <a:lnTo>
                  <a:pt x="103631" y="47688"/>
                </a:lnTo>
                <a:lnTo>
                  <a:pt x="181356" y="47752"/>
                </a:lnTo>
                <a:lnTo>
                  <a:pt x="181356" y="21844"/>
                </a:lnTo>
                <a:lnTo>
                  <a:pt x="103631" y="21780"/>
                </a:lnTo>
                <a:close/>
              </a:path>
              <a:path w="4497959" h="77724">
                <a:moveTo>
                  <a:pt x="207263" y="21869"/>
                </a:moveTo>
                <a:lnTo>
                  <a:pt x="207263" y="47777"/>
                </a:lnTo>
                <a:lnTo>
                  <a:pt x="284988" y="47853"/>
                </a:lnTo>
                <a:lnTo>
                  <a:pt x="284988" y="21945"/>
                </a:lnTo>
                <a:lnTo>
                  <a:pt x="207263" y="21869"/>
                </a:lnTo>
                <a:close/>
              </a:path>
              <a:path w="4497959" h="77724">
                <a:moveTo>
                  <a:pt x="310895" y="21971"/>
                </a:moveTo>
                <a:lnTo>
                  <a:pt x="310895" y="47879"/>
                </a:lnTo>
                <a:lnTo>
                  <a:pt x="388619" y="47955"/>
                </a:lnTo>
                <a:lnTo>
                  <a:pt x="388619" y="22047"/>
                </a:lnTo>
                <a:lnTo>
                  <a:pt x="310895" y="21971"/>
                </a:lnTo>
                <a:close/>
              </a:path>
              <a:path w="4497959" h="77724">
                <a:moveTo>
                  <a:pt x="414527" y="22072"/>
                </a:moveTo>
                <a:lnTo>
                  <a:pt x="414527" y="47980"/>
                </a:lnTo>
                <a:lnTo>
                  <a:pt x="492251" y="48056"/>
                </a:lnTo>
                <a:lnTo>
                  <a:pt x="492251" y="22148"/>
                </a:lnTo>
                <a:lnTo>
                  <a:pt x="414527" y="22072"/>
                </a:lnTo>
                <a:close/>
              </a:path>
              <a:path w="4497959" h="77724">
                <a:moveTo>
                  <a:pt x="518159" y="22174"/>
                </a:moveTo>
                <a:lnTo>
                  <a:pt x="518159" y="48082"/>
                </a:lnTo>
                <a:lnTo>
                  <a:pt x="595883" y="48158"/>
                </a:lnTo>
                <a:lnTo>
                  <a:pt x="595883" y="22250"/>
                </a:lnTo>
                <a:lnTo>
                  <a:pt x="518159" y="22174"/>
                </a:lnTo>
                <a:close/>
              </a:path>
              <a:path w="4497959" h="77724">
                <a:moveTo>
                  <a:pt x="621791" y="22275"/>
                </a:moveTo>
                <a:lnTo>
                  <a:pt x="621791" y="48183"/>
                </a:lnTo>
                <a:lnTo>
                  <a:pt x="699515" y="48247"/>
                </a:lnTo>
                <a:lnTo>
                  <a:pt x="699515" y="22339"/>
                </a:lnTo>
                <a:lnTo>
                  <a:pt x="621791" y="22275"/>
                </a:lnTo>
                <a:close/>
              </a:path>
              <a:path w="4497959" h="77724">
                <a:moveTo>
                  <a:pt x="725424" y="22364"/>
                </a:moveTo>
                <a:lnTo>
                  <a:pt x="725424" y="48272"/>
                </a:lnTo>
                <a:lnTo>
                  <a:pt x="803147" y="48348"/>
                </a:lnTo>
                <a:lnTo>
                  <a:pt x="803147" y="22440"/>
                </a:lnTo>
                <a:lnTo>
                  <a:pt x="725424" y="22364"/>
                </a:lnTo>
                <a:close/>
              </a:path>
              <a:path w="4497959" h="77724">
                <a:moveTo>
                  <a:pt x="829056" y="22466"/>
                </a:moveTo>
                <a:lnTo>
                  <a:pt x="829056" y="48374"/>
                </a:lnTo>
                <a:lnTo>
                  <a:pt x="906780" y="48450"/>
                </a:lnTo>
                <a:lnTo>
                  <a:pt x="906780" y="22542"/>
                </a:lnTo>
                <a:lnTo>
                  <a:pt x="829056" y="22466"/>
                </a:lnTo>
                <a:close/>
              </a:path>
              <a:path w="4497959" h="77724">
                <a:moveTo>
                  <a:pt x="932688" y="22567"/>
                </a:moveTo>
                <a:lnTo>
                  <a:pt x="932688" y="48475"/>
                </a:lnTo>
                <a:lnTo>
                  <a:pt x="1010412" y="48552"/>
                </a:lnTo>
                <a:lnTo>
                  <a:pt x="1010412" y="22644"/>
                </a:lnTo>
                <a:lnTo>
                  <a:pt x="932688" y="22567"/>
                </a:lnTo>
                <a:close/>
              </a:path>
              <a:path w="4497959" h="77724">
                <a:moveTo>
                  <a:pt x="1036319" y="22669"/>
                </a:moveTo>
                <a:lnTo>
                  <a:pt x="1036319" y="48577"/>
                </a:lnTo>
                <a:lnTo>
                  <a:pt x="1114043" y="48653"/>
                </a:lnTo>
                <a:lnTo>
                  <a:pt x="1114043" y="22745"/>
                </a:lnTo>
                <a:lnTo>
                  <a:pt x="1036319" y="22669"/>
                </a:lnTo>
                <a:close/>
              </a:path>
              <a:path w="4497959" h="77724">
                <a:moveTo>
                  <a:pt x="1139952" y="22771"/>
                </a:moveTo>
                <a:lnTo>
                  <a:pt x="1139952" y="48679"/>
                </a:lnTo>
                <a:lnTo>
                  <a:pt x="1217676" y="48742"/>
                </a:lnTo>
                <a:lnTo>
                  <a:pt x="1217676" y="22834"/>
                </a:lnTo>
                <a:lnTo>
                  <a:pt x="1139952" y="22771"/>
                </a:lnTo>
                <a:close/>
              </a:path>
              <a:path w="4497959" h="77724">
                <a:moveTo>
                  <a:pt x="1243584" y="22860"/>
                </a:moveTo>
                <a:lnTo>
                  <a:pt x="1243584" y="48768"/>
                </a:lnTo>
                <a:lnTo>
                  <a:pt x="1321308" y="48844"/>
                </a:lnTo>
                <a:lnTo>
                  <a:pt x="1321308" y="22936"/>
                </a:lnTo>
                <a:lnTo>
                  <a:pt x="1243584" y="22860"/>
                </a:lnTo>
                <a:close/>
              </a:path>
              <a:path w="4497959" h="77724">
                <a:moveTo>
                  <a:pt x="1347215" y="22961"/>
                </a:moveTo>
                <a:lnTo>
                  <a:pt x="1347215" y="48869"/>
                </a:lnTo>
                <a:lnTo>
                  <a:pt x="1424939" y="48945"/>
                </a:lnTo>
                <a:lnTo>
                  <a:pt x="1424939" y="23037"/>
                </a:lnTo>
                <a:lnTo>
                  <a:pt x="1347215" y="22961"/>
                </a:lnTo>
                <a:close/>
              </a:path>
              <a:path w="4497959" h="77724">
                <a:moveTo>
                  <a:pt x="1450848" y="23063"/>
                </a:moveTo>
                <a:lnTo>
                  <a:pt x="1450848" y="48971"/>
                </a:lnTo>
                <a:lnTo>
                  <a:pt x="1528572" y="49047"/>
                </a:lnTo>
                <a:lnTo>
                  <a:pt x="1528572" y="23139"/>
                </a:lnTo>
                <a:lnTo>
                  <a:pt x="1450848" y="23063"/>
                </a:lnTo>
                <a:close/>
              </a:path>
              <a:path w="4497959" h="77724">
                <a:moveTo>
                  <a:pt x="1554479" y="23164"/>
                </a:moveTo>
                <a:lnTo>
                  <a:pt x="1554479" y="49072"/>
                </a:lnTo>
                <a:lnTo>
                  <a:pt x="1632203" y="49149"/>
                </a:lnTo>
                <a:lnTo>
                  <a:pt x="1632203" y="23241"/>
                </a:lnTo>
                <a:lnTo>
                  <a:pt x="1554479" y="23164"/>
                </a:lnTo>
                <a:close/>
              </a:path>
              <a:path w="4497959" h="77724">
                <a:moveTo>
                  <a:pt x="1658112" y="23266"/>
                </a:moveTo>
                <a:lnTo>
                  <a:pt x="1658112" y="49174"/>
                </a:lnTo>
                <a:lnTo>
                  <a:pt x="1735836" y="49237"/>
                </a:lnTo>
                <a:lnTo>
                  <a:pt x="1735836" y="23329"/>
                </a:lnTo>
                <a:lnTo>
                  <a:pt x="1658112" y="23266"/>
                </a:lnTo>
                <a:close/>
              </a:path>
              <a:path w="4497959" h="77724">
                <a:moveTo>
                  <a:pt x="1761743" y="23355"/>
                </a:moveTo>
                <a:lnTo>
                  <a:pt x="1761743" y="49263"/>
                </a:lnTo>
                <a:lnTo>
                  <a:pt x="1839467" y="49339"/>
                </a:lnTo>
                <a:lnTo>
                  <a:pt x="1839467" y="23431"/>
                </a:lnTo>
                <a:lnTo>
                  <a:pt x="1761743" y="23355"/>
                </a:lnTo>
                <a:close/>
              </a:path>
              <a:path w="4497959" h="77724">
                <a:moveTo>
                  <a:pt x="1865376" y="23456"/>
                </a:moveTo>
                <a:lnTo>
                  <a:pt x="1865376" y="49364"/>
                </a:lnTo>
                <a:lnTo>
                  <a:pt x="1943100" y="49441"/>
                </a:lnTo>
                <a:lnTo>
                  <a:pt x="1943100" y="23533"/>
                </a:lnTo>
                <a:lnTo>
                  <a:pt x="1865376" y="23456"/>
                </a:lnTo>
                <a:close/>
              </a:path>
              <a:path w="4497959" h="77724">
                <a:moveTo>
                  <a:pt x="1969008" y="23558"/>
                </a:moveTo>
                <a:lnTo>
                  <a:pt x="1969008" y="49466"/>
                </a:lnTo>
                <a:lnTo>
                  <a:pt x="2046731" y="49542"/>
                </a:lnTo>
                <a:lnTo>
                  <a:pt x="2046731" y="23634"/>
                </a:lnTo>
                <a:lnTo>
                  <a:pt x="1969008" y="23558"/>
                </a:lnTo>
                <a:close/>
              </a:path>
              <a:path w="4497959" h="77724">
                <a:moveTo>
                  <a:pt x="2072639" y="23660"/>
                </a:moveTo>
                <a:lnTo>
                  <a:pt x="2072639" y="49568"/>
                </a:lnTo>
                <a:lnTo>
                  <a:pt x="2150364" y="49644"/>
                </a:lnTo>
                <a:lnTo>
                  <a:pt x="2150364" y="23736"/>
                </a:lnTo>
                <a:lnTo>
                  <a:pt x="2072639" y="23660"/>
                </a:lnTo>
                <a:close/>
              </a:path>
              <a:path w="4497959" h="77724">
                <a:moveTo>
                  <a:pt x="2176272" y="23761"/>
                </a:moveTo>
                <a:lnTo>
                  <a:pt x="2176272" y="49669"/>
                </a:lnTo>
                <a:lnTo>
                  <a:pt x="2253996" y="49733"/>
                </a:lnTo>
                <a:lnTo>
                  <a:pt x="2253996" y="23825"/>
                </a:lnTo>
                <a:lnTo>
                  <a:pt x="2176272" y="23761"/>
                </a:lnTo>
                <a:close/>
              </a:path>
              <a:path w="4497959" h="77724">
                <a:moveTo>
                  <a:pt x="2279904" y="23850"/>
                </a:moveTo>
                <a:lnTo>
                  <a:pt x="2279904" y="49758"/>
                </a:lnTo>
                <a:lnTo>
                  <a:pt x="2357628" y="49834"/>
                </a:lnTo>
                <a:lnTo>
                  <a:pt x="2357628" y="23926"/>
                </a:lnTo>
                <a:lnTo>
                  <a:pt x="2279904" y="23850"/>
                </a:lnTo>
                <a:close/>
              </a:path>
              <a:path w="4497959" h="77724">
                <a:moveTo>
                  <a:pt x="2383536" y="23952"/>
                </a:moveTo>
                <a:lnTo>
                  <a:pt x="2383536" y="49860"/>
                </a:lnTo>
                <a:lnTo>
                  <a:pt x="2461260" y="49936"/>
                </a:lnTo>
                <a:lnTo>
                  <a:pt x="2461260" y="24028"/>
                </a:lnTo>
                <a:lnTo>
                  <a:pt x="2383536" y="23952"/>
                </a:lnTo>
                <a:close/>
              </a:path>
              <a:path w="4497959" h="77724">
                <a:moveTo>
                  <a:pt x="2487167" y="24053"/>
                </a:moveTo>
                <a:lnTo>
                  <a:pt x="2487167" y="49961"/>
                </a:lnTo>
                <a:lnTo>
                  <a:pt x="2564891" y="50038"/>
                </a:lnTo>
                <a:lnTo>
                  <a:pt x="2564891" y="24130"/>
                </a:lnTo>
                <a:lnTo>
                  <a:pt x="2487167" y="24053"/>
                </a:lnTo>
                <a:close/>
              </a:path>
              <a:path w="4497959" h="77724">
                <a:moveTo>
                  <a:pt x="2590800" y="24155"/>
                </a:moveTo>
                <a:lnTo>
                  <a:pt x="2590800" y="50063"/>
                </a:lnTo>
                <a:lnTo>
                  <a:pt x="2668524" y="50139"/>
                </a:lnTo>
                <a:lnTo>
                  <a:pt x="2668524" y="24231"/>
                </a:lnTo>
                <a:lnTo>
                  <a:pt x="2590800" y="24155"/>
                </a:lnTo>
                <a:close/>
              </a:path>
              <a:path w="4497959" h="77724">
                <a:moveTo>
                  <a:pt x="2694431" y="24257"/>
                </a:moveTo>
                <a:lnTo>
                  <a:pt x="2694431" y="50165"/>
                </a:lnTo>
                <a:lnTo>
                  <a:pt x="2772155" y="50228"/>
                </a:lnTo>
                <a:lnTo>
                  <a:pt x="2772155" y="24320"/>
                </a:lnTo>
                <a:lnTo>
                  <a:pt x="2694431" y="24257"/>
                </a:lnTo>
                <a:close/>
              </a:path>
              <a:path w="4497959" h="77724">
                <a:moveTo>
                  <a:pt x="2798064" y="24345"/>
                </a:moveTo>
                <a:lnTo>
                  <a:pt x="2798064" y="50253"/>
                </a:lnTo>
                <a:lnTo>
                  <a:pt x="2875788" y="50330"/>
                </a:lnTo>
                <a:lnTo>
                  <a:pt x="2875788" y="24422"/>
                </a:lnTo>
                <a:lnTo>
                  <a:pt x="2798064" y="24345"/>
                </a:lnTo>
                <a:close/>
              </a:path>
              <a:path w="4497959" h="77724">
                <a:moveTo>
                  <a:pt x="2901696" y="24447"/>
                </a:moveTo>
                <a:lnTo>
                  <a:pt x="2901696" y="50355"/>
                </a:lnTo>
                <a:lnTo>
                  <a:pt x="2979419" y="50431"/>
                </a:lnTo>
                <a:lnTo>
                  <a:pt x="2979419" y="24523"/>
                </a:lnTo>
                <a:lnTo>
                  <a:pt x="2901696" y="24447"/>
                </a:lnTo>
                <a:close/>
              </a:path>
              <a:path w="4497959" h="77724">
                <a:moveTo>
                  <a:pt x="3005328" y="24549"/>
                </a:moveTo>
                <a:lnTo>
                  <a:pt x="3005328" y="50457"/>
                </a:lnTo>
                <a:lnTo>
                  <a:pt x="3083052" y="50533"/>
                </a:lnTo>
                <a:lnTo>
                  <a:pt x="3083052" y="24625"/>
                </a:lnTo>
                <a:lnTo>
                  <a:pt x="3005328" y="24549"/>
                </a:lnTo>
                <a:close/>
              </a:path>
              <a:path w="4497959" h="77724">
                <a:moveTo>
                  <a:pt x="3108960" y="24650"/>
                </a:moveTo>
                <a:lnTo>
                  <a:pt x="3108960" y="50558"/>
                </a:lnTo>
                <a:lnTo>
                  <a:pt x="3186684" y="50634"/>
                </a:lnTo>
                <a:lnTo>
                  <a:pt x="3186684" y="24726"/>
                </a:lnTo>
                <a:lnTo>
                  <a:pt x="3108960" y="24650"/>
                </a:lnTo>
                <a:close/>
              </a:path>
              <a:path w="4497959" h="77724">
                <a:moveTo>
                  <a:pt x="3212591" y="24752"/>
                </a:moveTo>
                <a:lnTo>
                  <a:pt x="3212591" y="50660"/>
                </a:lnTo>
                <a:lnTo>
                  <a:pt x="3290316" y="50723"/>
                </a:lnTo>
                <a:lnTo>
                  <a:pt x="3290316" y="24815"/>
                </a:lnTo>
                <a:lnTo>
                  <a:pt x="3212591" y="24752"/>
                </a:lnTo>
                <a:close/>
              </a:path>
              <a:path w="4497959" h="77724">
                <a:moveTo>
                  <a:pt x="3316224" y="24841"/>
                </a:moveTo>
                <a:lnTo>
                  <a:pt x="3316224" y="50749"/>
                </a:lnTo>
                <a:lnTo>
                  <a:pt x="3393948" y="50825"/>
                </a:lnTo>
                <a:lnTo>
                  <a:pt x="3393948" y="24917"/>
                </a:lnTo>
                <a:lnTo>
                  <a:pt x="3316224" y="24841"/>
                </a:lnTo>
                <a:close/>
              </a:path>
              <a:path w="4497959" h="77724">
                <a:moveTo>
                  <a:pt x="3419855" y="24942"/>
                </a:moveTo>
                <a:lnTo>
                  <a:pt x="3419855" y="50850"/>
                </a:lnTo>
                <a:lnTo>
                  <a:pt x="3497579" y="50927"/>
                </a:lnTo>
                <a:lnTo>
                  <a:pt x="3497579" y="25019"/>
                </a:lnTo>
                <a:lnTo>
                  <a:pt x="3419855" y="24942"/>
                </a:lnTo>
                <a:close/>
              </a:path>
              <a:path w="4497959" h="77724">
                <a:moveTo>
                  <a:pt x="3523488" y="25044"/>
                </a:moveTo>
                <a:lnTo>
                  <a:pt x="3523488" y="50952"/>
                </a:lnTo>
                <a:lnTo>
                  <a:pt x="3601212" y="51028"/>
                </a:lnTo>
                <a:lnTo>
                  <a:pt x="3601212" y="25120"/>
                </a:lnTo>
                <a:lnTo>
                  <a:pt x="3523488" y="25044"/>
                </a:lnTo>
                <a:close/>
              </a:path>
              <a:path w="4497959" h="77724">
                <a:moveTo>
                  <a:pt x="3627119" y="25146"/>
                </a:moveTo>
                <a:lnTo>
                  <a:pt x="3627119" y="51054"/>
                </a:lnTo>
                <a:lnTo>
                  <a:pt x="3704843" y="51130"/>
                </a:lnTo>
                <a:lnTo>
                  <a:pt x="3704843" y="25222"/>
                </a:lnTo>
                <a:lnTo>
                  <a:pt x="3627119" y="25146"/>
                </a:lnTo>
                <a:close/>
              </a:path>
              <a:path w="4497959" h="77724">
                <a:moveTo>
                  <a:pt x="3730752" y="25247"/>
                </a:moveTo>
                <a:lnTo>
                  <a:pt x="3730752" y="51155"/>
                </a:lnTo>
                <a:lnTo>
                  <a:pt x="3808476" y="51219"/>
                </a:lnTo>
                <a:lnTo>
                  <a:pt x="3808476" y="25311"/>
                </a:lnTo>
                <a:lnTo>
                  <a:pt x="3730752" y="25247"/>
                </a:lnTo>
                <a:close/>
              </a:path>
              <a:path w="4497959" h="77724">
                <a:moveTo>
                  <a:pt x="3834384" y="25336"/>
                </a:moveTo>
                <a:lnTo>
                  <a:pt x="3834384" y="51244"/>
                </a:lnTo>
                <a:lnTo>
                  <a:pt x="3912108" y="51320"/>
                </a:lnTo>
                <a:lnTo>
                  <a:pt x="3912108" y="25412"/>
                </a:lnTo>
                <a:lnTo>
                  <a:pt x="3834384" y="25336"/>
                </a:lnTo>
                <a:close/>
              </a:path>
              <a:path w="4497959" h="77724">
                <a:moveTo>
                  <a:pt x="3938016" y="25438"/>
                </a:moveTo>
                <a:lnTo>
                  <a:pt x="3938016" y="51346"/>
                </a:lnTo>
                <a:lnTo>
                  <a:pt x="4015740" y="51422"/>
                </a:lnTo>
                <a:lnTo>
                  <a:pt x="4015740" y="25514"/>
                </a:lnTo>
                <a:lnTo>
                  <a:pt x="3938016" y="25438"/>
                </a:lnTo>
                <a:close/>
              </a:path>
              <a:path w="4497959" h="77724">
                <a:moveTo>
                  <a:pt x="4041648" y="25539"/>
                </a:moveTo>
                <a:lnTo>
                  <a:pt x="4041648" y="51447"/>
                </a:lnTo>
                <a:lnTo>
                  <a:pt x="4119372" y="51523"/>
                </a:lnTo>
                <a:lnTo>
                  <a:pt x="4119372" y="25615"/>
                </a:lnTo>
                <a:lnTo>
                  <a:pt x="4041648" y="25539"/>
                </a:lnTo>
                <a:close/>
              </a:path>
              <a:path w="4497959" h="77724">
                <a:moveTo>
                  <a:pt x="4145279" y="25641"/>
                </a:moveTo>
                <a:lnTo>
                  <a:pt x="4145279" y="51549"/>
                </a:lnTo>
                <a:lnTo>
                  <a:pt x="4223004" y="51625"/>
                </a:lnTo>
                <a:lnTo>
                  <a:pt x="4223004" y="25717"/>
                </a:lnTo>
                <a:lnTo>
                  <a:pt x="4145279" y="25641"/>
                </a:lnTo>
                <a:close/>
              </a:path>
              <a:path w="4497959" h="77724">
                <a:moveTo>
                  <a:pt x="4248912" y="25742"/>
                </a:moveTo>
                <a:lnTo>
                  <a:pt x="4248912" y="51650"/>
                </a:lnTo>
                <a:lnTo>
                  <a:pt x="4326636" y="51714"/>
                </a:lnTo>
                <a:lnTo>
                  <a:pt x="4326636" y="25806"/>
                </a:lnTo>
                <a:lnTo>
                  <a:pt x="4248912" y="25742"/>
                </a:lnTo>
                <a:close/>
              </a:path>
              <a:path w="4497959" h="77724">
                <a:moveTo>
                  <a:pt x="4352544" y="25831"/>
                </a:moveTo>
                <a:lnTo>
                  <a:pt x="4352544" y="51739"/>
                </a:lnTo>
                <a:lnTo>
                  <a:pt x="4430268" y="51816"/>
                </a:lnTo>
                <a:lnTo>
                  <a:pt x="4497959" y="38925"/>
                </a:lnTo>
                <a:lnTo>
                  <a:pt x="4420235" y="0"/>
                </a:lnTo>
                <a:lnTo>
                  <a:pt x="4430268" y="25908"/>
                </a:lnTo>
                <a:lnTo>
                  <a:pt x="4352544" y="25831"/>
                </a:lnTo>
                <a:close/>
              </a:path>
              <a:path w="4497959" h="77724">
                <a:moveTo>
                  <a:pt x="4430268" y="51816"/>
                </a:moveTo>
                <a:lnTo>
                  <a:pt x="4420150" y="51806"/>
                </a:lnTo>
                <a:lnTo>
                  <a:pt x="4420108" y="77724"/>
                </a:lnTo>
                <a:lnTo>
                  <a:pt x="4497959" y="38925"/>
                </a:lnTo>
                <a:lnTo>
                  <a:pt x="4430268" y="51816"/>
                </a:lnTo>
                <a:close/>
              </a:path>
              <a:path w="4497959" h="77724">
                <a:moveTo>
                  <a:pt x="4430268" y="25908"/>
                </a:moveTo>
                <a:lnTo>
                  <a:pt x="4420235" y="0"/>
                </a:lnTo>
                <a:lnTo>
                  <a:pt x="4420192" y="25898"/>
                </a:lnTo>
                <a:lnTo>
                  <a:pt x="4430268" y="25908"/>
                </a:lnTo>
                <a:close/>
              </a:path>
              <a:path w="4497959" h="77724">
                <a:moveTo>
                  <a:pt x="0" y="21678"/>
                </a:moveTo>
                <a:lnTo>
                  <a:pt x="0" y="47586"/>
                </a:lnTo>
                <a:lnTo>
                  <a:pt x="77724" y="47663"/>
                </a:lnTo>
                <a:lnTo>
                  <a:pt x="77724" y="21755"/>
                </a:lnTo>
                <a:lnTo>
                  <a:pt x="0" y="216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83540" y="465946"/>
            <a:ext cx="586292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0" dirty="0">
                <a:latin typeface="Arial"/>
                <a:cs typeface="Arial"/>
              </a:rPr>
              <a:t>A</a:t>
            </a:r>
            <a:r>
              <a:rPr sz="3600" b="1" spc="-154" dirty="0">
                <a:latin typeface="Arial"/>
                <a:cs typeface="Arial"/>
              </a:rPr>
              <a:t>cces</a:t>
            </a:r>
            <a:r>
              <a:rPr sz="3600" b="1" spc="0" dirty="0">
                <a:latin typeface="Arial"/>
                <a:cs typeface="Arial"/>
              </a:rPr>
              <a:t>s</a:t>
            </a:r>
            <a:r>
              <a:rPr sz="3600" b="1" spc="-289" dirty="0">
                <a:latin typeface="Arial"/>
                <a:cs typeface="Arial"/>
              </a:rPr>
              <a:t> </a:t>
            </a:r>
            <a:r>
              <a:rPr sz="3600" b="1" spc="-154" dirty="0">
                <a:latin typeface="Arial"/>
                <a:cs typeface="Arial"/>
              </a:rPr>
              <a:t>M</a:t>
            </a:r>
            <a:r>
              <a:rPr sz="3600" b="1" spc="-159" dirty="0">
                <a:latin typeface="Arial"/>
                <a:cs typeface="Arial"/>
              </a:rPr>
              <a:t>odi</a:t>
            </a:r>
            <a:r>
              <a:rPr sz="3600" b="1" spc="-154" dirty="0">
                <a:latin typeface="Arial"/>
                <a:cs typeface="Arial"/>
              </a:rPr>
              <a:t>f</a:t>
            </a:r>
            <a:r>
              <a:rPr sz="3600" b="1" spc="-159" dirty="0">
                <a:latin typeface="Arial"/>
                <a:cs typeface="Arial"/>
              </a:rPr>
              <a:t>i</a:t>
            </a:r>
            <a:r>
              <a:rPr sz="3600" b="1" spc="-154" dirty="0">
                <a:latin typeface="Arial"/>
                <a:cs typeface="Arial"/>
              </a:rPr>
              <a:t>e</a:t>
            </a:r>
            <a:r>
              <a:rPr sz="3600" b="1" spc="-150" dirty="0">
                <a:latin typeface="Arial"/>
                <a:cs typeface="Arial"/>
              </a:rPr>
              <a:t>r</a:t>
            </a:r>
            <a:r>
              <a:rPr sz="3600" b="1" spc="0" dirty="0">
                <a:latin typeface="Arial"/>
                <a:cs typeface="Arial"/>
              </a:rPr>
              <a:t>s</a:t>
            </a:r>
            <a:r>
              <a:rPr sz="3600" b="1" spc="-239" dirty="0">
                <a:latin typeface="Arial"/>
                <a:cs typeface="Arial"/>
              </a:rPr>
              <a:t> </a:t>
            </a:r>
            <a:r>
              <a:rPr sz="3600" b="1" spc="0" dirty="0">
                <a:latin typeface="Arial"/>
                <a:cs typeface="Arial"/>
              </a:rPr>
              <a:t>:</a:t>
            </a:r>
            <a:r>
              <a:rPr sz="3600" b="1" spc="-300" dirty="0">
                <a:latin typeface="Arial"/>
                <a:cs typeface="Arial"/>
              </a:rPr>
              <a:t> </a:t>
            </a:r>
            <a:r>
              <a:rPr sz="3600" b="1" spc="-159" dirty="0">
                <a:latin typeface="Arial"/>
                <a:cs typeface="Arial"/>
              </a:rPr>
              <a:t>Su</a:t>
            </a:r>
            <a:r>
              <a:rPr sz="3600" b="1" spc="-150" dirty="0">
                <a:latin typeface="Arial"/>
                <a:cs typeface="Arial"/>
              </a:rPr>
              <a:t>mm</a:t>
            </a:r>
            <a:r>
              <a:rPr sz="3600" b="1" spc="-154" dirty="0">
                <a:latin typeface="Arial"/>
                <a:cs typeface="Arial"/>
              </a:rPr>
              <a:t>a</a:t>
            </a:r>
            <a:r>
              <a:rPr sz="3600" b="1" spc="-150" dirty="0">
                <a:latin typeface="Arial"/>
                <a:cs typeface="Arial"/>
              </a:rPr>
              <a:t>r</a:t>
            </a:r>
            <a:r>
              <a:rPr sz="3600" b="1" spc="0" dirty="0">
                <a:latin typeface="Arial"/>
                <a:cs typeface="Arial"/>
              </a:rPr>
              <a:t>y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540" y="157737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6440" y="1577371"/>
            <a:ext cx="7987990" cy="3842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&lt;&lt;p</a:t>
            </a:r>
            <a:r>
              <a:rPr sz="2400" spc="4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iv</a:t>
            </a:r>
            <a:r>
              <a:rPr sz="2400" spc="-4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te&gt; me</a:t>
            </a:r>
            <a:r>
              <a:rPr sz="2400" spc="4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bers of</a:t>
            </a:r>
            <a:r>
              <a:rPr sz="2400" spc="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</a:t>
            </a:r>
            <a:r>
              <a:rPr sz="2400" spc="-4" dirty="0">
                <a:latin typeface="Arial"/>
                <a:cs typeface="Arial"/>
              </a:rPr>
              <a:t> c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4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ss</a:t>
            </a:r>
            <a:r>
              <a:rPr sz="2400" spc="1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say ‘C’</a:t>
            </a:r>
            <a:r>
              <a:rPr sz="2400" spc="-7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are vis</a:t>
            </a:r>
            <a:r>
              <a:rPr sz="2400" spc="-9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b</a:t>
            </a:r>
            <a:r>
              <a:rPr sz="2400" spc="-4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3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on</a:t>
            </a:r>
            <a:r>
              <a:rPr sz="2400" spc="-9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y</a:t>
            </a:r>
            <a:r>
              <a:rPr sz="2400" spc="1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  <a:p>
            <a:pPr marL="12700" marR="39873">
              <a:lnSpc>
                <a:spcPct val="95825"/>
              </a:lnSpc>
            </a:pPr>
            <a:r>
              <a:rPr sz="2400" spc="0" dirty="0">
                <a:latin typeface="Arial"/>
                <a:cs typeface="Arial"/>
              </a:rPr>
              <a:t>si</a:t>
            </a:r>
            <a:r>
              <a:rPr sz="2400" spc="-9" dirty="0">
                <a:latin typeface="Arial"/>
                <a:cs typeface="Arial"/>
              </a:rPr>
              <a:t>d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1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</a:t>
            </a:r>
            <a:r>
              <a:rPr sz="2400" spc="-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cl</a:t>
            </a:r>
            <a:r>
              <a:rPr sz="2400" spc="-9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ss</a:t>
            </a:r>
            <a:r>
              <a:rPr sz="2400" spc="1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‘</a:t>
            </a:r>
            <a:r>
              <a:rPr sz="2400" spc="-9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’</a:t>
            </a:r>
            <a:endParaRPr sz="2400">
              <a:latin typeface="Arial"/>
              <a:cs typeface="Arial"/>
            </a:endParaRPr>
          </a:p>
          <a:p>
            <a:pPr marL="12700" marR="357936">
              <a:lnSpc>
                <a:spcPct val="100041"/>
              </a:lnSpc>
              <a:spcBef>
                <a:spcPts val="698"/>
              </a:spcBef>
            </a:pPr>
            <a:r>
              <a:rPr sz="2400" spc="0" dirty="0">
                <a:latin typeface="Arial"/>
                <a:cs typeface="Arial"/>
              </a:rPr>
              <a:t>&lt;&lt;packag</a:t>
            </a:r>
            <a:r>
              <a:rPr sz="2400" spc="-4" dirty="0">
                <a:latin typeface="Arial"/>
                <a:cs typeface="Arial"/>
              </a:rPr>
              <a:t>e</a:t>
            </a:r>
            <a:r>
              <a:rPr sz="2400" spc="4" dirty="0">
                <a:latin typeface="Arial"/>
                <a:cs typeface="Arial"/>
              </a:rPr>
              <a:t>-</a:t>
            </a:r>
            <a:r>
              <a:rPr sz="2400" spc="0" dirty="0">
                <a:latin typeface="Arial"/>
                <a:cs typeface="Arial"/>
              </a:rPr>
              <a:t>private&gt;&gt;</a:t>
            </a:r>
            <a:r>
              <a:rPr sz="2400" spc="1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me</a:t>
            </a:r>
            <a:r>
              <a:rPr sz="2400" spc="4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bers of c</a:t>
            </a:r>
            <a:r>
              <a:rPr sz="2400" spc="-9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ass</a:t>
            </a:r>
            <a:r>
              <a:rPr sz="2400" spc="1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‘</a:t>
            </a:r>
            <a:r>
              <a:rPr sz="2400" spc="-9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’</a:t>
            </a:r>
            <a:r>
              <a:rPr sz="2400" spc="-6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are visi</a:t>
            </a:r>
            <a:r>
              <a:rPr sz="2400" spc="-4" dirty="0">
                <a:latin typeface="Arial"/>
                <a:cs typeface="Arial"/>
              </a:rPr>
              <a:t>b</a:t>
            </a:r>
            <a:r>
              <a:rPr sz="2400" spc="0" dirty="0">
                <a:latin typeface="Arial"/>
                <a:cs typeface="Arial"/>
              </a:rPr>
              <a:t>le</a:t>
            </a:r>
            <a:r>
              <a:rPr sz="2400" spc="1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 the </a:t>
            </a:r>
            <a:r>
              <a:rPr sz="2400" spc="-9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ll</a:t>
            </a:r>
            <a:r>
              <a:rPr sz="2400" spc="1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</a:t>
            </a:r>
            <a:r>
              <a:rPr sz="2400" spc="-4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4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sses</a:t>
            </a:r>
            <a:r>
              <a:rPr sz="2400" spc="1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the</a:t>
            </a:r>
            <a:r>
              <a:rPr sz="2400" spc="-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packa</a:t>
            </a:r>
            <a:r>
              <a:rPr sz="2400" spc="-9" dirty="0">
                <a:latin typeface="Arial"/>
                <a:cs typeface="Arial"/>
              </a:rPr>
              <a:t>g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</a:t>
            </a:r>
            <a:r>
              <a:rPr sz="2400" spc="-1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wh</a:t>
            </a:r>
            <a:r>
              <a:rPr sz="2400" spc="-9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ch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</a:t>
            </a:r>
            <a:r>
              <a:rPr sz="2400" spc="-4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4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ss</a:t>
            </a:r>
            <a:r>
              <a:rPr sz="2400" spc="1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‘</a:t>
            </a:r>
            <a:r>
              <a:rPr sz="2400" spc="-4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’ be</a:t>
            </a:r>
            <a:r>
              <a:rPr sz="2400" spc="-9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on</a:t>
            </a:r>
            <a:r>
              <a:rPr sz="2400" spc="-4" dirty="0">
                <a:latin typeface="Arial"/>
                <a:cs typeface="Arial"/>
              </a:rPr>
              <a:t>g</a:t>
            </a:r>
            <a:r>
              <a:rPr sz="2400" spc="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  <a:spcBef>
                <a:spcPts val="581"/>
              </a:spcBef>
            </a:pPr>
            <a:r>
              <a:rPr sz="2400" spc="0" dirty="0">
                <a:latin typeface="Arial"/>
                <a:cs typeface="Arial"/>
              </a:rPr>
              <a:t>&lt;&lt;p</a:t>
            </a:r>
            <a:r>
              <a:rPr sz="2400" spc="4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otected&gt;&gt;</a:t>
            </a:r>
            <a:r>
              <a:rPr sz="2400" spc="-9" dirty="0">
                <a:latin typeface="Arial"/>
                <a:cs typeface="Arial"/>
              </a:rPr>
              <a:t> </a:t>
            </a:r>
            <a:r>
              <a:rPr sz="2400" spc="4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embers</a:t>
            </a:r>
            <a:r>
              <a:rPr sz="2400" spc="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c</a:t>
            </a:r>
            <a:r>
              <a:rPr sz="2400" spc="-9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ass ‘C’</a:t>
            </a:r>
            <a:r>
              <a:rPr sz="2400" spc="-7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are visi</a:t>
            </a:r>
            <a:r>
              <a:rPr sz="2400" spc="-4" dirty="0">
                <a:latin typeface="Arial"/>
                <a:cs typeface="Arial"/>
              </a:rPr>
              <a:t>b</a:t>
            </a:r>
            <a:r>
              <a:rPr sz="2400" spc="0" dirty="0">
                <a:latin typeface="Arial"/>
                <a:cs typeface="Arial"/>
              </a:rPr>
              <a:t>le</a:t>
            </a:r>
            <a:r>
              <a:rPr sz="2400" spc="3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 </a:t>
            </a:r>
            <a:r>
              <a:rPr sz="2400" spc="25" dirty="0">
                <a:latin typeface="Arial"/>
                <a:cs typeface="Arial"/>
              </a:rPr>
              <a:t>(</a:t>
            </a:r>
            <a:r>
              <a:rPr sz="2400" spc="-4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) a</a:t>
            </a:r>
            <a:r>
              <a:rPr sz="2400" spc="-4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cl</a:t>
            </a:r>
            <a:r>
              <a:rPr sz="2400" spc="-4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sses</a:t>
            </a:r>
            <a:r>
              <a:rPr sz="2400" spc="1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the</a:t>
            </a:r>
            <a:r>
              <a:rPr sz="2400" spc="-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packa</a:t>
            </a:r>
            <a:r>
              <a:rPr sz="2400" spc="-9" dirty="0">
                <a:latin typeface="Arial"/>
                <a:cs typeface="Arial"/>
              </a:rPr>
              <a:t>g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2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w</a:t>
            </a:r>
            <a:r>
              <a:rPr sz="2400" spc="-9" dirty="0">
                <a:latin typeface="Arial"/>
                <a:cs typeface="Arial"/>
              </a:rPr>
              <a:t>h</a:t>
            </a:r>
            <a:r>
              <a:rPr sz="2400" spc="0" dirty="0">
                <a:latin typeface="Arial"/>
                <a:cs typeface="Arial"/>
              </a:rPr>
              <a:t>ich</a:t>
            </a:r>
            <a:r>
              <a:rPr sz="2400" spc="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class</a:t>
            </a:r>
            <a:r>
              <a:rPr sz="2400" spc="1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‘</a:t>
            </a:r>
            <a:r>
              <a:rPr sz="2400" spc="-9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’</a:t>
            </a:r>
            <a:r>
              <a:rPr sz="2400" spc="-6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be</a:t>
            </a:r>
            <a:r>
              <a:rPr sz="2400" spc="-9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on</a:t>
            </a:r>
            <a:r>
              <a:rPr sz="2400" spc="-4" dirty="0">
                <a:latin typeface="Arial"/>
                <a:cs typeface="Arial"/>
              </a:rPr>
              <a:t>g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2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 (ii) all</a:t>
            </a:r>
            <a:r>
              <a:rPr sz="2400" spc="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su</a:t>
            </a:r>
            <a:r>
              <a:rPr sz="2400" spc="4" dirty="0">
                <a:latin typeface="Arial"/>
                <a:cs typeface="Arial"/>
              </a:rPr>
              <a:t>b-</a:t>
            </a:r>
            <a:r>
              <a:rPr sz="2400" spc="0" dirty="0">
                <a:latin typeface="Arial"/>
                <a:cs typeface="Arial"/>
              </a:rPr>
              <a:t>cl</a:t>
            </a:r>
            <a:r>
              <a:rPr sz="2400" spc="-4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sses</a:t>
            </a:r>
            <a:r>
              <a:rPr sz="2400" spc="1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</a:t>
            </a:r>
            <a:r>
              <a:rPr sz="2400" spc="-9" dirty="0">
                <a:latin typeface="Arial"/>
                <a:cs typeface="Arial"/>
              </a:rPr>
              <a:t>‘</a:t>
            </a:r>
            <a:r>
              <a:rPr sz="2400" spc="0" dirty="0">
                <a:latin typeface="Arial"/>
                <a:cs typeface="Arial"/>
              </a:rPr>
              <a:t>C’</a:t>
            </a:r>
            <a:endParaRPr sz="2400">
              <a:latin typeface="Arial"/>
              <a:cs typeface="Arial"/>
            </a:endParaRPr>
          </a:p>
          <a:p>
            <a:pPr marL="12700" marR="39873">
              <a:lnSpc>
                <a:spcPct val="95825"/>
              </a:lnSpc>
              <a:spcBef>
                <a:spcPts val="578"/>
              </a:spcBef>
            </a:pPr>
            <a:r>
              <a:rPr sz="2400" spc="0" dirty="0">
                <a:latin typeface="Arial"/>
                <a:cs typeface="Arial"/>
              </a:rPr>
              <a:t>&lt;&lt;pub</a:t>
            </a:r>
            <a:r>
              <a:rPr sz="2400" spc="-4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ic&gt;&gt;</a:t>
            </a:r>
            <a:r>
              <a:rPr sz="2400" spc="14" dirty="0">
                <a:latin typeface="Arial"/>
                <a:cs typeface="Arial"/>
              </a:rPr>
              <a:t> </a:t>
            </a:r>
            <a:r>
              <a:rPr sz="2400" spc="4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embers of c</a:t>
            </a:r>
            <a:r>
              <a:rPr sz="2400" spc="-9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ass</a:t>
            </a:r>
            <a:r>
              <a:rPr sz="2400" spc="1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‘</a:t>
            </a:r>
            <a:r>
              <a:rPr sz="2400" spc="-4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’</a:t>
            </a:r>
            <a:r>
              <a:rPr sz="2400" spc="-6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are visi</a:t>
            </a:r>
            <a:r>
              <a:rPr sz="2400" spc="-4" dirty="0">
                <a:latin typeface="Arial"/>
                <a:cs typeface="Arial"/>
              </a:rPr>
              <a:t>b</a:t>
            </a:r>
            <a:r>
              <a:rPr sz="2400" spc="0" dirty="0">
                <a:latin typeface="Arial"/>
                <a:cs typeface="Arial"/>
              </a:rPr>
              <a:t>le</a:t>
            </a:r>
            <a:r>
              <a:rPr sz="2400" spc="1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</a:t>
            </a:r>
            <a:r>
              <a:rPr sz="2400" spc="-4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very</a:t>
            </a:r>
            <a:r>
              <a:rPr sz="2400" spc="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other</a:t>
            </a:r>
            <a:endParaRPr sz="2400">
              <a:latin typeface="Arial"/>
              <a:cs typeface="Arial"/>
            </a:endParaRPr>
          </a:p>
          <a:p>
            <a:pPr marL="12700" marR="39873">
              <a:lnSpc>
                <a:spcPct val="95825"/>
              </a:lnSpc>
              <a:spcBef>
                <a:spcPts val="120"/>
              </a:spcBef>
            </a:pPr>
            <a:r>
              <a:rPr sz="2400" spc="0" dirty="0">
                <a:latin typeface="Arial"/>
                <a:cs typeface="Arial"/>
              </a:rPr>
              <a:t>cl</a:t>
            </a:r>
            <a:r>
              <a:rPr sz="2400" spc="-4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ss belo</a:t>
            </a:r>
            <a:r>
              <a:rPr sz="2400" spc="-9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g</a:t>
            </a:r>
            <a:r>
              <a:rPr sz="2400" spc="-4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ng</a:t>
            </a:r>
            <a:r>
              <a:rPr sz="2400" spc="4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the same or any other pack</a:t>
            </a:r>
            <a:r>
              <a:rPr sz="2400" spc="-9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2382297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3553110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4723542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2960" y="5576874"/>
            <a:ext cx="228055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solidFill>
                  <a:srgbClr val="FF0000"/>
                </a:solidFill>
                <a:latin typeface="Calibri"/>
                <a:cs typeface="Calibri"/>
              </a:rPr>
              <a:t>Dec</a:t>
            </a:r>
            <a:r>
              <a:rPr sz="2700" spc="-29" baseline="3034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spc="0" baseline="3034" dirty="0">
                <a:solidFill>
                  <a:srgbClr val="FF0000"/>
                </a:solidFill>
                <a:latin typeface="Calibri"/>
                <a:cs typeface="Calibri"/>
              </a:rPr>
              <a:t>ea</a:t>
            </a:r>
            <a:r>
              <a:rPr sz="2700" spc="9" baseline="3034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spc="-4" baseline="3034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spc="0" baseline="3034" dirty="0">
                <a:solidFill>
                  <a:srgbClr val="FF0000"/>
                </a:solidFill>
                <a:latin typeface="Calibri"/>
                <a:cs typeface="Calibri"/>
              </a:rPr>
              <a:t>ng</a:t>
            </a:r>
            <a:r>
              <a:rPr sz="2700" spc="14" baseline="303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0" baseline="3034" dirty="0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sz="2700" spc="-9" baseline="3034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spc="0" baseline="3034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spc="4" baseline="3034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spc="0" baseline="3034" dirty="0">
                <a:solidFill>
                  <a:srgbClr val="FF0000"/>
                </a:solidFill>
                <a:latin typeface="Calibri"/>
                <a:cs typeface="Calibri"/>
              </a:rPr>
              <a:t>s L</a:t>
            </a:r>
            <a:r>
              <a:rPr sz="2700" spc="-9" baseline="3034" dirty="0">
                <a:solidFill>
                  <a:srgbClr val="FF0000"/>
                </a:solidFill>
                <a:latin typeface="Calibri"/>
                <a:cs typeface="Calibri"/>
              </a:rPr>
              <a:t>ev</a:t>
            </a:r>
            <a:r>
              <a:rPr sz="2700" spc="0" baseline="3034" dirty="0">
                <a:solidFill>
                  <a:srgbClr val="FF0000"/>
                </a:solidFill>
                <a:latin typeface="Calibri"/>
                <a:cs typeface="Calibri"/>
              </a:rPr>
              <a:t>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383" y="5728860"/>
            <a:ext cx="2114343" cy="6705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730"/>
              </a:lnSpc>
              <a:spcBef>
                <a:spcPts val="86"/>
              </a:spcBef>
            </a:pP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Hig</a:t>
            </a: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est</a:t>
            </a:r>
            <a:r>
              <a:rPr sz="1600" b="1" spc="-9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ccess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r>
              <a:rPr sz="1600" b="1" spc="-39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el</a:t>
            </a:r>
            <a:endParaRPr sz="1600">
              <a:latin typeface="Arial"/>
              <a:cs typeface="Arial"/>
            </a:endParaRPr>
          </a:p>
          <a:p>
            <a:pPr marL="709079" marR="698631" algn="ctr">
              <a:lnSpc>
                <a:spcPct val="101725"/>
              </a:lnSpc>
              <a:spcBef>
                <a:spcPts val="955"/>
              </a:spcBef>
            </a:pPr>
            <a:r>
              <a:rPr sz="2000" b="1" spc="4" dirty="0">
                <a:solidFill>
                  <a:srgbClr val="FF0000"/>
                </a:solidFill>
                <a:latin typeface="Calibri"/>
                <a:cs typeface="Calibri"/>
              </a:rPr>
              <a:t>pub</a:t>
            </a:r>
            <a:r>
              <a:rPr sz="2000" b="1" spc="0" dirty="0">
                <a:solidFill>
                  <a:srgbClr val="FF0000"/>
                </a:solidFill>
                <a:latin typeface="Calibri"/>
                <a:cs typeface="Calibri"/>
              </a:rPr>
              <a:t>lic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65366" y="5732880"/>
            <a:ext cx="2070389" cy="6665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735"/>
              </a:lnSpc>
              <a:spcBef>
                <a:spcPts val="86"/>
              </a:spcBef>
            </a:pP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600" b="1" spc="-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39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est</a:t>
            </a:r>
            <a:r>
              <a:rPr sz="1600" b="1" spc="-9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ccess</a:t>
            </a:r>
            <a:r>
              <a:rPr sz="1600" b="1" spc="-1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b="1" spc="-34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el</a:t>
            </a:r>
            <a:endParaRPr sz="1600">
              <a:latin typeface="Arial"/>
              <a:cs typeface="Arial"/>
            </a:endParaRPr>
          </a:p>
          <a:p>
            <a:pPr marL="680173" marR="584387" algn="ctr">
              <a:lnSpc>
                <a:spcPct val="101725"/>
              </a:lnSpc>
              <a:spcBef>
                <a:spcPts val="921"/>
              </a:spcBef>
            </a:pPr>
            <a:r>
              <a:rPr sz="2000" b="1" spc="0" dirty="0">
                <a:solidFill>
                  <a:srgbClr val="FF0000"/>
                </a:solidFill>
                <a:latin typeface="Calibri"/>
                <a:cs typeface="Calibri"/>
              </a:rPr>
              <a:t>pri</a:t>
            </a:r>
            <a:r>
              <a:rPr sz="2000" b="1" spc="-2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000" b="1" spc="-29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b="1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b="1" spc="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0719" y="6119495"/>
            <a:ext cx="109459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spc="0" baseline="273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000" b="1" spc="-25" baseline="27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00" b="1" spc="0" baseline="273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000" b="1" spc="-19" baseline="27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b="1" spc="0" baseline="2730" dirty="0">
                <a:solidFill>
                  <a:srgbClr val="FF0000"/>
                </a:solidFill>
                <a:latin typeface="Calibri"/>
                <a:cs typeface="Calibri"/>
              </a:rPr>
              <a:t>ec</a:t>
            </a:r>
            <a:r>
              <a:rPr sz="3000" b="1" spc="-25" baseline="27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b="1" spc="0" baseline="2730" dirty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18685" y="6119495"/>
            <a:ext cx="174194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spc="4" baseline="273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000" b="1" spc="0" baseline="2730" dirty="0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sz="3000" b="1" spc="-19" baseline="2730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3000" b="1" spc="0" baseline="27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b="1" spc="-29" baseline="273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3000" b="1" spc="-9" baseline="273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b="1" spc="0" baseline="2730" dirty="0">
                <a:solidFill>
                  <a:srgbClr val="FF0000"/>
                </a:solidFill>
                <a:latin typeface="Calibri"/>
                <a:cs typeface="Calibri"/>
              </a:rPr>
              <a:t>-pri</a:t>
            </a:r>
            <a:r>
              <a:rPr sz="3000" b="1" spc="-25" baseline="273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3000" b="1" spc="-29" baseline="27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b="1" spc="-25" baseline="27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b="1" spc="0" baseline="273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902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Obj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9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-Ori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-9" baseline="2275" dirty="0">
                <a:latin typeface="Calibri"/>
                <a:cs typeface="Calibri"/>
              </a:rPr>
              <a:t>nt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-2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P</a:t>
            </a:r>
            <a:r>
              <a:rPr sz="1800" b="1" spc="-9" baseline="2275" dirty="0">
                <a:latin typeface="Calibri"/>
                <a:cs typeface="Calibri"/>
              </a:rPr>
              <a:t>r</a:t>
            </a:r>
            <a:r>
              <a:rPr sz="1800" b="1" spc="0" baseline="2275" dirty="0">
                <a:latin typeface="Calibri"/>
                <a:cs typeface="Calibri"/>
              </a:rPr>
              <a:t>og</a:t>
            </a:r>
            <a:r>
              <a:rPr sz="1800" b="1" spc="-19" baseline="2275" dirty="0">
                <a:latin typeface="Calibri"/>
                <a:cs typeface="Calibri"/>
              </a:rPr>
              <a:t>r</a:t>
            </a:r>
            <a:r>
              <a:rPr sz="1800" b="1" spc="-4" baseline="2275" dirty="0">
                <a:latin typeface="Calibri"/>
                <a:cs typeface="Calibri"/>
              </a:rPr>
              <a:t>amm</a:t>
            </a:r>
            <a:r>
              <a:rPr sz="1800" b="1" spc="4" baseline="2275" dirty="0">
                <a:latin typeface="Calibri"/>
                <a:cs typeface="Calibri"/>
              </a:rPr>
              <a:t>in</a:t>
            </a:r>
            <a:r>
              <a:rPr sz="1800" b="1" spc="0" baseline="2275" dirty="0">
                <a:latin typeface="Calibri"/>
                <a:cs typeface="Calibri"/>
              </a:rPr>
              <a:t>g </a:t>
            </a:r>
            <a:r>
              <a:rPr sz="1800" b="1" spc="1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Usi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J</a:t>
            </a:r>
            <a:r>
              <a:rPr sz="1800" b="1" spc="-19" baseline="2275" dirty="0">
                <a:latin typeface="Calibri"/>
                <a:cs typeface="Calibri"/>
              </a:rPr>
              <a:t>a</a:t>
            </a:r>
            <a:r>
              <a:rPr sz="1800" b="1" spc="-14" baseline="2275" dirty="0">
                <a:latin typeface="Calibri"/>
                <a:cs typeface="Calibri"/>
              </a:rPr>
              <a:t>v</a:t>
            </a:r>
            <a:r>
              <a:rPr sz="1800" b="1" spc="0" baseline="2275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86788" y="3222868"/>
            <a:ext cx="3227703" cy="1097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40"/>
              </a:lnSpc>
              <a:spcBef>
                <a:spcPts val="432"/>
              </a:spcBef>
            </a:pPr>
            <a:r>
              <a:rPr sz="8400" spc="-94" dirty="0">
                <a:solidFill>
                  <a:srgbClr val="FF0000"/>
                </a:solidFill>
                <a:latin typeface="Arial Rounded MT Bold"/>
                <a:cs typeface="Arial Rounded MT Bold"/>
              </a:rPr>
              <a:t>T</a:t>
            </a:r>
            <a:r>
              <a:rPr sz="8400" spc="0" dirty="0">
                <a:solidFill>
                  <a:srgbClr val="FF0000"/>
                </a:solidFill>
                <a:latin typeface="Arial Rounded MT Bold"/>
                <a:cs typeface="Arial Rounded MT Bold"/>
              </a:rPr>
              <a:t>ha</a:t>
            </a:r>
            <a:r>
              <a:rPr sz="8400" spc="19" dirty="0">
                <a:solidFill>
                  <a:srgbClr val="FF0000"/>
                </a:solidFill>
                <a:latin typeface="Arial Rounded MT Bold"/>
                <a:cs typeface="Arial Rounded MT Bold"/>
              </a:rPr>
              <a:t>n</a:t>
            </a:r>
            <a:r>
              <a:rPr sz="8400" spc="0" dirty="0">
                <a:solidFill>
                  <a:srgbClr val="FF0000"/>
                </a:solidFill>
                <a:latin typeface="Arial Rounded MT Bold"/>
                <a:cs typeface="Arial Rounded MT Bold"/>
              </a:rPr>
              <a:t>k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7194" y="3222868"/>
            <a:ext cx="1987970" cy="1097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40"/>
              </a:lnSpc>
              <a:spcBef>
                <a:spcPts val="432"/>
              </a:spcBef>
            </a:pPr>
            <a:r>
              <a:rPr sz="8400" spc="-489" dirty="0">
                <a:solidFill>
                  <a:srgbClr val="FF0000"/>
                </a:solidFill>
                <a:latin typeface="Arial Rounded MT Bold"/>
                <a:cs typeface="Arial Rounded MT Bold"/>
              </a:rPr>
              <a:t>Y</a:t>
            </a:r>
            <a:r>
              <a:rPr sz="8400" spc="0" dirty="0">
                <a:solidFill>
                  <a:srgbClr val="FF0000"/>
                </a:solidFill>
                <a:latin typeface="Arial Rounded MT Bold"/>
                <a:cs typeface="Arial Rounded MT Bold"/>
              </a:rPr>
              <a:t>ou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902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Obj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9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-Ori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-9" baseline="2275" dirty="0">
                <a:latin typeface="Calibri"/>
                <a:cs typeface="Calibri"/>
              </a:rPr>
              <a:t>nt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-2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P</a:t>
            </a:r>
            <a:r>
              <a:rPr sz="1800" b="1" spc="-9" baseline="2275" dirty="0">
                <a:latin typeface="Calibri"/>
                <a:cs typeface="Calibri"/>
              </a:rPr>
              <a:t>r</a:t>
            </a:r>
            <a:r>
              <a:rPr sz="1800" b="1" spc="0" baseline="2275" dirty="0">
                <a:latin typeface="Calibri"/>
                <a:cs typeface="Calibri"/>
              </a:rPr>
              <a:t>og</a:t>
            </a:r>
            <a:r>
              <a:rPr sz="1800" b="1" spc="-19" baseline="2275" dirty="0">
                <a:latin typeface="Calibri"/>
                <a:cs typeface="Calibri"/>
              </a:rPr>
              <a:t>r</a:t>
            </a:r>
            <a:r>
              <a:rPr sz="1800" b="1" spc="-4" baseline="2275" dirty="0">
                <a:latin typeface="Calibri"/>
                <a:cs typeface="Calibri"/>
              </a:rPr>
              <a:t>amm</a:t>
            </a:r>
            <a:r>
              <a:rPr sz="1800" b="1" spc="4" baseline="2275" dirty="0">
                <a:latin typeface="Calibri"/>
                <a:cs typeface="Calibri"/>
              </a:rPr>
              <a:t>in</a:t>
            </a:r>
            <a:r>
              <a:rPr sz="1800" b="1" spc="0" baseline="2275" dirty="0">
                <a:latin typeface="Calibri"/>
                <a:cs typeface="Calibri"/>
              </a:rPr>
              <a:t>g </a:t>
            </a:r>
            <a:r>
              <a:rPr sz="1800" b="1" spc="1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Usi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J</a:t>
            </a:r>
            <a:r>
              <a:rPr sz="1800" b="1" spc="-19" baseline="2275" dirty="0">
                <a:latin typeface="Calibri"/>
                <a:cs typeface="Calibri"/>
              </a:rPr>
              <a:t>a</a:t>
            </a:r>
            <a:r>
              <a:rPr sz="1800" b="1" spc="-14" baseline="2275" dirty="0">
                <a:latin typeface="Calibri"/>
                <a:cs typeface="Calibri"/>
              </a:rPr>
              <a:t>v</a:t>
            </a:r>
            <a:r>
              <a:rPr sz="1800" b="1" spc="0" baseline="2275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83540" y="465946"/>
            <a:ext cx="542813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>
                <a:latin typeface="Arial"/>
                <a:cs typeface="Arial"/>
              </a:rPr>
              <a:t>Wh</a:t>
            </a:r>
            <a:r>
              <a:rPr sz="3600" b="1" spc="-154" dirty="0">
                <a:latin typeface="Arial"/>
                <a:cs typeface="Arial"/>
              </a:rPr>
              <a:t>a</a:t>
            </a:r>
            <a:r>
              <a:rPr sz="3600" b="1" spc="0" dirty="0">
                <a:latin typeface="Arial"/>
                <a:cs typeface="Arial"/>
              </a:rPr>
              <a:t>t</a:t>
            </a:r>
            <a:r>
              <a:rPr sz="3600" b="1" spc="-274" dirty="0">
                <a:latin typeface="Arial"/>
                <a:cs typeface="Arial"/>
              </a:rPr>
              <a:t> </a:t>
            </a:r>
            <a:r>
              <a:rPr sz="3600" b="1" spc="-154" dirty="0">
                <a:latin typeface="Arial"/>
                <a:cs typeface="Arial"/>
              </a:rPr>
              <a:t>a</a:t>
            </a:r>
            <a:r>
              <a:rPr sz="3600" b="1" spc="-150" dirty="0">
                <a:latin typeface="Arial"/>
                <a:cs typeface="Arial"/>
              </a:rPr>
              <a:t>r</a:t>
            </a:r>
            <a:r>
              <a:rPr sz="3600" b="1" spc="0" dirty="0">
                <a:latin typeface="Arial"/>
                <a:cs typeface="Arial"/>
              </a:rPr>
              <a:t>e</a:t>
            </a:r>
            <a:r>
              <a:rPr sz="3600" b="1" spc="-429" dirty="0">
                <a:latin typeface="Arial"/>
                <a:cs typeface="Arial"/>
              </a:rPr>
              <a:t> </a:t>
            </a:r>
            <a:r>
              <a:rPr sz="3600" b="1" spc="-150" dirty="0">
                <a:latin typeface="Arial"/>
                <a:cs typeface="Arial"/>
              </a:rPr>
              <a:t>A</a:t>
            </a:r>
            <a:r>
              <a:rPr sz="3600" b="1" spc="-154" dirty="0">
                <a:latin typeface="Arial"/>
                <a:cs typeface="Arial"/>
              </a:rPr>
              <a:t>cces</a:t>
            </a:r>
            <a:r>
              <a:rPr sz="3600" b="1" spc="0" dirty="0">
                <a:latin typeface="Arial"/>
                <a:cs typeface="Arial"/>
              </a:rPr>
              <a:t>s</a:t>
            </a:r>
            <a:r>
              <a:rPr sz="3600" b="1" spc="-289" dirty="0">
                <a:latin typeface="Arial"/>
                <a:cs typeface="Arial"/>
              </a:rPr>
              <a:t> </a:t>
            </a:r>
            <a:r>
              <a:rPr sz="3600" b="1" spc="-154" dirty="0">
                <a:latin typeface="Arial"/>
                <a:cs typeface="Arial"/>
              </a:rPr>
              <a:t>M</a:t>
            </a:r>
            <a:r>
              <a:rPr sz="3600" b="1" spc="-159" dirty="0">
                <a:latin typeface="Arial"/>
                <a:cs typeface="Arial"/>
              </a:rPr>
              <a:t>odi</a:t>
            </a:r>
            <a:r>
              <a:rPr sz="3600" b="1" spc="-154" dirty="0">
                <a:latin typeface="Arial"/>
                <a:cs typeface="Arial"/>
              </a:rPr>
              <a:t>f</a:t>
            </a:r>
            <a:r>
              <a:rPr sz="3600" b="1" spc="-159" dirty="0">
                <a:latin typeface="Arial"/>
                <a:cs typeface="Arial"/>
              </a:rPr>
              <a:t>i</a:t>
            </a:r>
            <a:r>
              <a:rPr sz="3600" b="1" spc="-154" dirty="0">
                <a:latin typeface="Arial"/>
                <a:cs typeface="Arial"/>
              </a:rPr>
              <a:t>e</a:t>
            </a:r>
            <a:r>
              <a:rPr sz="3600" b="1" spc="-150" dirty="0">
                <a:latin typeface="Arial"/>
                <a:cs typeface="Arial"/>
              </a:rPr>
              <a:t>r</a:t>
            </a:r>
            <a:r>
              <a:rPr sz="3600" b="1" spc="0" dirty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3540" y="1572456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6440" y="1572456"/>
            <a:ext cx="78091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latin typeface="Arial"/>
                <a:cs typeface="Arial"/>
              </a:rPr>
              <a:t>He</a:t>
            </a:r>
            <a:r>
              <a:rPr sz="2200" spc="4" dirty="0">
                <a:latin typeface="Arial"/>
                <a:cs typeface="Arial"/>
              </a:rPr>
              <a:t>l</a:t>
            </a:r>
            <a:r>
              <a:rPr sz="2200" spc="0" dirty="0">
                <a:latin typeface="Arial"/>
                <a:cs typeface="Arial"/>
              </a:rPr>
              <a:t>ps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56333" y="1572456"/>
            <a:ext cx="454893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58314" y="1572456"/>
            <a:ext cx="158970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latin typeface="Arial"/>
                <a:cs typeface="Arial"/>
              </a:rPr>
              <a:t>pr</a:t>
            </a:r>
            <a:r>
              <a:rPr sz="2200" spc="4" dirty="0">
                <a:latin typeface="Arial"/>
                <a:cs typeface="Arial"/>
              </a:rPr>
              <a:t>o</a:t>
            </a:r>
            <a:r>
              <a:rPr sz="2200" spc="0" dirty="0">
                <a:latin typeface="Arial"/>
                <a:cs typeface="Arial"/>
              </a:rPr>
              <a:t>gr</a:t>
            </a:r>
            <a:r>
              <a:rPr sz="2200" spc="19" dirty="0">
                <a:latin typeface="Arial"/>
                <a:cs typeface="Arial"/>
              </a:rPr>
              <a:t>a</a:t>
            </a:r>
            <a:r>
              <a:rPr sz="2200" spc="4" dirty="0">
                <a:latin typeface="Arial"/>
                <a:cs typeface="Arial"/>
              </a:rPr>
              <a:t>mm</a:t>
            </a:r>
            <a:r>
              <a:rPr sz="2200" spc="0" dirty="0">
                <a:latin typeface="Arial"/>
                <a:cs typeface="Arial"/>
              </a:rPr>
              <a:t>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99103" y="1572456"/>
            <a:ext cx="300213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latin typeface="Arial"/>
                <a:cs typeface="Arial"/>
              </a:rPr>
              <a:t>to</a:t>
            </a:r>
            <a:endParaRPr sz="2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47159" y="1572456"/>
            <a:ext cx="89052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latin typeface="Arial"/>
                <a:cs typeface="Arial"/>
              </a:rPr>
              <a:t>de</a:t>
            </a:r>
            <a:r>
              <a:rPr sz="2200" spc="9" dirty="0">
                <a:latin typeface="Arial"/>
                <a:cs typeface="Arial"/>
              </a:rPr>
              <a:t>c</a:t>
            </a:r>
            <a:r>
              <a:rPr sz="2200" spc="0" dirty="0">
                <a:latin typeface="Arial"/>
                <a:cs typeface="Arial"/>
              </a:rPr>
              <a:t>i</a:t>
            </a:r>
            <a:r>
              <a:rPr sz="2200" spc="4" dirty="0">
                <a:latin typeface="Arial"/>
                <a:cs typeface="Arial"/>
              </a:rPr>
              <a:t>d</a:t>
            </a:r>
            <a:r>
              <a:rPr sz="2200" spc="0" dirty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85257" y="1572456"/>
            <a:ext cx="93681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latin typeface="Arial"/>
                <a:cs typeface="Arial"/>
              </a:rPr>
              <a:t>a</a:t>
            </a:r>
            <a:r>
              <a:rPr sz="2200" spc="4" dirty="0">
                <a:latin typeface="Arial"/>
                <a:cs typeface="Arial"/>
              </a:rPr>
              <a:t>c</a:t>
            </a:r>
            <a:r>
              <a:rPr sz="2200" spc="0" dirty="0">
                <a:latin typeface="Arial"/>
                <a:cs typeface="Arial"/>
              </a:rPr>
              <a:t>c</a:t>
            </a:r>
            <a:r>
              <a:rPr sz="2200" spc="4" dirty="0">
                <a:latin typeface="Arial"/>
                <a:cs typeface="Arial"/>
              </a:rPr>
              <a:t>e</a:t>
            </a:r>
            <a:r>
              <a:rPr sz="2200" spc="0" dirty="0">
                <a:latin typeface="Arial"/>
                <a:cs typeface="Arial"/>
              </a:rPr>
              <a:t>ss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70345" y="1572456"/>
            <a:ext cx="77924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latin typeface="Arial"/>
                <a:cs typeface="Arial"/>
              </a:rPr>
              <a:t>le</a:t>
            </a:r>
            <a:r>
              <a:rPr sz="2200" spc="-9" dirty="0">
                <a:latin typeface="Arial"/>
                <a:cs typeface="Arial"/>
              </a:rPr>
              <a:t>v</a:t>
            </a:r>
            <a:r>
              <a:rPr sz="2200" spc="0" dirty="0">
                <a:latin typeface="Arial"/>
                <a:cs typeface="Arial"/>
              </a:rPr>
              <a:t>e</a:t>
            </a:r>
            <a:r>
              <a:rPr sz="2200" spc="4" dirty="0">
                <a:latin typeface="Arial"/>
                <a:cs typeface="Arial"/>
              </a:rPr>
              <a:t>l</a:t>
            </a:r>
            <a:r>
              <a:rPr sz="2200" spc="0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98842" y="1572456"/>
            <a:ext cx="995913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latin typeface="Arial"/>
                <a:cs typeface="Arial"/>
              </a:rPr>
              <a:t>for </a:t>
            </a:r>
            <a:r>
              <a:rPr sz="2200" spc="453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6440" y="1907489"/>
            <a:ext cx="6292995" cy="18471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1833">
              <a:lnSpc>
                <a:spcPts val="2350"/>
              </a:lnSpc>
              <a:spcBef>
                <a:spcPts val="117"/>
              </a:spcBef>
            </a:pPr>
            <a:r>
              <a:rPr sz="2200" spc="0" dirty="0">
                <a:latin typeface="Arial"/>
                <a:cs typeface="Arial"/>
              </a:rPr>
              <a:t>in</a:t>
            </a:r>
            <a:r>
              <a:rPr sz="2200" spc="9" dirty="0">
                <a:latin typeface="Arial"/>
                <a:cs typeface="Arial"/>
              </a:rPr>
              <a:t>s</a:t>
            </a:r>
            <a:r>
              <a:rPr sz="2200" spc="0" dirty="0">
                <a:latin typeface="Arial"/>
                <a:cs typeface="Arial"/>
              </a:rPr>
              <a:t>tan</a:t>
            </a:r>
            <a:r>
              <a:rPr sz="2200" spc="4" dirty="0">
                <a:latin typeface="Arial"/>
                <a:cs typeface="Arial"/>
              </a:rPr>
              <a:t>c</a:t>
            </a:r>
            <a:r>
              <a:rPr sz="2200" spc="0" dirty="0">
                <a:latin typeface="Arial"/>
                <a:cs typeface="Arial"/>
              </a:rPr>
              <a:t>e</a:t>
            </a:r>
            <a:r>
              <a:rPr sz="2200" spc="-81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fie</a:t>
            </a:r>
            <a:r>
              <a:rPr sz="2200" spc="9" dirty="0">
                <a:latin typeface="Arial"/>
                <a:cs typeface="Arial"/>
              </a:rPr>
              <a:t>l</a:t>
            </a:r>
            <a:r>
              <a:rPr sz="2200" spc="0" dirty="0">
                <a:latin typeface="Arial"/>
                <a:cs typeface="Arial"/>
              </a:rPr>
              <a:t>ds</a:t>
            </a:r>
            <a:r>
              <a:rPr sz="2200" spc="-13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and</a:t>
            </a:r>
            <a:r>
              <a:rPr sz="2200" spc="-31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m</a:t>
            </a:r>
            <a:r>
              <a:rPr sz="2200" spc="0" dirty="0">
                <a:latin typeface="Arial"/>
                <a:cs typeface="Arial"/>
              </a:rPr>
              <a:t>etho</a:t>
            </a:r>
            <a:r>
              <a:rPr sz="2200" spc="4" dirty="0">
                <a:latin typeface="Arial"/>
                <a:cs typeface="Arial"/>
              </a:rPr>
              <a:t>d</a:t>
            </a:r>
            <a:r>
              <a:rPr sz="2200" spc="0" dirty="0">
                <a:latin typeface="Arial"/>
                <a:cs typeface="Arial"/>
              </a:rPr>
              <a:t>s</a:t>
            </a:r>
            <a:r>
              <a:rPr sz="2200" spc="-64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of the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4" dirty="0">
                <a:latin typeface="Arial"/>
                <a:cs typeface="Arial"/>
              </a:rPr>
              <a:t>c</a:t>
            </a:r>
            <a:r>
              <a:rPr sz="2200" spc="0" dirty="0">
                <a:latin typeface="Arial"/>
                <a:cs typeface="Arial"/>
              </a:rPr>
              <a:t>l</a:t>
            </a:r>
            <a:r>
              <a:rPr sz="2200" spc="4" dirty="0">
                <a:latin typeface="Arial"/>
                <a:cs typeface="Arial"/>
              </a:rPr>
              <a:t>as</a:t>
            </a:r>
            <a:r>
              <a:rPr sz="2200" spc="0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  <a:spcBef>
                <a:spcPts val="522"/>
              </a:spcBef>
            </a:pPr>
            <a:r>
              <a:rPr sz="2200" spc="0" dirty="0">
                <a:latin typeface="Arial"/>
                <a:cs typeface="Arial"/>
              </a:rPr>
              <a:t>En</a:t>
            </a:r>
            <a:r>
              <a:rPr sz="2200" spc="4" dirty="0">
                <a:latin typeface="Arial"/>
                <a:cs typeface="Arial"/>
              </a:rPr>
              <a:t>c</a:t>
            </a:r>
            <a:r>
              <a:rPr sz="2200" spc="0" dirty="0">
                <a:latin typeface="Arial"/>
                <a:cs typeface="Arial"/>
              </a:rPr>
              <a:t>ap</a:t>
            </a:r>
            <a:r>
              <a:rPr sz="2200" spc="9" dirty="0">
                <a:latin typeface="Arial"/>
                <a:cs typeface="Arial"/>
              </a:rPr>
              <a:t>s</a:t>
            </a:r>
            <a:r>
              <a:rPr sz="2200" spc="0" dirty="0">
                <a:latin typeface="Arial"/>
                <a:cs typeface="Arial"/>
              </a:rPr>
              <a:t>u</a:t>
            </a:r>
            <a:r>
              <a:rPr sz="2200" spc="4" dirty="0">
                <a:latin typeface="Arial"/>
                <a:cs typeface="Arial"/>
              </a:rPr>
              <a:t>l</a:t>
            </a:r>
            <a:r>
              <a:rPr sz="2200" spc="0" dirty="0">
                <a:latin typeface="Arial"/>
                <a:cs typeface="Arial"/>
              </a:rPr>
              <a:t>at</a:t>
            </a:r>
            <a:r>
              <a:rPr sz="2200" spc="4" dirty="0">
                <a:latin typeface="Arial"/>
                <a:cs typeface="Arial"/>
              </a:rPr>
              <a:t>i</a:t>
            </a:r>
            <a:r>
              <a:rPr sz="2200" spc="0" dirty="0">
                <a:latin typeface="Arial"/>
                <a:cs typeface="Arial"/>
              </a:rPr>
              <a:t>on</a:t>
            </a:r>
            <a:r>
              <a:rPr sz="2200" spc="-128" dirty="0">
                <a:latin typeface="Arial"/>
                <a:cs typeface="Arial"/>
              </a:rPr>
              <a:t> </a:t>
            </a:r>
            <a:r>
              <a:rPr sz="2200" spc="4" dirty="0">
                <a:latin typeface="Arial"/>
                <a:cs typeface="Arial"/>
              </a:rPr>
              <a:t>i</a:t>
            </a:r>
            <a:r>
              <a:rPr sz="2200" spc="0" dirty="0">
                <a:latin typeface="Arial"/>
                <a:cs typeface="Arial"/>
              </a:rPr>
              <a:t>s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s</a:t>
            </a:r>
            <a:r>
              <a:rPr sz="2200" spc="4" dirty="0">
                <a:latin typeface="Arial"/>
                <a:cs typeface="Arial"/>
              </a:rPr>
              <a:t>u</a:t>
            </a:r>
            <a:r>
              <a:rPr sz="2200" spc="0" dirty="0">
                <a:latin typeface="Arial"/>
                <a:cs typeface="Arial"/>
              </a:rPr>
              <a:t>pp</a:t>
            </a:r>
            <a:r>
              <a:rPr sz="2200" spc="4" dirty="0">
                <a:latin typeface="Arial"/>
                <a:cs typeface="Arial"/>
              </a:rPr>
              <a:t>o</a:t>
            </a:r>
            <a:r>
              <a:rPr sz="2200" spc="0" dirty="0">
                <a:latin typeface="Arial"/>
                <a:cs typeface="Arial"/>
              </a:rPr>
              <a:t>rted</a:t>
            </a:r>
            <a:r>
              <a:rPr sz="2200" spc="-67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via</a:t>
            </a:r>
            <a:r>
              <a:rPr sz="2200" spc="-142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Ac</a:t>
            </a:r>
            <a:r>
              <a:rPr sz="2200" spc="9" dirty="0">
                <a:latin typeface="Arial"/>
                <a:cs typeface="Arial"/>
              </a:rPr>
              <a:t>c</a:t>
            </a:r>
            <a:r>
              <a:rPr sz="2200" spc="0" dirty="0">
                <a:latin typeface="Arial"/>
                <a:cs typeface="Arial"/>
              </a:rPr>
              <a:t>e</a:t>
            </a:r>
            <a:r>
              <a:rPr sz="2200" spc="4" dirty="0">
                <a:latin typeface="Arial"/>
                <a:cs typeface="Arial"/>
              </a:rPr>
              <a:t>s</a:t>
            </a:r>
            <a:r>
              <a:rPr sz="2200" spc="0" dirty="0">
                <a:latin typeface="Arial"/>
                <a:cs typeface="Arial"/>
              </a:rPr>
              <a:t>s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Modi</a:t>
            </a:r>
            <a:r>
              <a:rPr sz="2200" spc="4" dirty="0">
                <a:latin typeface="Arial"/>
                <a:cs typeface="Arial"/>
              </a:rPr>
              <a:t>f</a:t>
            </a:r>
            <a:r>
              <a:rPr sz="2200" spc="0" dirty="0">
                <a:latin typeface="Arial"/>
                <a:cs typeface="Arial"/>
              </a:rPr>
              <a:t>i</a:t>
            </a:r>
            <a:r>
              <a:rPr sz="2200" spc="4" dirty="0">
                <a:latin typeface="Arial"/>
                <a:cs typeface="Arial"/>
              </a:rPr>
              <a:t>e</a:t>
            </a:r>
            <a:r>
              <a:rPr sz="2200" spc="0" dirty="0">
                <a:latin typeface="Arial"/>
                <a:cs typeface="Arial"/>
              </a:rPr>
              <a:t>rs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38"/>
              </a:spcBef>
            </a:pPr>
            <a:r>
              <a:rPr sz="2200" spc="0" dirty="0">
                <a:latin typeface="Arial"/>
                <a:cs typeface="Arial"/>
              </a:rPr>
              <a:t>Sc</a:t>
            </a:r>
            <a:r>
              <a:rPr sz="2200" spc="4" dirty="0">
                <a:latin typeface="Arial"/>
                <a:cs typeface="Arial"/>
              </a:rPr>
              <a:t>o</a:t>
            </a:r>
            <a:r>
              <a:rPr sz="2200" spc="0" dirty="0">
                <a:latin typeface="Arial"/>
                <a:cs typeface="Arial"/>
              </a:rPr>
              <a:t>pe</a:t>
            </a:r>
            <a:r>
              <a:rPr sz="2200" spc="4" dirty="0">
                <a:latin typeface="Arial"/>
                <a:cs typeface="Arial"/>
              </a:rPr>
              <a:t>/</a:t>
            </a:r>
            <a:r>
              <a:rPr sz="2200" spc="-34" dirty="0">
                <a:latin typeface="Arial"/>
                <a:cs typeface="Arial"/>
              </a:rPr>
              <a:t>V</a:t>
            </a:r>
            <a:r>
              <a:rPr sz="2200" spc="0" dirty="0">
                <a:latin typeface="Arial"/>
                <a:cs typeface="Arial"/>
              </a:rPr>
              <a:t>isibil</a:t>
            </a:r>
            <a:r>
              <a:rPr sz="2200" spc="4" dirty="0">
                <a:latin typeface="Arial"/>
                <a:cs typeface="Arial"/>
              </a:rPr>
              <a:t>i</a:t>
            </a:r>
            <a:r>
              <a:rPr sz="2200" spc="0" dirty="0">
                <a:latin typeface="Arial"/>
                <a:cs typeface="Arial"/>
              </a:rPr>
              <a:t>ty/Ac</a:t>
            </a:r>
            <a:r>
              <a:rPr sz="2200" spc="4" dirty="0">
                <a:latin typeface="Arial"/>
                <a:cs typeface="Arial"/>
              </a:rPr>
              <a:t>c</a:t>
            </a:r>
            <a:r>
              <a:rPr sz="2200" spc="0" dirty="0">
                <a:latin typeface="Arial"/>
                <a:cs typeface="Arial"/>
              </a:rPr>
              <a:t>e</a:t>
            </a:r>
            <a:r>
              <a:rPr sz="2200" spc="4" dirty="0">
                <a:latin typeface="Arial"/>
                <a:cs typeface="Arial"/>
              </a:rPr>
              <a:t>s</a:t>
            </a:r>
            <a:r>
              <a:rPr sz="2200" spc="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Privi</a:t>
            </a:r>
            <a:r>
              <a:rPr sz="2200" spc="4" dirty="0">
                <a:latin typeface="Arial"/>
                <a:cs typeface="Arial"/>
              </a:rPr>
              <a:t>l</a:t>
            </a:r>
            <a:r>
              <a:rPr sz="2200" spc="0" dirty="0">
                <a:latin typeface="Arial"/>
                <a:cs typeface="Arial"/>
              </a:rPr>
              <a:t>eg</a:t>
            </a:r>
            <a:r>
              <a:rPr sz="2200" spc="4" dirty="0">
                <a:latin typeface="Arial"/>
                <a:cs typeface="Arial"/>
              </a:rPr>
              <a:t>e</a:t>
            </a:r>
            <a:r>
              <a:rPr sz="2200" spc="0" dirty="0">
                <a:latin typeface="Arial"/>
                <a:cs typeface="Arial"/>
              </a:rPr>
              <a:t>s</a:t>
            </a:r>
            <a:r>
              <a:rPr sz="2200" spc="134" dirty="0">
                <a:latin typeface="Arial"/>
                <a:cs typeface="Arial"/>
              </a:rPr>
              <a:t> </a:t>
            </a:r>
            <a:r>
              <a:rPr sz="2200" spc="4" dirty="0">
                <a:latin typeface="Arial"/>
                <a:cs typeface="Arial"/>
              </a:rPr>
              <a:t>o</a:t>
            </a:r>
            <a:r>
              <a:rPr sz="2200" spc="0" dirty="0">
                <a:latin typeface="Arial"/>
                <a:cs typeface="Arial"/>
              </a:rPr>
              <a:t>f</a:t>
            </a:r>
            <a:r>
              <a:rPr sz="2200" spc="201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the</a:t>
            </a:r>
            <a:r>
              <a:rPr sz="2200" spc="194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‘I</a:t>
            </a:r>
            <a:r>
              <a:rPr sz="2200" spc="4" dirty="0">
                <a:latin typeface="Arial"/>
                <a:cs typeface="Arial"/>
              </a:rPr>
              <a:t>n</a:t>
            </a:r>
            <a:r>
              <a:rPr sz="2200" spc="0" dirty="0">
                <a:latin typeface="Arial"/>
                <a:cs typeface="Arial"/>
              </a:rPr>
              <a:t>s</a:t>
            </a:r>
            <a:r>
              <a:rPr sz="2200" spc="4" dirty="0">
                <a:latin typeface="Arial"/>
                <a:cs typeface="Arial"/>
              </a:rPr>
              <a:t>t</a:t>
            </a:r>
            <a:r>
              <a:rPr sz="2200" spc="0" dirty="0">
                <a:latin typeface="Arial"/>
                <a:cs typeface="Arial"/>
              </a:rPr>
              <a:t>a</a:t>
            </a:r>
            <a:r>
              <a:rPr sz="2200" spc="14" dirty="0">
                <a:latin typeface="Arial"/>
                <a:cs typeface="Arial"/>
              </a:rPr>
              <a:t>n</a:t>
            </a:r>
            <a:r>
              <a:rPr sz="2200" spc="0" dirty="0">
                <a:latin typeface="Arial"/>
                <a:cs typeface="Arial"/>
              </a:rPr>
              <a:t>ce</a:t>
            </a:r>
            <a:endParaRPr sz="2200">
              <a:latin typeface="Arial"/>
              <a:cs typeface="Arial"/>
            </a:endParaRPr>
          </a:p>
          <a:p>
            <a:pPr marL="12700" marR="2243">
              <a:lnSpc>
                <a:spcPct val="95825"/>
              </a:lnSpc>
              <a:spcBef>
                <a:spcPts val="110"/>
              </a:spcBef>
            </a:pPr>
            <a:r>
              <a:rPr sz="2200" spc="0" dirty="0">
                <a:latin typeface="Arial"/>
                <a:cs typeface="Arial"/>
              </a:rPr>
              <a:t>‘Met</a:t>
            </a:r>
            <a:r>
              <a:rPr sz="2200" spc="4" dirty="0">
                <a:latin typeface="Arial"/>
                <a:cs typeface="Arial"/>
              </a:rPr>
              <a:t>h</a:t>
            </a:r>
            <a:r>
              <a:rPr sz="2200" spc="0" dirty="0">
                <a:latin typeface="Arial"/>
                <a:cs typeface="Arial"/>
              </a:rPr>
              <a:t>od</a:t>
            </a:r>
            <a:r>
              <a:rPr sz="2200" spc="9" dirty="0">
                <a:latin typeface="Arial"/>
                <a:cs typeface="Arial"/>
              </a:rPr>
              <a:t>s</a:t>
            </a:r>
            <a:r>
              <a:rPr sz="2200" spc="0" dirty="0">
                <a:latin typeface="Arial"/>
                <a:cs typeface="Arial"/>
              </a:rPr>
              <a:t>’</a:t>
            </a:r>
            <a:r>
              <a:rPr sz="2200" spc="-154" dirty="0">
                <a:latin typeface="Arial"/>
                <a:cs typeface="Arial"/>
              </a:rPr>
              <a:t> </a:t>
            </a:r>
            <a:r>
              <a:rPr sz="2200" spc="4" dirty="0">
                <a:latin typeface="Arial"/>
                <a:cs typeface="Arial"/>
              </a:rPr>
              <a:t>o</a:t>
            </a:r>
            <a:r>
              <a:rPr sz="2200" spc="0" dirty="0">
                <a:latin typeface="Arial"/>
                <a:cs typeface="Arial"/>
              </a:rPr>
              <a:t>f</a:t>
            </a:r>
            <a:r>
              <a:rPr sz="2200" spc="-18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a</a:t>
            </a:r>
            <a:r>
              <a:rPr sz="2200" spc="-12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c</a:t>
            </a:r>
            <a:r>
              <a:rPr sz="2200" spc="9" dirty="0">
                <a:latin typeface="Arial"/>
                <a:cs typeface="Arial"/>
              </a:rPr>
              <a:t>l</a:t>
            </a:r>
            <a:r>
              <a:rPr sz="2200" spc="0" dirty="0">
                <a:latin typeface="Arial"/>
                <a:cs typeface="Arial"/>
              </a:rPr>
              <a:t>a</a:t>
            </a:r>
            <a:r>
              <a:rPr sz="2200" spc="4" dirty="0">
                <a:latin typeface="Arial"/>
                <a:cs typeface="Arial"/>
              </a:rPr>
              <a:t>s</a:t>
            </a:r>
            <a:r>
              <a:rPr sz="2200" spc="0" dirty="0">
                <a:latin typeface="Arial"/>
                <a:cs typeface="Arial"/>
              </a:rPr>
              <a:t>s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4" dirty="0">
                <a:latin typeface="Arial"/>
                <a:cs typeface="Arial"/>
              </a:rPr>
              <a:t>i</a:t>
            </a:r>
            <a:r>
              <a:rPr sz="2200" spc="0" dirty="0">
                <a:latin typeface="Arial"/>
                <a:cs typeface="Arial"/>
              </a:rPr>
              <a:t>s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de</a:t>
            </a:r>
            <a:r>
              <a:rPr sz="2200" spc="4" dirty="0">
                <a:latin typeface="Arial"/>
                <a:cs typeface="Arial"/>
              </a:rPr>
              <a:t>t</a:t>
            </a:r>
            <a:r>
              <a:rPr sz="2200" spc="0" dirty="0">
                <a:latin typeface="Arial"/>
                <a:cs typeface="Arial"/>
              </a:rPr>
              <a:t>ermin</a:t>
            </a:r>
            <a:r>
              <a:rPr sz="2200" spc="4" dirty="0">
                <a:latin typeface="Arial"/>
                <a:cs typeface="Arial"/>
              </a:rPr>
              <a:t>e</a:t>
            </a:r>
            <a:r>
              <a:rPr sz="2200" spc="0" dirty="0">
                <a:latin typeface="Arial"/>
                <a:cs typeface="Arial"/>
              </a:rPr>
              <a:t>d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via</a:t>
            </a:r>
            <a:r>
              <a:rPr sz="2200" spc="-23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th</a:t>
            </a:r>
            <a:r>
              <a:rPr sz="2200" spc="4" dirty="0">
                <a:latin typeface="Arial"/>
                <a:cs typeface="Arial"/>
              </a:rPr>
              <a:t>e</a:t>
            </a:r>
            <a:r>
              <a:rPr sz="2200" spc="0" dirty="0">
                <a:latin typeface="Arial"/>
                <a:cs typeface="Arial"/>
              </a:rPr>
              <a:t>ir</a:t>
            </a:r>
            <a:r>
              <a:rPr sz="2200" spc="-152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Ac</a:t>
            </a:r>
            <a:r>
              <a:rPr sz="2200" spc="9" dirty="0">
                <a:latin typeface="Arial"/>
                <a:cs typeface="Arial"/>
              </a:rPr>
              <a:t>c</a:t>
            </a:r>
            <a:r>
              <a:rPr sz="2200" spc="0" dirty="0">
                <a:latin typeface="Arial"/>
                <a:cs typeface="Arial"/>
              </a:rPr>
              <a:t>e</a:t>
            </a:r>
            <a:r>
              <a:rPr sz="2200" spc="4" dirty="0">
                <a:latin typeface="Arial"/>
                <a:cs typeface="Arial"/>
              </a:rPr>
              <a:t>s</a:t>
            </a:r>
            <a:r>
              <a:rPr sz="2200" spc="0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  <a:spcBef>
                <a:spcPts val="638"/>
              </a:spcBef>
            </a:pPr>
            <a:r>
              <a:rPr sz="2200" spc="0" dirty="0">
                <a:latin typeface="Arial"/>
                <a:cs typeface="Arial"/>
              </a:rPr>
              <a:t>Java</a:t>
            </a:r>
            <a:r>
              <a:rPr sz="2200" spc="-26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Pro</a:t>
            </a:r>
            <a:r>
              <a:rPr sz="2200" spc="-9" dirty="0">
                <a:latin typeface="Arial"/>
                <a:cs typeface="Arial"/>
              </a:rPr>
              <a:t>v</a:t>
            </a:r>
            <a:r>
              <a:rPr sz="2200" spc="0" dirty="0">
                <a:latin typeface="Arial"/>
                <a:cs typeface="Arial"/>
              </a:rPr>
              <a:t>id</a:t>
            </a:r>
            <a:r>
              <a:rPr sz="2200" spc="4" dirty="0">
                <a:latin typeface="Arial"/>
                <a:cs typeface="Arial"/>
              </a:rPr>
              <a:t>e</a:t>
            </a:r>
            <a:r>
              <a:rPr sz="2200" spc="0" dirty="0">
                <a:latin typeface="Arial"/>
                <a:cs typeface="Arial"/>
              </a:rPr>
              <a:t>s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fol</a:t>
            </a:r>
            <a:r>
              <a:rPr sz="2200" spc="9" dirty="0">
                <a:latin typeface="Arial"/>
                <a:cs typeface="Arial"/>
              </a:rPr>
              <a:t>l</a:t>
            </a:r>
            <a:r>
              <a:rPr sz="2200" spc="0" dirty="0">
                <a:latin typeface="Arial"/>
                <a:cs typeface="Arial"/>
              </a:rPr>
              <a:t>owing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3540" y="2310326"/>
            <a:ext cx="164846" cy="706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20"/>
              </a:spcBef>
            </a:pPr>
            <a:r>
              <a:rPr sz="2200" spc="0" dirty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27545" y="2712662"/>
            <a:ext cx="1469693" cy="6395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703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latin typeface="Arial"/>
                <a:cs typeface="Arial"/>
              </a:rPr>
              <a:t>F</a:t>
            </a:r>
            <a:r>
              <a:rPr sz="2200" spc="4" dirty="0">
                <a:latin typeface="Arial"/>
                <a:cs typeface="Arial"/>
              </a:rPr>
              <a:t>i</a:t>
            </a:r>
            <a:r>
              <a:rPr sz="2200" spc="0" dirty="0">
                <a:latin typeface="Arial"/>
                <a:cs typeface="Arial"/>
              </a:rPr>
              <a:t>e</a:t>
            </a:r>
            <a:r>
              <a:rPr sz="2200" spc="9" dirty="0">
                <a:latin typeface="Arial"/>
                <a:cs typeface="Arial"/>
              </a:rPr>
              <a:t>l</a:t>
            </a:r>
            <a:r>
              <a:rPr sz="2200" spc="0" dirty="0">
                <a:latin typeface="Arial"/>
                <a:cs typeface="Arial"/>
              </a:rPr>
              <a:t>d</a:t>
            </a:r>
            <a:r>
              <a:rPr sz="2200" spc="9" dirty="0">
                <a:latin typeface="Arial"/>
                <a:cs typeface="Arial"/>
              </a:rPr>
              <a:t>s</a:t>
            </a:r>
            <a:r>
              <a:rPr sz="2200" spc="0" dirty="0">
                <a:latin typeface="Arial"/>
                <a:cs typeface="Arial"/>
              </a:rPr>
              <a:t>’</a:t>
            </a:r>
            <a:r>
              <a:rPr sz="2200" spc="76" dirty="0">
                <a:latin typeface="Arial"/>
                <a:cs typeface="Arial"/>
              </a:rPr>
              <a:t> </a:t>
            </a:r>
            <a:r>
              <a:rPr sz="2200" spc="4" dirty="0">
                <a:latin typeface="Arial"/>
                <a:cs typeface="Arial"/>
              </a:rPr>
              <a:t>and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</a:pPr>
            <a:r>
              <a:rPr sz="2200" spc="0" dirty="0">
                <a:latin typeface="Arial"/>
                <a:cs typeface="Arial"/>
              </a:rPr>
              <a:t>Mo</a:t>
            </a:r>
            <a:r>
              <a:rPr sz="2200" spc="4" dirty="0">
                <a:latin typeface="Arial"/>
                <a:cs typeface="Arial"/>
              </a:rPr>
              <a:t>d</a:t>
            </a:r>
            <a:r>
              <a:rPr sz="2200" spc="0" dirty="0">
                <a:latin typeface="Arial"/>
                <a:cs typeface="Arial"/>
              </a:rPr>
              <a:t>i</a:t>
            </a:r>
            <a:r>
              <a:rPr sz="2200" spc="4" dirty="0">
                <a:latin typeface="Arial"/>
                <a:cs typeface="Arial"/>
              </a:rPr>
              <a:t>f</a:t>
            </a:r>
            <a:r>
              <a:rPr sz="2200" spc="0" dirty="0">
                <a:latin typeface="Arial"/>
                <a:cs typeface="Arial"/>
              </a:rPr>
              <a:t>i</a:t>
            </a:r>
            <a:r>
              <a:rPr sz="2200" spc="9" dirty="0">
                <a:latin typeface="Arial"/>
                <a:cs typeface="Arial"/>
              </a:rPr>
              <a:t>e</a:t>
            </a:r>
            <a:r>
              <a:rPr sz="2200" spc="0" dirty="0">
                <a:latin typeface="Arial"/>
                <a:cs typeface="Arial"/>
              </a:rPr>
              <a:t>rs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40" y="3450031"/>
            <a:ext cx="164998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4352" y="3852995"/>
            <a:ext cx="300596" cy="15113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4" dirty="0">
                <a:latin typeface="Arial"/>
                <a:cs typeface="Arial"/>
              </a:rPr>
              <a:t>1.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20"/>
              </a:spcBef>
            </a:pPr>
            <a:r>
              <a:rPr sz="2200" spc="4" dirty="0">
                <a:latin typeface="Arial"/>
                <a:cs typeface="Arial"/>
              </a:rPr>
              <a:t>2.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38"/>
              </a:spcBef>
            </a:pPr>
            <a:r>
              <a:rPr sz="2200" spc="4" dirty="0">
                <a:latin typeface="Arial"/>
                <a:cs typeface="Arial"/>
              </a:rPr>
              <a:t>3.</a:t>
            </a:r>
            <a:endParaRPr sz="2200">
              <a:latin typeface="Arial"/>
              <a:cs typeface="Arial"/>
            </a:endParaRPr>
          </a:p>
          <a:p>
            <a:pPr marL="12700" marR="37">
              <a:lnSpc>
                <a:spcPct val="95825"/>
              </a:lnSpc>
              <a:spcBef>
                <a:spcPts val="638"/>
              </a:spcBef>
            </a:pPr>
            <a:r>
              <a:rPr sz="2200" spc="0" dirty="0">
                <a:latin typeface="Arial"/>
                <a:cs typeface="Arial"/>
              </a:rPr>
              <a:t>4.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1856" y="3852995"/>
            <a:ext cx="7259114" cy="1846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192">
              <a:lnSpc>
                <a:spcPts val="2345"/>
              </a:lnSpc>
              <a:spcBef>
                <a:spcPts val="117"/>
              </a:spcBef>
            </a:pPr>
            <a:r>
              <a:rPr sz="2200" spc="0" dirty="0">
                <a:latin typeface="Arial"/>
                <a:cs typeface="Arial"/>
              </a:rPr>
              <a:t>pu</a:t>
            </a:r>
            <a:r>
              <a:rPr sz="2200" spc="4" dirty="0">
                <a:latin typeface="Arial"/>
                <a:cs typeface="Arial"/>
              </a:rPr>
              <a:t>b</a:t>
            </a:r>
            <a:r>
              <a:rPr sz="2200" spc="0" dirty="0">
                <a:latin typeface="Arial"/>
                <a:cs typeface="Arial"/>
              </a:rPr>
              <a:t>l</a:t>
            </a:r>
            <a:r>
              <a:rPr sz="2200" spc="4" dirty="0">
                <a:latin typeface="Arial"/>
                <a:cs typeface="Arial"/>
              </a:rPr>
              <a:t>i</a:t>
            </a:r>
            <a:r>
              <a:rPr sz="2200" spc="0" dirty="0">
                <a:latin typeface="Arial"/>
                <a:cs typeface="Arial"/>
              </a:rPr>
              <a:t>c</a:t>
            </a:r>
            <a:r>
              <a:rPr sz="2200" spc="-57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(Hi</a:t>
            </a:r>
            <a:r>
              <a:rPr sz="2200" spc="4" dirty="0">
                <a:latin typeface="Arial"/>
                <a:cs typeface="Arial"/>
              </a:rPr>
              <a:t>g</a:t>
            </a:r>
            <a:r>
              <a:rPr sz="2200" spc="0" dirty="0">
                <a:latin typeface="Arial"/>
                <a:cs typeface="Arial"/>
              </a:rPr>
              <a:t>he</a:t>
            </a:r>
            <a:r>
              <a:rPr sz="2200" spc="9" dirty="0">
                <a:latin typeface="Arial"/>
                <a:cs typeface="Arial"/>
              </a:rPr>
              <a:t>s</a:t>
            </a:r>
            <a:r>
              <a:rPr sz="2200" spc="0" dirty="0">
                <a:latin typeface="Arial"/>
                <a:cs typeface="Arial"/>
              </a:rPr>
              <a:t>t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Ac</a:t>
            </a:r>
            <a:r>
              <a:rPr sz="2200" spc="9" dirty="0">
                <a:latin typeface="Arial"/>
                <a:cs typeface="Arial"/>
              </a:rPr>
              <a:t>c</a:t>
            </a:r>
            <a:r>
              <a:rPr sz="2200" spc="0" dirty="0">
                <a:latin typeface="Arial"/>
                <a:cs typeface="Arial"/>
              </a:rPr>
              <a:t>e</a:t>
            </a:r>
            <a:r>
              <a:rPr sz="2200" spc="4" dirty="0">
                <a:latin typeface="Arial"/>
                <a:cs typeface="Arial"/>
              </a:rPr>
              <a:t>s</a:t>
            </a:r>
            <a:r>
              <a:rPr sz="2200" spc="0" dirty="0">
                <a:latin typeface="Arial"/>
                <a:cs typeface="Arial"/>
              </a:rPr>
              <a:t>s</a:t>
            </a:r>
            <a:r>
              <a:rPr sz="2200" spc="4" dirty="0">
                <a:latin typeface="Arial"/>
                <a:cs typeface="Arial"/>
              </a:rPr>
              <a:t>/</a:t>
            </a:r>
            <a:r>
              <a:rPr sz="2200" spc="0" dirty="0">
                <a:latin typeface="Arial"/>
                <a:cs typeface="Arial"/>
              </a:rPr>
              <a:t>Privi</a:t>
            </a:r>
            <a:r>
              <a:rPr sz="2200" spc="4" dirty="0">
                <a:latin typeface="Arial"/>
                <a:cs typeface="Arial"/>
              </a:rPr>
              <a:t>l</a:t>
            </a:r>
            <a:r>
              <a:rPr sz="2200" spc="0" dirty="0">
                <a:latin typeface="Arial"/>
                <a:cs typeface="Arial"/>
              </a:rPr>
              <a:t>ege</a:t>
            </a:r>
            <a:r>
              <a:rPr sz="2200" spc="-146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Level</a:t>
            </a:r>
            <a:r>
              <a:rPr sz="2200" spc="-32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12700" marR="48192">
              <a:lnSpc>
                <a:spcPct val="95825"/>
              </a:lnSpc>
              <a:spcBef>
                <a:spcPts val="520"/>
              </a:spcBef>
            </a:pPr>
            <a:r>
              <a:rPr sz="2200" spc="0" dirty="0">
                <a:latin typeface="Arial"/>
                <a:cs typeface="Arial"/>
              </a:rPr>
              <a:t>pr</a:t>
            </a:r>
            <a:r>
              <a:rPr sz="2200" spc="4" dirty="0">
                <a:latin typeface="Arial"/>
                <a:cs typeface="Arial"/>
              </a:rPr>
              <a:t>o</a:t>
            </a:r>
            <a:r>
              <a:rPr sz="2200" spc="0" dirty="0">
                <a:latin typeface="Arial"/>
                <a:cs typeface="Arial"/>
              </a:rPr>
              <a:t>te</a:t>
            </a:r>
            <a:r>
              <a:rPr sz="2200" spc="9" dirty="0">
                <a:latin typeface="Arial"/>
                <a:cs typeface="Arial"/>
              </a:rPr>
              <a:t>c</a:t>
            </a:r>
            <a:r>
              <a:rPr sz="2200" spc="0" dirty="0">
                <a:latin typeface="Arial"/>
                <a:cs typeface="Arial"/>
              </a:rPr>
              <a:t>ted</a:t>
            </a:r>
            <a:endParaRPr sz="2200">
              <a:latin typeface="Arial"/>
              <a:cs typeface="Arial"/>
            </a:endParaRPr>
          </a:p>
          <a:p>
            <a:pPr marL="12700" marR="48192">
              <a:lnSpc>
                <a:spcPct val="95825"/>
              </a:lnSpc>
              <a:spcBef>
                <a:spcPts val="638"/>
              </a:spcBef>
            </a:pPr>
            <a:r>
              <a:rPr sz="2200" spc="0" dirty="0">
                <a:latin typeface="Arial"/>
                <a:cs typeface="Arial"/>
              </a:rPr>
              <a:t>pr</a:t>
            </a:r>
            <a:r>
              <a:rPr sz="2200" spc="4" dirty="0">
                <a:latin typeface="Arial"/>
                <a:cs typeface="Arial"/>
              </a:rPr>
              <a:t>i</a:t>
            </a:r>
            <a:r>
              <a:rPr sz="2200" spc="0" dirty="0">
                <a:latin typeface="Arial"/>
                <a:cs typeface="Arial"/>
              </a:rPr>
              <a:t>vate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(L</a:t>
            </a:r>
            <a:r>
              <a:rPr sz="2200" spc="4" dirty="0">
                <a:latin typeface="Arial"/>
                <a:cs typeface="Arial"/>
              </a:rPr>
              <a:t>e</a:t>
            </a:r>
            <a:r>
              <a:rPr sz="2200" spc="0" dirty="0">
                <a:latin typeface="Arial"/>
                <a:cs typeface="Arial"/>
              </a:rPr>
              <a:t>a</a:t>
            </a:r>
            <a:r>
              <a:rPr sz="2200" spc="4" dirty="0">
                <a:latin typeface="Arial"/>
                <a:cs typeface="Arial"/>
              </a:rPr>
              <a:t>s</a:t>
            </a:r>
            <a:r>
              <a:rPr sz="2200" spc="0" dirty="0">
                <a:latin typeface="Arial"/>
                <a:cs typeface="Arial"/>
              </a:rPr>
              <a:t>t</a:t>
            </a:r>
            <a:r>
              <a:rPr sz="2200" spc="-29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Privi</a:t>
            </a:r>
            <a:r>
              <a:rPr sz="2200" spc="4" dirty="0">
                <a:latin typeface="Arial"/>
                <a:cs typeface="Arial"/>
              </a:rPr>
              <a:t>l</a:t>
            </a:r>
            <a:r>
              <a:rPr sz="2200" spc="0" dirty="0">
                <a:latin typeface="Arial"/>
                <a:cs typeface="Arial"/>
              </a:rPr>
              <a:t>ege</a:t>
            </a:r>
            <a:r>
              <a:rPr sz="2200" spc="-69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Leve</a:t>
            </a:r>
            <a:r>
              <a:rPr sz="2200" spc="4" dirty="0">
                <a:latin typeface="Arial"/>
                <a:cs typeface="Arial"/>
              </a:rPr>
              <a:t>l</a:t>
            </a:r>
            <a:r>
              <a:rPr sz="2200" spc="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38"/>
              </a:spcBef>
            </a:pPr>
            <a:r>
              <a:rPr sz="2200" spc="0" dirty="0">
                <a:latin typeface="Arial"/>
                <a:cs typeface="Arial"/>
              </a:rPr>
              <a:t>pa</a:t>
            </a:r>
            <a:r>
              <a:rPr sz="2200" spc="4" dirty="0">
                <a:latin typeface="Arial"/>
                <a:cs typeface="Arial"/>
              </a:rPr>
              <a:t>c</a:t>
            </a:r>
            <a:r>
              <a:rPr sz="2200" spc="0" dirty="0">
                <a:latin typeface="Arial"/>
                <a:cs typeface="Arial"/>
              </a:rPr>
              <a:t>ka</a:t>
            </a:r>
            <a:r>
              <a:rPr sz="2200" spc="4" dirty="0">
                <a:latin typeface="Arial"/>
                <a:cs typeface="Arial"/>
              </a:rPr>
              <a:t>ge</a:t>
            </a:r>
            <a:r>
              <a:rPr sz="2200" spc="0" dirty="0">
                <a:latin typeface="Arial"/>
                <a:cs typeface="Arial"/>
              </a:rPr>
              <a:t>-private</a:t>
            </a:r>
            <a:r>
              <a:rPr sz="2200" spc="93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(Defau</a:t>
            </a:r>
            <a:r>
              <a:rPr sz="2200" spc="14" dirty="0">
                <a:latin typeface="Arial"/>
                <a:cs typeface="Arial"/>
              </a:rPr>
              <a:t>l</a:t>
            </a:r>
            <a:r>
              <a:rPr sz="2200" spc="0" dirty="0">
                <a:latin typeface="Arial"/>
                <a:cs typeface="Arial"/>
              </a:rPr>
              <a:t>t</a:t>
            </a:r>
            <a:r>
              <a:rPr sz="2200" spc="174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M</a:t>
            </a:r>
            <a:r>
              <a:rPr sz="2200" spc="0" dirty="0">
                <a:latin typeface="Arial"/>
                <a:cs typeface="Arial"/>
              </a:rPr>
              <a:t>od</a:t>
            </a:r>
            <a:r>
              <a:rPr sz="2200" spc="4" dirty="0">
                <a:latin typeface="Arial"/>
                <a:cs typeface="Arial"/>
              </a:rPr>
              <a:t>i</a:t>
            </a:r>
            <a:r>
              <a:rPr sz="2200" spc="0" dirty="0">
                <a:latin typeface="Arial"/>
                <a:cs typeface="Arial"/>
              </a:rPr>
              <a:t>fier</a:t>
            </a:r>
            <a:r>
              <a:rPr sz="2200" spc="161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–</a:t>
            </a:r>
            <a:r>
              <a:rPr sz="2200" spc="232" dirty="0">
                <a:latin typeface="Arial"/>
                <a:cs typeface="Arial"/>
              </a:rPr>
              <a:t> </a:t>
            </a:r>
            <a:r>
              <a:rPr sz="2200" spc="4" dirty="0">
                <a:latin typeface="Arial"/>
                <a:cs typeface="Arial"/>
              </a:rPr>
              <a:t>i</a:t>
            </a:r>
            <a:r>
              <a:rPr sz="2200" spc="0" dirty="0">
                <a:latin typeface="Arial"/>
                <a:cs typeface="Arial"/>
              </a:rPr>
              <a:t>f</a:t>
            </a:r>
            <a:r>
              <a:rPr sz="2200" spc="229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no</a:t>
            </a:r>
            <a:r>
              <a:rPr sz="2200" spc="205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ac</a:t>
            </a:r>
            <a:r>
              <a:rPr sz="2200" spc="9" dirty="0">
                <a:latin typeface="Arial"/>
                <a:cs typeface="Arial"/>
              </a:rPr>
              <a:t>c</a:t>
            </a:r>
            <a:r>
              <a:rPr sz="2200" spc="0" dirty="0">
                <a:latin typeface="Arial"/>
                <a:cs typeface="Arial"/>
              </a:rPr>
              <a:t>ess</a:t>
            </a:r>
            <a:r>
              <a:rPr sz="2200" spc="176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m</a:t>
            </a:r>
            <a:r>
              <a:rPr sz="2200" spc="0" dirty="0">
                <a:latin typeface="Arial"/>
                <a:cs typeface="Arial"/>
              </a:rPr>
              <a:t>od</a:t>
            </a:r>
            <a:r>
              <a:rPr sz="2200" spc="4" dirty="0">
                <a:latin typeface="Arial"/>
                <a:cs typeface="Arial"/>
              </a:rPr>
              <a:t>i</a:t>
            </a:r>
            <a:r>
              <a:rPr sz="2200" spc="0" dirty="0">
                <a:latin typeface="Arial"/>
                <a:cs typeface="Arial"/>
              </a:rPr>
              <a:t>fier</a:t>
            </a:r>
            <a:endParaRPr sz="2200">
              <a:latin typeface="Arial"/>
              <a:cs typeface="Arial"/>
            </a:endParaRPr>
          </a:p>
          <a:p>
            <a:pPr marL="12700" marR="48192">
              <a:lnSpc>
                <a:spcPct val="95825"/>
              </a:lnSpc>
              <a:spcBef>
                <a:spcPts val="110"/>
              </a:spcBef>
            </a:pPr>
            <a:r>
              <a:rPr sz="2200" spc="4" dirty="0">
                <a:latin typeface="Arial"/>
                <a:cs typeface="Arial"/>
              </a:rPr>
              <a:t>i</a:t>
            </a:r>
            <a:r>
              <a:rPr sz="2200" spc="0" dirty="0">
                <a:latin typeface="Arial"/>
                <a:cs typeface="Arial"/>
              </a:rPr>
              <a:t>s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u</a:t>
            </a:r>
            <a:r>
              <a:rPr sz="2200" spc="4" dirty="0">
                <a:latin typeface="Arial"/>
                <a:cs typeface="Arial"/>
              </a:rPr>
              <a:t>s</a:t>
            </a:r>
            <a:r>
              <a:rPr sz="2200" spc="0" dirty="0">
                <a:latin typeface="Arial"/>
                <a:cs typeface="Arial"/>
              </a:rPr>
              <a:t>ed)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6571" y="6134105"/>
            <a:ext cx="670940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u="heavy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u="heavy" spc="-4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b="1" u="heavy" spc="0" dirty="0">
                <a:solidFill>
                  <a:srgbClr val="FF0000"/>
                </a:solidFill>
                <a:latin typeface="Arial"/>
                <a:cs typeface="Arial"/>
              </a:rPr>
              <a:t>te:</a:t>
            </a:r>
            <a:r>
              <a:rPr sz="2400" b="1" u="heavy" spc="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heavy" spc="0" dirty="0">
                <a:solidFill>
                  <a:srgbClr val="FF0000"/>
                </a:solidFill>
                <a:latin typeface="Arial"/>
                <a:cs typeface="Arial"/>
              </a:rPr>
              <a:t>packa</a:t>
            </a:r>
            <a:r>
              <a:rPr sz="2400" b="1" u="heavy" spc="-9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b="1" u="heavy" spc="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u="heavy" spc="4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400" b="1" u="heavy" spc="0" dirty="0">
                <a:solidFill>
                  <a:srgbClr val="FF0000"/>
                </a:solidFill>
                <a:latin typeface="Arial"/>
                <a:cs typeface="Arial"/>
              </a:rPr>
              <a:t>private</a:t>
            </a:r>
            <a:r>
              <a:rPr sz="2400" b="1" u="heavy" spc="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heavy" spc="0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2400" b="1" u="heavy" spc="-4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u="heavy" spc="0" dirty="0">
                <a:solidFill>
                  <a:srgbClr val="FF0000"/>
                </a:solidFill>
                <a:latin typeface="Arial"/>
                <a:cs typeface="Arial"/>
              </a:rPr>
              <a:t>ot</a:t>
            </a:r>
            <a:r>
              <a:rPr sz="2400" b="1" u="heavy" spc="-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heavy" spc="0" dirty="0">
                <a:solidFill>
                  <a:srgbClr val="FF0000"/>
                </a:solidFill>
                <a:latin typeface="Arial"/>
                <a:cs typeface="Arial"/>
              </a:rPr>
              <a:t>a Java</a:t>
            </a:r>
            <a:r>
              <a:rPr sz="2400" b="1" u="heavy" spc="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heavy" spc="0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b="1" u="heavy" spc="-4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u="heavy" spc="-2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400" b="1" u="heavy" spc="2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400" b="1" u="heavy" spc="0" dirty="0">
                <a:solidFill>
                  <a:srgbClr val="FF0000"/>
                </a:solidFill>
                <a:latin typeface="Arial"/>
                <a:cs typeface="Arial"/>
              </a:rPr>
              <a:t>ord. 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5459" y="6660591"/>
            <a:ext cx="26902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Obj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9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-Ori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-9" baseline="2275" dirty="0">
                <a:latin typeface="Calibri"/>
                <a:cs typeface="Calibri"/>
              </a:rPr>
              <a:t>nt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-2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P</a:t>
            </a:r>
            <a:r>
              <a:rPr sz="1800" b="1" spc="-9" baseline="2275" dirty="0">
                <a:latin typeface="Calibri"/>
                <a:cs typeface="Calibri"/>
              </a:rPr>
              <a:t>r</a:t>
            </a:r>
            <a:r>
              <a:rPr sz="1800" b="1" spc="0" baseline="2275" dirty="0">
                <a:latin typeface="Calibri"/>
                <a:cs typeface="Calibri"/>
              </a:rPr>
              <a:t>og</a:t>
            </a:r>
            <a:r>
              <a:rPr sz="1800" b="1" spc="-19" baseline="2275" dirty="0">
                <a:latin typeface="Calibri"/>
                <a:cs typeface="Calibri"/>
              </a:rPr>
              <a:t>r</a:t>
            </a:r>
            <a:r>
              <a:rPr sz="1800" b="1" spc="-4" baseline="2275" dirty="0">
                <a:latin typeface="Calibri"/>
                <a:cs typeface="Calibri"/>
              </a:rPr>
              <a:t>amm</a:t>
            </a:r>
            <a:r>
              <a:rPr sz="1800" b="1" spc="4" baseline="2275" dirty="0">
                <a:latin typeface="Calibri"/>
                <a:cs typeface="Calibri"/>
              </a:rPr>
              <a:t>in</a:t>
            </a:r>
            <a:r>
              <a:rPr sz="1800" b="1" spc="0" baseline="2275" dirty="0">
                <a:latin typeface="Calibri"/>
                <a:cs typeface="Calibri"/>
              </a:rPr>
              <a:t>g </a:t>
            </a:r>
            <a:r>
              <a:rPr sz="1800" b="1" spc="1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Usi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J</a:t>
            </a:r>
            <a:r>
              <a:rPr sz="1800" b="1" spc="-19" baseline="2275" dirty="0">
                <a:latin typeface="Calibri"/>
                <a:cs typeface="Calibri"/>
              </a:rPr>
              <a:t>a</a:t>
            </a:r>
            <a:r>
              <a:rPr sz="1800" b="1" spc="-14" baseline="2275" dirty="0">
                <a:latin typeface="Calibri"/>
                <a:cs typeface="Calibri"/>
              </a:rPr>
              <a:t>v</a:t>
            </a:r>
            <a:r>
              <a:rPr sz="1800" b="1" spc="0" baseline="2275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7120" y="6254089"/>
            <a:ext cx="8534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4462856" y="6254089"/>
            <a:ext cx="8686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4803927" y="6254089"/>
            <a:ext cx="8473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361711" y="6254089"/>
            <a:ext cx="82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613781" y="6254089"/>
            <a:ext cx="8473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376390" y="6254089"/>
            <a:ext cx="8564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833029" y="6254089"/>
            <a:ext cx="8453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1886" y="5877306"/>
            <a:ext cx="1368552" cy="434339"/>
          </a:xfrm>
          <a:custGeom>
            <a:avLst/>
            <a:gdLst/>
            <a:ahLst/>
            <a:cxnLst/>
            <a:rect l="l" t="t" r="r" b="b"/>
            <a:pathLst>
              <a:path w="1368552" h="434339">
                <a:moveTo>
                  <a:pt x="0" y="217170"/>
                </a:moveTo>
                <a:lnTo>
                  <a:pt x="19886" y="164981"/>
                </a:lnTo>
                <a:lnTo>
                  <a:pt x="53773" y="132638"/>
                </a:lnTo>
                <a:lnTo>
                  <a:pt x="102520" y="102774"/>
                </a:lnTo>
                <a:lnTo>
                  <a:pt x="164717" y="75838"/>
                </a:lnTo>
                <a:lnTo>
                  <a:pt x="238957" y="52276"/>
                </a:lnTo>
                <a:lnTo>
                  <a:pt x="280152" y="41901"/>
                </a:lnTo>
                <a:lnTo>
                  <a:pt x="323829" y="32537"/>
                </a:lnTo>
                <a:lnTo>
                  <a:pt x="369812" y="24240"/>
                </a:lnTo>
                <a:lnTo>
                  <a:pt x="417925" y="17066"/>
                </a:lnTo>
                <a:lnTo>
                  <a:pt x="467992" y="11071"/>
                </a:lnTo>
                <a:lnTo>
                  <a:pt x="519836" y="6311"/>
                </a:lnTo>
                <a:lnTo>
                  <a:pt x="573283" y="2842"/>
                </a:lnTo>
                <a:lnTo>
                  <a:pt x="628154" y="719"/>
                </a:lnTo>
                <a:lnTo>
                  <a:pt x="684276" y="0"/>
                </a:lnTo>
                <a:lnTo>
                  <a:pt x="740402" y="719"/>
                </a:lnTo>
                <a:lnTo>
                  <a:pt x="795278" y="2842"/>
                </a:lnTo>
                <a:lnTo>
                  <a:pt x="848727" y="6311"/>
                </a:lnTo>
                <a:lnTo>
                  <a:pt x="900574" y="11071"/>
                </a:lnTo>
                <a:lnTo>
                  <a:pt x="950642" y="17066"/>
                </a:lnTo>
                <a:lnTo>
                  <a:pt x="998756" y="24240"/>
                </a:lnTo>
                <a:lnTo>
                  <a:pt x="1044739" y="32537"/>
                </a:lnTo>
                <a:lnTo>
                  <a:pt x="1088416" y="41901"/>
                </a:lnTo>
                <a:lnTo>
                  <a:pt x="1129610" y="52276"/>
                </a:lnTo>
                <a:lnTo>
                  <a:pt x="1168145" y="63607"/>
                </a:lnTo>
                <a:lnTo>
                  <a:pt x="1236537" y="88912"/>
                </a:lnTo>
                <a:lnTo>
                  <a:pt x="1292181" y="117368"/>
                </a:lnTo>
                <a:lnTo>
                  <a:pt x="1333670" y="148527"/>
                </a:lnTo>
                <a:lnTo>
                  <a:pt x="1359596" y="181944"/>
                </a:lnTo>
                <a:lnTo>
                  <a:pt x="1368552" y="217170"/>
                </a:lnTo>
                <a:lnTo>
                  <a:pt x="1366283" y="234981"/>
                </a:lnTo>
                <a:lnTo>
                  <a:pt x="1348667" y="269358"/>
                </a:lnTo>
                <a:lnTo>
                  <a:pt x="1314783" y="301701"/>
                </a:lnTo>
                <a:lnTo>
                  <a:pt x="1266040" y="331565"/>
                </a:lnTo>
                <a:lnTo>
                  <a:pt x="1203846" y="358501"/>
                </a:lnTo>
                <a:lnTo>
                  <a:pt x="1129610" y="382063"/>
                </a:lnTo>
                <a:lnTo>
                  <a:pt x="1088416" y="392438"/>
                </a:lnTo>
                <a:lnTo>
                  <a:pt x="1044739" y="401802"/>
                </a:lnTo>
                <a:lnTo>
                  <a:pt x="998756" y="410099"/>
                </a:lnTo>
                <a:lnTo>
                  <a:pt x="950642" y="417273"/>
                </a:lnTo>
                <a:lnTo>
                  <a:pt x="900574" y="423268"/>
                </a:lnTo>
                <a:lnTo>
                  <a:pt x="848727" y="428028"/>
                </a:lnTo>
                <a:lnTo>
                  <a:pt x="795278" y="431497"/>
                </a:lnTo>
                <a:lnTo>
                  <a:pt x="740402" y="433620"/>
                </a:lnTo>
                <a:lnTo>
                  <a:pt x="684276" y="434340"/>
                </a:lnTo>
                <a:lnTo>
                  <a:pt x="628154" y="433620"/>
                </a:lnTo>
                <a:lnTo>
                  <a:pt x="573283" y="431497"/>
                </a:lnTo>
                <a:lnTo>
                  <a:pt x="519836" y="428028"/>
                </a:lnTo>
                <a:lnTo>
                  <a:pt x="467992" y="423268"/>
                </a:lnTo>
                <a:lnTo>
                  <a:pt x="417925" y="417273"/>
                </a:lnTo>
                <a:lnTo>
                  <a:pt x="369812" y="410099"/>
                </a:lnTo>
                <a:lnTo>
                  <a:pt x="323829" y="401802"/>
                </a:lnTo>
                <a:lnTo>
                  <a:pt x="280152" y="392438"/>
                </a:lnTo>
                <a:lnTo>
                  <a:pt x="238957" y="382063"/>
                </a:lnTo>
                <a:lnTo>
                  <a:pt x="200420" y="370732"/>
                </a:lnTo>
                <a:lnTo>
                  <a:pt x="132025" y="345427"/>
                </a:lnTo>
                <a:lnTo>
                  <a:pt x="76377" y="316971"/>
                </a:lnTo>
                <a:lnTo>
                  <a:pt x="34884" y="285812"/>
                </a:lnTo>
                <a:lnTo>
                  <a:pt x="8956" y="252395"/>
                </a:lnTo>
                <a:lnTo>
                  <a:pt x="0" y="21717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68474" y="5877306"/>
            <a:ext cx="1799843" cy="434339"/>
          </a:xfrm>
          <a:custGeom>
            <a:avLst/>
            <a:gdLst/>
            <a:ahLst/>
            <a:cxnLst/>
            <a:rect l="l" t="t" r="r" b="b"/>
            <a:pathLst>
              <a:path w="1799843" h="434339">
                <a:moveTo>
                  <a:pt x="0" y="217170"/>
                </a:moveTo>
                <a:lnTo>
                  <a:pt x="26157" y="164981"/>
                </a:lnTo>
                <a:lnTo>
                  <a:pt x="70729" y="132638"/>
                </a:lnTo>
                <a:lnTo>
                  <a:pt x="134843" y="102774"/>
                </a:lnTo>
                <a:lnTo>
                  <a:pt x="173650" y="88912"/>
                </a:lnTo>
                <a:lnTo>
                  <a:pt x="216648" y="75838"/>
                </a:lnTo>
                <a:lnTo>
                  <a:pt x="263604" y="63607"/>
                </a:lnTo>
                <a:lnTo>
                  <a:pt x="314287" y="52276"/>
                </a:lnTo>
                <a:lnTo>
                  <a:pt x="368466" y="41901"/>
                </a:lnTo>
                <a:lnTo>
                  <a:pt x="425909" y="32537"/>
                </a:lnTo>
                <a:lnTo>
                  <a:pt x="486383" y="24240"/>
                </a:lnTo>
                <a:lnTo>
                  <a:pt x="549657" y="17066"/>
                </a:lnTo>
                <a:lnTo>
                  <a:pt x="615500" y="11071"/>
                </a:lnTo>
                <a:lnTo>
                  <a:pt x="683680" y="6311"/>
                </a:lnTo>
                <a:lnTo>
                  <a:pt x="753965" y="2842"/>
                </a:lnTo>
                <a:lnTo>
                  <a:pt x="826122" y="719"/>
                </a:lnTo>
                <a:lnTo>
                  <a:pt x="899921" y="0"/>
                </a:lnTo>
                <a:lnTo>
                  <a:pt x="973721" y="719"/>
                </a:lnTo>
                <a:lnTo>
                  <a:pt x="1045878" y="2842"/>
                </a:lnTo>
                <a:lnTo>
                  <a:pt x="1116163" y="6311"/>
                </a:lnTo>
                <a:lnTo>
                  <a:pt x="1184343" y="11071"/>
                </a:lnTo>
                <a:lnTo>
                  <a:pt x="1250186" y="17066"/>
                </a:lnTo>
                <a:lnTo>
                  <a:pt x="1313460" y="24240"/>
                </a:lnTo>
                <a:lnTo>
                  <a:pt x="1373934" y="32537"/>
                </a:lnTo>
                <a:lnTo>
                  <a:pt x="1431377" y="41901"/>
                </a:lnTo>
                <a:lnTo>
                  <a:pt x="1485556" y="52276"/>
                </a:lnTo>
                <a:lnTo>
                  <a:pt x="1536239" y="63607"/>
                </a:lnTo>
                <a:lnTo>
                  <a:pt x="1583195" y="75838"/>
                </a:lnTo>
                <a:lnTo>
                  <a:pt x="1626193" y="88912"/>
                </a:lnTo>
                <a:lnTo>
                  <a:pt x="1665000" y="102774"/>
                </a:lnTo>
                <a:lnTo>
                  <a:pt x="1729114" y="132638"/>
                </a:lnTo>
                <a:lnTo>
                  <a:pt x="1773686" y="164981"/>
                </a:lnTo>
                <a:lnTo>
                  <a:pt x="1796860" y="199358"/>
                </a:lnTo>
                <a:lnTo>
                  <a:pt x="1799843" y="217170"/>
                </a:lnTo>
                <a:lnTo>
                  <a:pt x="1796860" y="234981"/>
                </a:lnTo>
                <a:lnTo>
                  <a:pt x="1773686" y="269358"/>
                </a:lnTo>
                <a:lnTo>
                  <a:pt x="1729114" y="301701"/>
                </a:lnTo>
                <a:lnTo>
                  <a:pt x="1665000" y="331565"/>
                </a:lnTo>
                <a:lnTo>
                  <a:pt x="1626193" y="345427"/>
                </a:lnTo>
                <a:lnTo>
                  <a:pt x="1583195" y="358501"/>
                </a:lnTo>
                <a:lnTo>
                  <a:pt x="1536239" y="370732"/>
                </a:lnTo>
                <a:lnTo>
                  <a:pt x="1485556" y="382063"/>
                </a:lnTo>
                <a:lnTo>
                  <a:pt x="1431377" y="392438"/>
                </a:lnTo>
                <a:lnTo>
                  <a:pt x="1373934" y="401802"/>
                </a:lnTo>
                <a:lnTo>
                  <a:pt x="1313460" y="410099"/>
                </a:lnTo>
                <a:lnTo>
                  <a:pt x="1250186" y="417273"/>
                </a:lnTo>
                <a:lnTo>
                  <a:pt x="1184343" y="423268"/>
                </a:lnTo>
                <a:lnTo>
                  <a:pt x="1116163" y="428028"/>
                </a:lnTo>
                <a:lnTo>
                  <a:pt x="1045878" y="431497"/>
                </a:lnTo>
                <a:lnTo>
                  <a:pt x="973721" y="433620"/>
                </a:lnTo>
                <a:lnTo>
                  <a:pt x="899921" y="434340"/>
                </a:lnTo>
                <a:lnTo>
                  <a:pt x="826122" y="433620"/>
                </a:lnTo>
                <a:lnTo>
                  <a:pt x="753965" y="431497"/>
                </a:lnTo>
                <a:lnTo>
                  <a:pt x="683680" y="428028"/>
                </a:lnTo>
                <a:lnTo>
                  <a:pt x="615500" y="423268"/>
                </a:lnTo>
                <a:lnTo>
                  <a:pt x="549657" y="417273"/>
                </a:lnTo>
                <a:lnTo>
                  <a:pt x="486383" y="410099"/>
                </a:lnTo>
                <a:lnTo>
                  <a:pt x="425909" y="401802"/>
                </a:lnTo>
                <a:lnTo>
                  <a:pt x="368466" y="392438"/>
                </a:lnTo>
                <a:lnTo>
                  <a:pt x="314287" y="382063"/>
                </a:lnTo>
                <a:lnTo>
                  <a:pt x="263604" y="370732"/>
                </a:lnTo>
                <a:lnTo>
                  <a:pt x="216648" y="358501"/>
                </a:lnTo>
                <a:lnTo>
                  <a:pt x="173650" y="345427"/>
                </a:lnTo>
                <a:lnTo>
                  <a:pt x="134843" y="331565"/>
                </a:lnTo>
                <a:lnTo>
                  <a:pt x="70729" y="301701"/>
                </a:lnTo>
                <a:lnTo>
                  <a:pt x="26157" y="269358"/>
                </a:lnTo>
                <a:lnTo>
                  <a:pt x="2983" y="234981"/>
                </a:lnTo>
                <a:lnTo>
                  <a:pt x="0" y="21717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80438" y="6033516"/>
            <a:ext cx="288036" cy="123443"/>
          </a:xfrm>
          <a:custGeom>
            <a:avLst/>
            <a:gdLst/>
            <a:ahLst/>
            <a:cxnLst/>
            <a:rect l="l" t="t" r="r" b="b"/>
            <a:pathLst>
              <a:path w="288036" h="123443">
                <a:moveTo>
                  <a:pt x="185166" y="82296"/>
                </a:moveTo>
                <a:lnTo>
                  <a:pt x="164592" y="82295"/>
                </a:lnTo>
                <a:lnTo>
                  <a:pt x="164592" y="123444"/>
                </a:lnTo>
                <a:lnTo>
                  <a:pt x="288036" y="61722"/>
                </a:lnTo>
                <a:lnTo>
                  <a:pt x="185166" y="82296"/>
                </a:lnTo>
                <a:close/>
              </a:path>
              <a:path w="288036" h="123443">
                <a:moveTo>
                  <a:pt x="185166" y="41148"/>
                </a:moveTo>
                <a:lnTo>
                  <a:pt x="164592" y="0"/>
                </a:lnTo>
                <a:lnTo>
                  <a:pt x="164592" y="41147"/>
                </a:lnTo>
                <a:lnTo>
                  <a:pt x="185166" y="41148"/>
                </a:lnTo>
                <a:close/>
              </a:path>
              <a:path w="288036" h="123443">
                <a:moveTo>
                  <a:pt x="0" y="41148"/>
                </a:moveTo>
                <a:lnTo>
                  <a:pt x="0" y="82296"/>
                </a:lnTo>
                <a:lnTo>
                  <a:pt x="185166" y="82296"/>
                </a:lnTo>
                <a:lnTo>
                  <a:pt x="288036" y="61722"/>
                </a:lnTo>
                <a:lnTo>
                  <a:pt x="164592" y="0"/>
                </a:lnTo>
                <a:lnTo>
                  <a:pt x="185166" y="41148"/>
                </a:lnTo>
                <a:lnTo>
                  <a:pt x="0" y="411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56354" y="5877306"/>
            <a:ext cx="2808731" cy="434339"/>
          </a:xfrm>
          <a:custGeom>
            <a:avLst/>
            <a:gdLst/>
            <a:ahLst/>
            <a:cxnLst/>
            <a:rect l="l" t="t" r="r" b="b"/>
            <a:pathLst>
              <a:path w="2808731" h="434339">
                <a:moveTo>
                  <a:pt x="0" y="217170"/>
                </a:moveTo>
                <a:lnTo>
                  <a:pt x="18381" y="181944"/>
                </a:lnTo>
                <a:lnTo>
                  <a:pt x="71597" y="148527"/>
                </a:lnTo>
                <a:lnTo>
                  <a:pt x="110364" y="132638"/>
                </a:lnTo>
                <a:lnTo>
                  <a:pt x="156756" y="117368"/>
                </a:lnTo>
                <a:lnTo>
                  <a:pt x="210411" y="102774"/>
                </a:lnTo>
                <a:lnTo>
                  <a:pt x="270967" y="88912"/>
                </a:lnTo>
                <a:lnTo>
                  <a:pt x="338062" y="75838"/>
                </a:lnTo>
                <a:lnTo>
                  <a:pt x="411337" y="63607"/>
                </a:lnTo>
                <a:lnTo>
                  <a:pt x="490428" y="52276"/>
                </a:lnTo>
                <a:lnTo>
                  <a:pt x="574974" y="41901"/>
                </a:lnTo>
                <a:lnTo>
                  <a:pt x="664615" y="32537"/>
                </a:lnTo>
                <a:lnTo>
                  <a:pt x="758988" y="24240"/>
                </a:lnTo>
                <a:lnTo>
                  <a:pt x="857732" y="17066"/>
                </a:lnTo>
                <a:lnTo>
                  <a:pt x="960485" y="11071"/>
                </a:lnTo>
                <a:lnTo>
                  <a:pt x="1066887" y="6311"/>
                </a:lnTo>
                <a:lnTo>
                  <a:pt x="1176575" y="2842"/>
                </a:lnTo>
                <a:lnTo>
                  <a:pt x="1289188" y="719"/>
                </a:lnTo>
                <a:lnTo>
                  <a:pt x="1404366" y="0"/>
                </a:lnTo>
                <a:lnTo>
                  <a:pt x="1519543" y="719"/>
                </a:lnTo>
                <a:lnTo>
                  <a:pt x="1632156" y="2842"/>
                </a:lnTo>
                <a:lnTo>
                  <a:pt x="1741844" y="6311"/>
                </a:lnTo>
                <a:lnTo>
                  <a:pt x="1848246" y="11071"/>
                </a:lnTo>
                <a:lnTo>
                  <a:pt x="1950999" y="17066"/>
                </a:lnTo>
                <a:lnTo>
                  <a:pt x="2049743" y="24240"/>
                </a:lnTo>
                <a:lnTo>
                  <a:pt x="2144116" y="32537"/>
                </a:lnTo>
                <a:lnTo>
                  <a:pt x="2233757" y="41901"/>
                </a:lnTo>
                <a:lnTo>
                  <a:pt x="2318303" y="52276"/>
                </a:lnTo>
                <a:lnTo>
                  <a:pt x="2397394" y="63607"/>
                </a:lnTo>
                <a:lnTo>
                  <a:pt x="2470669" y="75838"/>
                </a:lnTo>
                <a:lnTo>
                  <a:pt x="2537764" y="88912"/>
                </a:lnTo>
                <a:lnTo>
                  <a:pt x="2598320" y="102774"/>
                </a:lnTo>
                <a:lnTo>
                  <a:pt x="2651975" y="117368"/>
                </a:lnTo>
                <a:lnTo>
                  <a:pt x="2698367" y="132638"/>
                </a:lnTo>
                <a:lnTo>
                  <a:pt x="2737134" y="148527"/>
                </a:lnTo>
                <a:lnTo>
                  <a:pt x="2790350" y="181944"/>
                </a:lnTo>
                <a:lnTo>
                  <a:pt x="2808731" y="217170"/>
                </a:lnTo>
                <a:lnTo>
                  <a:pt x="2804076" y="234981"/>
                </a:lnTo>
                <a:lnTo>
                  <a:pt x="2767916" y="269358"/>
                </a:lnTo>
                <a:lnTo>
                  <a:pt x="2698367" y="301701"/>
                </a:lnTo>
                <a:lnTo>
                  <a:pt x="2651975" y="316971"/>
                </a:lnTo>
                <a:lnTo>
                  <a:pt x="2598320" y="331565"/>
                </a:lnTo>
                <a:lnTo>
                  <a:pt x="2537764" y="345427"/>
                </a:lnTo>
                <a:lnTo>
                  <a:pt x="2470669" y="358501"/>
                </a:lnTo>
                <a:lnTo>
                  <a:pt x="2397394" y="370732"/>
                </a:lnTo>
                <a:lnTo>
                  <a:pt x="2318303" y="382063"/>
                </a:lnTo>
                <a:lnTo>
                  <a:pt x="2233757" y="392438"/>
                </a:lnTo>
                <a:lnTo>
                  <a:pt x="2144116" y="401802"/>
                </a:lnTo>
                <a:lnTo>
                  <a:pt x="2049743" y="410099"/>
                </a:lnTo>
                <a:lnTo>
                  <a:pt x="1950999" y="417273"/>
                </a:lnTo>
                <a:lnTo>
                  <a:pt x="1848246" y="423268"/>
                </a:lnTo>
                <a:lnTo>
                  <a:pt x="1741844" y="428028"/>
                </a:lnTo>
                <a:lnTo>
                  <a:pt x="1632156" y="431497"/>
                </a:lnTo>
                <a:lnTo>
                  <a:pt x="1519543" y="433620"/>
                </a:lnTo>
                <a:lnTo>
                  <a:pt x="1404366" y="434340"/>
                </a:lnTo>
                <a:lnTo>
                  <a:pt x="1289188" y="433620"/>
                </a:lnTo>
                <a:lnTo>
                  <a:pt x="1176575" y="431497"/>
                </a:lnTo>
                <a:lnTo>
                  <a:pt x="1066887" y="428028"/>
                </a:lnTo>
                <a:lnTo>
                  <a:pt x="960485" y="423268"/>
                </a:lnTo>
                <a:lnTo>
                  <a:pt x="857732" y="417273"/>
                </a:lnTo>
                <a:lnTo>
                  <a:pt x="758988" y="410099"/>
                </a:lnTo>
                <a:lnTo>
                  <a:pt x="664615" y="401802"/>
                </a:lnTo>
                <a:lnTo>
                  <a:pt x="574974" y="392438"/>
                </a:lnTo>
                <a:lnTo>
                  <a:pt x="490428" y="382063"/>
                </a:lnTo>
                <a:lnTo>
                  <a:pt x="411337" y="370732"/>
                </a:lnTo>
                <a:lnTo>
                  <a:pt x="338062" y="358501"/>
                </a:lnTo>
                <a:lnTo>
                  <a:pt x="270967" y="345427"/>
                </a:lnTo>
                <a:lnTo>
                  <a:pt x="210411" y="331565"/>
                </a:lnTo>
                <a:lnTo>
                  <a:pt x="156756" y="316971"/>
                </a:lnTo>
                <a:lnTo>
                  <a:pt x="110364" y="301701"/>
                </a:lnTo>
                <a:lnTo>
                  <a:pt x="71597" y="285812"/>
                </a:lnTo>
                <a:lnTo>
                  <a:pt x="18381" y="252395"/>
                </a:lnTo>
                <a:lnTo>
                  <a:pt x="0" y="21717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68317" y="6036564"/>
            <a:ext cx="288036" cy="123444"/>
          </a:xfrm>
          <a:custGeom>
            <a:avLst/>
            <a:gdLst/>
            <a:ahLst/>
            <a:cxnLst/>
            <a:rect l="l" t="t" r="r" b="b"/>
            <a:pathLst>
              <a:path w="288036" h="123444">
                <a:moveTo>
                  <a:pt x="185166" y="82296"/>
                </a:moveTo>
                <a:lnTo>
                  <a:pt x="164592" y="82295"/>
                </a:lnTo>
                <a:lnTo>
                  <a:pt x="164592" y="123444"/>
                </a:lnTo>
                <a:lnTo>
                  <a:pt x="288036" y="61722"/>
                </a:lnTo>
                <a:lnTo>
                  <a:pt x="185166" y="82296"/>
                </a:lnTo>
                <a:close/>
              </a:path>
              <a:path w="288036" h="123444">
                <a:moveTo>
                  <a:pt x="185166" y="41148"/>
                </a:moveTo>
                <a:lnTo>
                  <a:pt x="164592" y="0"/>
                </a:lnTo>
                <a:lnTo>
                  <a:pt x="164592" y="41147"/>
                </a:lnTo>
                <a:lnTo>
                  <a:pt x="185166" y="41148"/>
                </a:lnTo>
                <a:close/>
              </a:path>
              <a:path w="288036" h="123444">
                <a:moveTo>
                  <a:pt x="0" y="41148"/>
                </a:moveTo>
                <a:lnTo>
                  <a:pt x="0" y="82296"/>
                </a:lnTo>
                <a:lnTo>
                  <a:pt x="185166" y="82296"/>
                </a:lnTo>
                <a:lnTo>
                  <a:pt x="288036" y="61722"/>
                </a:lnTo>
                <a:lnTo>
                  <a:pt x="164592" y="0"/>
                </a:lnTo>
                <a:lnTo>
                  <a:pt x="185166" y="41148"/>
                </a:lnTo>
                <a:lnTo>
                  <a:pt x="0" y="411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53122" y="5877306"/>
            <a:ext cx="1368552" cy="434339"/>
          </a:xfrm>
          <a:custGeom>
            <a:avLst/>
            <a:gdLst/>
            <a:ahLst/>
            <a:cxnLst/>
            <a:rect l="l" t="t" r="r" b="b"/>
            <a:pathLst>
              <a:path w="1368552" h="434339">
                <a:moveTo>
                  <a:pt x="0" y="217170"/>
                </a:moveTo>
                <a:lnTo>
                  <a:pt x="19884" y="164981"/>
                </a:lnTo>
                <a:lnTo>
                  <a:pt x="53768" y="132638"/>
                </a:lnTo>
                <a:lnTo>
                  <a:pt x="102511" y="102774"/>
                </a:lnTo>
                <a:lnTo>
                  <a:pt x="164705" y="75838"/>
                </a:lnTo>
                <a:lnTo>
                  <a:pt x="238941" y="52276"/>
                </a:lnTo>
                <a:lnTo>
                  <a:pt x="280135" y="41901"/>
                </a:lnTo>
                <a:lnTo>
                  <a:pt x="323812" y="32537"/>
                </a:lnTo>
                <a:lnTo>
                  <a:pt x="369795" y="24240"/>
                </a:lnTo>
                <a:lnTo>
                  <a:pt x="417909" y="17066"/>
                </a:lnTo>
                <a:lnTo>
                  <a:pt x="467977" y="11071"/>
                </a:lnTo>
                <a:lnTo>
                  <a:pt x="519824" y="6311"/>
                </a:lnTo>
                <a:lnTo>
                  <a:pt x="573273" y="2842"/>
                </a:lnTo>
                <a:lnTo>
                  <a:pt x="628149" y="719"/>
                </a:lnTo>
                <a:lnTo>
                  <a:pt x="684276" y="0"/>
                </a:lnTo>
                <a:lnTo>
                  <a:pt x="740402" y="719"/>
                </a:lnTo>
                <a:lnTo>
                  <a:pt x="795278" y="2842"/>
                </a:lnTo>
                <a:lnTo>
                  <a:pt x="848727" y="6311"/>
                </a:lnTo>
                <a:lnTo>
                  <a:pt x="900574" y="11071"/>
                </a:lnTo>
                <a:lnTo>
                  <a:pt x="950642" y="17066"/>
                </a:lnTo>
                <a:lnTo>
                  <a:pt x="998756" y="24240"/>
                </a:lnTo>
                <a:lnTo>
                  <a:pt x="1044739" y="32537"/>
                </a:lnTo>
                <a:lnTo>
                  <a:pt x="1088416" y="41901"/>
                </a:lnTo>
                <a:lnTo>
                  <a:pt x="1129610" y="52276"/>
                </a:lnTo>
                <a:lnTo>
                  <a:pt x="1168145" y="63607"/>
                </a:lnTo>
                <a:lnTo>
                  <a:pt x="1236537" y="88912"/>
                </a:lnTo>
                <a:lnTo>
                  <a:pt x="1292181" y="117368"/>
                </a:lnTo>
                <a:lnTo>
                  <a:pt x="1333670" y="148527"/>
                </a:lnTo>
                <a:lnTo>
                  <a:pt x="1359596" y="181944"/>
                </a:lnTo>
                <a:lnTo>
                  <a:pt x="1368552" y="217170"/>
                </a:lnTo>
                <a:lnTo>
                  <a:pt x="1366283" y="234981"/>
                </a:lnTo>
                <a:lnTo>
                  <a:pt x="1348667" y="269358"/>
                </a:lnTo>
                <a:lnTo>
                  <a:pt x="1314783" y="301701"/>
                </a:lnTo>
                <a:lnTo>
                  <a:pt x="1266040" y="331565"/>
                </a:lnTo>
                <a:lnTo>
                  <a:pt x="1203846" y="358501"/>
                </a:lnTo>
                <a:lnTo>
                  <a:pt x="1129610" y="382063"/>
                </a:lnTo>
                <a:lnTo>
                  <a:pt x="1088416" y="392438"/>
                </a:lnTo>
                <a:lnTo>
                  <a:pt x="1044739" y="401802"/>
                </a:lnTo>
                <a:lnTo>
                  <a:pt x="998756" y="410099"/>
                </a:lnTo>
                <a:lnTo>
                  <a:pt x="950642" y="417273"/>
                </a:lnTo>
                <a:lnTo>
                  <a:pt x="900574" y="423268"/>
                </a:lnTo>
                <a:lnTo>
                  <a:pt x="848727" y="428028"/>
                </a:lnTo>
                <a:lnTo>
                  <a:pt x="795278" y="431497"/>
                </a:lnTo>
                <a:lnTo>
                  <a:pt x="740402" y="433620"/>
                </a:lnTo>
                <a:lnTo>
                  <a:pt x="684276" y="434340"/>
                </a:lnTo>
                <a:lnTo>
                  <a:pt x="628149" y="433620"/>
                </a:lnTo>
                <a:lnTo>
                  <a:pt x="573273" y="431497"/>
                </a:lnTo>
                <a:lnTo>
                  <a:pt x="519824" y="428028"/>
                </a:lnTo>
                <a:lnTo>
                  <a:pt x="467977" y="423268"/>
                </a:lnTo>
                <a:lnTo>
                  <a:pt x="417909" y="417273"/>
                </a:lnTo>
                <a:lnTo>
                  <a:pt x="369795" y="410099"/>
                </a:lnTo>
                <a:lnTo>
                  <a:pt x="323812" y="401802"/>
                </a:lnTo>
                <a:lnTo>
                  <a:pt x="280135" y="392438"/>
                </a:lnTo>
                <a:lnTo>
                  <a:pt x="238941" y="382063"/>
                </a:lnTo>
                <a:lnTo>
                  <a:pt x="200405" y="370732"/>
                </a:lnTo>
                <a:lnTo>
                  <a:pt x="132014" y="345427"/>
                </a:lnTo>
                <a:lnTo>
                  <a:pt x="76370" y="316971"/>
                </a:lnTo>
                <a:lnTo>
                  <a:pt x="34881" y="285812"/>
                </a:lnTo>
                <a:lnTo>
                  <a:pt x="8955" y="252395"/>
                </a:lnTo>
                <a:lnTo>
                  <a:pt x="0" y="21717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65085" y="6033516"/>
            <a:ext cx="288036" cy="123443"/>
          </a:xfrm>
          <a:custGeom>
            <a:avLst/>
            <a:gdLst/>
            <a:ahLst/>
            <a:cxnLst/>
            <a:rect l="l" t="t" r="r" b="b"/>
            <a:pathLst>
              <a:path w="288036" h="123443">
                <a:moveTo>
                  <a:pt x="185166" y="82296"/>
                </a:moveTo>
                <a:lnTo>
                  <a:pt x="164592" y="82295"/>
                </a:lnTo>
                <a:lnTo>
                  <a:pt x="164592" y="123444"/>
                </a:lnTo>
                <a:lnTo>
                  <a:pt x="288036" y="61722"/>
                </a:lnTo>
                <a:lnTo>
                  <a:pt x="185166" y="82296"/>
                </a:lnTo>
                <a:close/>
              </a:path>
              <a:path w="288036" h="123443">
                <a:moveTo>
                  <a:pt x="185166" y="41148"/>
                </a:moveTo>
                <a:lnTo>
                  <a:pt x="164592" y="0"/>
                </a:lnTo>
                <a:lnTo>
                  <a:pt x="164592" y="41147"/>
                </a:lnTo>
                <a:lnTo>
                  <a:pt x="185166" y="41148"/>
                </a:lnTo>
                <a:close/>
              </a:path>
              <a:path w="288036" h="123443">
                <a:moveTo>
                  <a:pt x="0" y="41148"/>
                </a:moveTo>
                <a:lnTo>
                  <a:pt x="0" y="82296"/>
                </a:lnTo>
                <a:lnTo>
                  <a:pt x="185166" y="82296"/>
                </a:lnTo>
                <a:lnTo>
                  <a:pt x="288036" y="61722"/>
                </a:lnTo>
                <a:lnTo>
                  <a:pt x="164592" y="0"/>
                </a:lnTo>
                <a:lnTo>
                  <a:pt x="185166" y="41148"/>
                </a:lnTo>
                <a:lnTo>
                  <a:pt x="0" y="411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77262" y="5653697"/>
            <a:ext cx="4497959" cy="77724"/>
          </a:xfrm>
          <a:custGeom>
            <a:avLst/>
            <a:gdLst/>
            <a:ahLst/>
            <a:cxnLst/>
            <a:rect l="l" t="t" r="r" b="b"/>
            <a:pathLst>
              <a:path w="4497959" h="77724">
                <a:moveTo>
                  <a:pt x="103631" y="21780"/>
                </a:moveTo>
                <a:lnTo>
                  <a:pt x="103631" y="47688"/>
                </a:lnTo>
                <a:lnTo>
                  <a:pt x="181356" y="47752"/>
                </a:lnTo>
                <a:lnTo>
                  <a:pt x="181356" y="21843"/>
                </a:lnTo>
                <a:lnTo>
                  <a:pt x="103631" y="21780"/>
                </a:lnTo>
                <a:close/>
              </a:path>
              <a:path w="4497959" h="77724">
                <a:moveTo>
                  <a:pt x="207263" y="21869"/>
                </a:moveTo>
                <a:lnTo>
                  <a:pt x="207263" y="47777"/>
                </a:lnTo>
                <a:lnTo>
                  <a:pt x="284988" y="47853"/>
                </a:lnTo>
                <a:lnTo>
                  <a:pt x="284988" y="21945"/>
                </a:lnTo>
                <a:lnTo>
                  <a:pt x="207263" y="21869"/>
                </a:lnTo>
                <a:close/>
              </a:path>
              <a:path w="4497959" h="77724">
                <a:moveTo>
                  <a:pt x="310895" y="21971"/>
                </a:moveTo>
                <a:lnTo>
                  <a:pt x="310895" y="47878"/>
                </a:lnTo>
                <a:lnTo>
                  <a:pt x="388619" y="47955"/>
                </a:lnTo>
                <a:lnTo>
                  <a:pt x="388619" y="22047"/>
                </a:lnTo>
                <a:lnTo>
                  <a:pt x="310895" y="21971"/>
                </a:lnTo>
                <a:close/>
              </a:path>
              <a:path w="4497959" h="77724">
                <a:moveTo>
                  <a:pt x="414527" y="22072"/>
                </a:moveTo>
                <a:lnTo>
                  <a:pt x="414527" y="47980"/>
                </a:lnTo>
                <a:lnTo>
                  <a:pt x="492251" y="48056"/>
                </a:lnTo>
                <a:lnTo>
                  <a:pt x="492251" y="22148"/>
                </a:lnTo>
                <a:lnTo>
                  <a:pt x="414527" y="22072"/>
                </a:lnTo>
                <a:close/>
              </a:path>
              <a:path w="4497959" h="77724">
                <a:moveTo>
                  <a:pt x="518160" y="22174"/>
                </a:moveTo>
                <a:lnTo>
                  <a:pt x="518160" y="48082"/>
                </a:lnTo>
                <a:lnTo>
                  <a:pt x="595883" y="48158"/>
                </a:lnTo>
                <a:lnTo>
                  <a:pt x="595883" y="22250"/>
                </a:lnTo>
                <a:lnTo>
                  <a:pt x="518160" y="22174"/>
                </a:lnTo>
                <a:close/>
              </a:path>
              <a:path w="4497959" h="77724">
                <a:moveTo>
                  <a:pt x="621792" y="22275"/>
                </a:moveTo>
                <a:lnTo>
                  <a:pt x="621792" y="48183"/>
                </a:lnTo>
                <a:lnTo>
                  <a:pt x="699515" y="48259"/>
                </a:lnTo>
                <a:lnTo>
                  <a:pt x="699515" y="22339"/>
                </a:lnTo>
                <a:lnTo>
                  <a:pt x="621792" y="22275"/>
                </a:lnTo>
                <a:close/>
              </a:path>
              <a:path w="4497959" h="77724">
                <a:moveTo>
                  <a:pt x="725424" y="22364"/>
                </a:moveTo>
                <a:lnTo>
                  <a:pt x="725424" y="48272"/>
                </a:lnTo>
                <a:lnTo>
                  <a:pt x="803148" y="48348"/>
                </a:lnTo>
                <a:lnTo>
                  <a:pt x="803148" y="22440"/>
                </a:lnTo>
                <a:lnTo>
                  <a:pt x="725424" y="22364"/>
                </a:lnTo>
                <a:close/>
              </a:path>
              <a:path w="4497959" h="77724">
                <a:moveTo>
                  <a:pt x="829055" y="22466"/>
                </a:moveTo>
                <a:lnTo>
                  <a:pt x="829055" y="48374"/>
                </a:lnTo>
                <a:lnTo>
                  <a:pt x="906779" y="48450"/>
                </a:lnTo>
                <a:lnTo>
                  <a:pt x="906779" y="22542"/>
                </a:lnTo>
                <a:lnTo>
                  <a:pt x="829055" y="22466"/>
                </a:lnTo>
                <a:close/>
              </a:path>
              <a:path w="4497959" h="77724">
                <a:moveTo>
                  <a:pt x="932688" y="22567"/>
                </a:moveTo>
                <a:lnTo>
                  <a:pt x="932688" y="48475"/>
                </a:lnTo>
                <a:lnTo>
                  <a:pt x="1010412" y="48552"/>
                </a:lnTo>
                <a:lnTo>
                  <a:pt x="1010412" y="22644"/>
                </a:lnTo>
                <a:lnTo>
                  <a:pt x="932688" y="22567"/>
                </a:lnTo>
                <a:close/>
              </a:path>
              <a:path w="4497959" h="77724">
                <a:moveTo>
                  <a:pt x="1036320" y="22669"/>
                </a:moveTo>
                <a:lnTo>
                  <a:pt x="1036320" y="48577"/>
                </a:lnTo>
                <a:lnTo>
                  <a:pt x="1114043" y="48653"/>
                </a:lnTo>
                <a:lnTo>
                  <a:pt x="1114043" y="22745"/>
                </a:lnTo>
                <a:lnTo>
                  <a:pt x="1036320" y="22669"/>
                </a:lnTo>
                <a:close/>
              </a:path>
              <a:path w="4497959" h="77724">
                <a:moveTo>
                  <a:pt x="1139952" y="22771"/>
                </a:moveTo>
                <a:lnTo>
                  <a:pt x="1139952" y="48679"/>
                </a:lnTo>
                <a:lnTo>
                  <a:pt x="1217676" y="48742"/>
                </a:lnTo>
                <a:lnTo>
                  <a:pt x="1217676" y="22834"/>
                </a:lnTo>
                <a:lnTo>
                  <a:pt x="1139952" y="22771"/>
                </a:lnTo>
                <a:close/>
              </a:path>
              <a:path w="4497959" h="77724">
                <a:moveTo>
                  <a:pt x="1243584" y="22859"/>
                </a:moveTo>
                <a:lnTo>
                  <a:pt x="1243584" y="48768"/>
                </a:lnTo>
                <a:lnTo>
                  <a:pt x="1321308" y="48844"/>
                </a:lnTo>
                <a:lnTo>
                  <a:pt x="1321308" y="22936"/>
                </a:lnTo>
                <a:lnTo>
                  <a:pt x="1243584" y="22859"/>
                </a:lnTo>
                <a:close/>
              </a:path>
              <a:path w="4497959" h="77724">
                <a:moveTo>
                  <a:pt x="1347215" y="22961"/>
                </a:moveTo>
                <a:lnTo>
                  <a:pt x="1347215" y="48869"/>
                </a:lnTo>
                <a:lnTo>
                  <a:pt x="1424939" y="48945"/>
                </a:lnTo>
                <a:lnTo>
                  <a:pt x="1424939" y="23037"/>
                </a:lnTo>
                <a:lnTo>
                  <a:pt x="1347215" y="22961"/>
                </a:lnTo>
                <a:close/>
              </a:path>
              <a:path w="4497959" h="77724">
                <a:moveTo>
                  <a:pt x="1450848" y="23063"/>
                </a:moveTo>
                <a:lnTo>
                  <a:pt x="1450848" y="48971"/>
                </a:lnTo>
                <a:lnTo>
                  <a:pt x="1528572" y="49047"/>
                </a:lnTo>
                <a:lnTo>
                  <a:pt x="1528572" y="23139"/>
                </a:lnTo>
                <a:lnTo>
                  <a:pt x="1450848" y="23063"/>
                </a:lnTo>
                <a:close/>
              </a:path>
              <a:path w="4497959" h="77724">
                <a:moveTo>
                  <a:pt x="1554479" y="23164"/>
                </a:moveTo>
                <a:lnTo>
                  <a:pt x="1554479" y="49072"/>
                </a:lnTo>
                <a:lnTo>
                  <a:pt x="1632203" y="49149"/>
                </a:lnTo>
                <a:lnTo>
                  <a:pt x="1632203" y="23240"/>
                </a:lnTo>
                <a:lnTo>
                  <a:pt x="1554479" y="23164"/>
                </a:lnTo>
                <a:close/>
              </a:path>
              <a:path w="4497959" h="77724">
                <a:moveTo>
                  <a:pt x="1658112" y="23266"/>
                </a:moveTo>
                <a:lnTo>
                  <a:pt x="1658112" y="49174"/>
                </a:lnTo>
                <a:lnTo>
                  <a:pt x="1735836" y="49237"/>
                </a:lnTo>
                <a:lnTo>
                  <a:pt x="1735836" y="23329"/>
                </a:lnTo>
                <a:lnTo>
                  <a:pt x="1658112" y="23266"/>
                </a:lnTo>
                <a:close/>
              </a:path>
              <a:path w="4497959" h="77724">
                <a:moveTo>
                  <a:pt x="1761743" y="23355"/>
                </a:moveTo>
                <a:lnTo>
                  <a:pt x="1761743" y="49263"/>
                </a:lnTo>
                <a:lnTo>
                  <a:pt x="1839467" y="49339"/>
                </a:lnTo>
                <a:lnTo>
                  <a:pt x="1839467" y="23431"/>
                </a:lnTo>
                <a:lnTo>
                  <a:pt x="1761743" y="23355"/>
                </a:lnTo>
                <a:close/>
              </a:path>
              <a:path w="4497959" h="77724">
                <a:moveTo>
                  <a:pt x="1865376" y="23456"/>
                </a:moveTo>
                <a:lnTo>
                  <a:pt x="1865376" y="49364"/>
                </a:lnTo>
                <a:lnTo>
                  <a:pt x="1943100" y="49441"/>
                </a:lnTo>
                <a:lnTo>
                  <a:pt x="1943100" y="23533"/>
                </a:lnTo>
                <a:lnTo>
                  <a:pt x="1865376" y="23456"/>
                </a:lnTo>
                <a:close/>
              </a:path>
              <a:path w="4497959" h="77724">
                <a:moveTo>
                  <a:pt x="1969008" y="23558"/>
                </a:moveTo>
                <a:lnTo>
                  <a:pt x="1969008" y="49466"/>
                </a:lnTo>
                <a:lnTo>
                  <a:pt x="2046732" y="49542"/>
                </a:lnTo>
                <a:lnTo>
                  <a:pt x="2046732" y="23634"/>
                </a:lnTo>
                <a:lnTo>
                  <a:pt x="1969008" y="23558"/>
                </a:lnTo>
                <a:close/>
              </a:path>
              <a:path w="4497959" h="77724">
                <a:moveTo>
                  <a:pt x="2072639" y="23660"/>
                </a:moveTo>
                <a:lnTo>
                  <a:pt x="2072639" y="49568"/>
                </a:lnTo>
                <a:lnTo>
                  <a:pt x="2150364" y="49644"/>
                </a:lnTo>
                <a:lnTo>
                  <a:pt x="2150364" y="23736"/>
                </a:lnTo>
                <a:lnTo>
                  <a:pt x="2072639" y="23660"/>
                </a:lnTo>
                <a:close/>
              </a:path>
              <a:path w="4497959" h="77724">
                <a:moveTo>
                  <a:pt x="2176272" y="23761"/>
                </a:moveTo>
                <a:lnTo>
                  <a:pt x="2176272" y="49669"/>
                </a:lnTo>
                <a:lnTo>
                  <a:pt x="2253996" y="49733"/>
                </a:lnTo>
                <a:lnTo>
                  <a:pt x="2253996" y="23825"/>
                </a:lnTo>
                <a:lnTo>
                  <a:pt x="2176272" y="23761"/>
                </a:lnTo>
                <a:close/>
              </a:path>
              <a:path w="4497959" h="77724">
                <a:moveTo>
                  <a:pt x="2279904" y="23850"/>
                </a:moveTo>
                <a:lnTo>
                  <a:pt x="2279904" y="49758"/>
                </a:lnTo>
                <a:lnTo>
                  <a:pt x="2357628" y="49834"/>
                </a:lnTo>
                <a:lnTo>
                  <a:pt x="2357628" y="23926"/>
                </a:lnTo>
                <a:lnTo>
                  <a:pt x="2279904" y="23850"/>
                </a:lnTo>
                <a:close/>
              </a:path>
              <a:path w="4497959" h="77724">
                <a:moveTo>
                  <a:pt x="2383536" y="23952"/>
                </a:moveTo>
                <a:lnTo>
                  <a:pt x="2383536" y="49860"/>
                </a:lnTo>
                <a:lnTo>
                  <a:pt x="2461260" y="49936"/>
                </a:lnTo>
                <a:lnTo>
                  <a:pt x="2461260" y="24028"/>
                </a:lnTo>
                <a:lnTo>
                  <a:pt x="2383536" y="23952"/>
                </a:lnTo>
                <a:close/>
              </a:path>
              <a:path w="4497959" h="77724">
                <a:moveTo>
                  <a:pt x="2487167" y="24053"/>
                </a:moveTo>
                <a:lnTo>
                  <a:pt x="2487167" y="49961"/>
                </a:lnTo>
                <a:lnTo>
                  <a:pt x="2564891" y="50037"/>
                </a:lnTo>
                <a:lnTo>
                  <a:pt x="2564891" y="24129"/>
                </a:lnTo>
                <a:lnTo>
                  <a:pt x="2487167" y="24053"/>
                </a:lnTo>
                <a:close/>
              </a:path>
              <a:path w="4497959" h="77724">
                <a:moveTo>
                  <a:pt x="2590800" y="24155"/>
                </a:moveTo>
                <a:lnTo>
                  <a:pt x="2590800" y="50063"/>
                </a:lnTo>
                <a:lnTo>
                  <a:pt x="2668524" y="50139"/>
                </a:lnTo>
                <a:lnTo>
                  <a:pt x="2668524" y="24231"/>
                </a:lnTo>
                <a:lnTo>
                  <a:pt x="2590800" y="24155"/>
                </a:lnTo>
                <a:close/>
              </a:path>
              <a:path w="4497959" h="77724">
                <a:moveTo>
                  <a:pt x="2694432" y="24256"/>
                </a:moveTo>
                <a:lnTo>
                  <a:pt x="2694432" y="50165"/>
                </a:lnTo>
                <a:lnTo>
                  <a:pt x="2772155" y="50228"/>
                </a:lnTo>
                <a:lnTo>
                  <a:pt x="2772155" y="24320"/>
                </a:lnTo>
                <a:lnTo>
                  <a:pt x="2694432" y="24256"/>
                </a:lnTo>
                <a:close/>
              </a:path>
              <a:path w="4497959" h="77724">
                <a:moveTo>
                  <a:pt x="2798064" y="24345"/>
                </a:moveTo>
                <a:lnTo>
                  <a:pt x="2798064" y="50253"/>
                </a:lnTo>
                <a:lnTo>
                  <a:pt x="2875788" y="50330"/>
                </a:lnTo>
                <a:lnTo>
                  <a:pt x="2875788" y="24422"/>
                </a:lnTo>
                <a:lnTo>
                  <a:pt x="2798064" y="24345"/>
                </a:lnTo>
                <a:close/>
              </a:path>
              <a:path w="4497959" h="77724">
                <a:moveTo>
                  <a:pt x="2901696" y="24447"/>
                </a:moveTo>
                <a:lnTo>
                  <a:pt x="2901696" y="50355"/>
                </a:lnTo>
                <a:lnTo>
                  <a:pt x="2979420" y="50431"/>
                </a:lnTo>
                <a:lnTo>
                  <a:pt x="2979420" y="24523"/>
                </a:lnTo>
                <a:lnTo>
                  <a:pt x="2901696" y="24447"/>
                </a:lnTo>
                <a:close/>
              </a:path>
              <a:path w="4497959" h="77724">
                <a:moveTo>
                  <a:pt x="3005328" y="24549"/>
                </a:moveTo>
                <a:lnTo>
                  <a:pt x="3005328" y="50457"/>
                </a:lnTo>
                <a:lnTo>
                  <a:pt x="3083052" y="50533"/>
                </a:lnTo>
                <a:lnTo>
                  <a:pt x="3083052" y="24625"/>
                </a:lnTo>
                <a:lnTo>
                  <a:pt x="3005328" y="24549"/>
                </a:lnTo>
                <a:close/>
              </a:path>
              <a:path w="4497959" h="77724">
                <a:moveTo>
                  <a:pt x="3108960" y="24650"/>
                </a:moveTo>
                <a:lnTo>
                  <a:pt x="3108960" y="50558"/>
                </a:lnTo>
                <a:lnTo>
                  <a:pt x="3186684" y="50634"/>
                </a:lnTo>
                <a:lnTo>
                  <a:pt x="3186684" y="24726"/>
                </a:lnTo>
                <a:lnTo>
                  <a:pt x="3108960" y="24650"/>
                </a:lnTo>
                <a:close/>
              </a:path>
              <a:path w="4497959" h="77724">
                <a:moveTo>
                  <a:pt x="3212591" y="24752"/>
                </a:moveTo>
                <a:lnTo>
                  <a:pt x="3212591" y="50660"/>
                </a:lnTo>
                <a:lnTo>
                  <a:pt x="3290316" y="50723"/>
                </a:lnTo>
                <a:lnTo>
                  <a:pt x="3290316" y="24815"/>
                </a:lnTo>
                <a:lnTo>
                  <a:pt x="3212591" y="24752"/>
                </a:lnTo>
                <a:close/>
              </a:path>
              <a:path w="4497959" h="77724">
                <a:moveTo>
                  <a:pt x="3316224" y="24841"/>
                </a:moveTo>
                <a:lnTo>
                  <a:pt x="3316224" y="50749"/>
                </a:lnTo>
                <a:lnTo>
                  <a:pt x="3393948" y="50825"/>
                </a:lnTo>
                <a:lnTo>
                  <a:pt x="3393948" y="24917"/>
                </a:lnTo>
                <a:lnTo>
                  <a:pt x="3316224" y="24841"/>
                </a:lnTo>
                <a:close/>
              </a:path>
              <a:path w="4497959" h="77724">
                <a:moveTo>
                  <a:pt x="3419855" y="24942"/>
                </a:moveTo>
                <a:lnTo>
                  <a:pt x="3419855" y="50850"/>
                </a:lnTo>
                <a:lnTo>
                  <a:pt x="3497579" y="50927"/>
                </a:lnTo>
                <a:lnTo>
                  <a:pt x="3497579" y="25018"/>
                </a:lnTo>
                <a:lnTo>
                  <a:pt x="3419855" y="24942"/>
                </a:lnTo>
                <a:close/>
              </a:path>
              <a:path w="4497959" h="77724">
                <a:moveTo>
                  <a:pt x="3523488" y="25044"/>
                </a:moveTo>
                <a:lnTo>
                  <a:pt x="3523488" y="50952"/>
                </a:lnTo>
                <a:lnTo>
                  <a:pt x="3601212" y="51028"/>
                </a:lnTo>
                <a:lnTo>
                  <a:pt x="3601212" y="25120"/>
                </a:lnTo>
                <a:lnTo>
                  <a:pt x="3523488" y="25044"/>
                </a:lnTo>
                <a:close/>
              </a:path>
              <a:path w="4497959" h="77724">
                <a:moveTo>
                  <a:pt x="3627120" y="25146"/>
                </a:moveTo>
                <a:lnTo>
                  <a:pt x="3627120" y="51053"/>
                </a:lnTo>
                <a:lnTo>
                  <a:pt x="3704843" y="51130"/>
                </a:lnTo>
                <a:lnTo>
                  <a:pt x="3704843" y="25222"/>
                </a:lnTo>
                <a:lnTo>
                  <a:pt x="3627120" y="25146"/>
                </a:lnTo>
                <a:close/>
              </a:path>
              <a:path w="4497959" h="77724">
                <a:moveTo>
                  <a:pt x="3730752" y="25247"/>
                </a:moveTo>
                <a:lnTo>
                  <a:pt x="3730752" y="51155"/>
                </a:lnTo>
                <a:lnTo>
                  <a:pt x="3808476" y="51219"/>
                </a:lnTo>
                <a:lnTo>
                  <a:pt x="3808476" y="25311"/>
                </a:lnTo>
                <a:lnTo>
                  <a:pt x="3730752" y="25247"/>
                </a:lnTo>
                <a:close/>
              </a:path>
              <a:path w="4497959" h="77724">
                <a:moveTo>
                  <a:pt x="3834384" y="25336"/>
                </a:moveTo>
                <a:lnTo>
                  <a:pt x="3834384" y="51244"/>
                </a:lnTo>
                <a:lnTo>
                  <a:pt x="3912108" y="51320"/>
                </a:lnTo>
                <a:lnTo>
                  <a:pt x="3912108" y="25412"/>
                </a:lnTo>
                <a:lnTo>
                  <a:pt x="3834384" y="25336"/>
                </a:lnTo>
                <a:close/>
              </a:path>
              <a:path w="4497959" h="77724">
                <a:moveTo>
                  <a:pt x="3938016" y="25438"/>
                </a:moveTo>
                <a:lnTo>
                  <a:pt x="3938016" y="51346"/>
                </a:lnTo>
                <a:lnTo>
                  <a:pt x="4015740" y="51422"/>
                </a:lnTo>
                <a:lnTo>
                  <a:pt x="4015740" y="25514"/>
                </a:lnTo>
                <a:lnTo>
                  <a:pt x="3938016" y="25438"/>
                </a:lnTo>
                <a:close/>
              </a:path>
              <a:path w="4497959" h="77724">
                <a:moveTo>
                  <a:pt x="4041647" y="25539"/>
                </a:moveTo>
                <a:lnTo>
                  <a:pt x="4041647" y="51447"/>
                </a:lnTo>
                <a:lnTo>
                  <a:pt x="4119371" y="51523"/>
                </a:lnTo>
                <a:lnTo>
                  <a:pt x="4119371" y="25615"/>
                </a:lnTo>
                <a:lnTo>
                  <a:pt x="4041647" y="25539"/>
                </a:lnTo>
                <a:close/>
              </a:path>
              <a:path w="4497959" h="77724">
                <a:moveTo>
                  <a:pt x="4145280" y="25641"/>
                </a:moveTo>
                <a:lnTo>
                  <a:pt x="4145280" y="51549"/>
                </a:lnTo>
                <a:lnTo>
                  <a:pt x="4223004" y="51625"/>
                </a:lnTo>
                <a:lnTo>
                  <a:pt x="4223004" y="25717"/>
                </a:lnTo>
                <a:lnTo>
                  <a:pt x="4145280" y="25641"/>
                </a:lnTo>
                <a:close/>
              </a:path>
              <a:path w="4497959" h="77724">
                <a:moveTo>
                  <a:pt x="4248912" y="25742"/>
                </a:moveTo>
                <a:lnTo>
                  <a:pt x="4248912" y="51650"/>
                </a:lnTo>
                <a:lnTo>
                  <a:pt x="4326636" y="51714"/>
                </a:lnTo>
                <a:lnTo>
                  <a:pt x="4326636" y="25806"/>
                </a:lnTo>
                <a:lnTo>
                  <a:pt x="4248912" y="25742"/>
                </a:lnTo>
                <a:close/>
              </a:path>
              <a:path w="4497959" h="77724">
                <a:moveTo>
                  <a:pt x="4352544" y="25831"/>
                </a:moveTo>
                <a:lnTo>
                  <a:pt x="4352544" y="51739"/>
                </a:lnTo>
                <a:lnTo>
                  <a:pt x="4430268" y="51815"/>
                </a:lnTo>
                <a:lnTo>
                  <a:pt x="4497959" y="38925"/>
                </a:lnTo>
                <a:lnTo>
                  <a:pt x="4420235" y="0"/>
                </a:lnTo>
                <a:lnTo>
                  <a:pt x="4430268" y="25907"/>
                </a:lnTo>
                <a:lnTo>
                  <a:pt x="4352544" y="25831"/>
                </a:lnTo>
                <a:close/>
              </a:path>
              <a:path w="4497959" h="77724">
                <a:moveTo>
                  <a:pt x="4430268" y="51815"/>
                </a:moveTo>
                <a:lnTo>
                  <a:pt x="4420234" y="51806"/>
                </a:lnTo>
                <a:lnTo>
                  <a:pt x="4420235" y="77724"/>
                </a:lnTo>
                <a:lnTo>
                  <a:pt x="4497959" y="38925"/>
                </a:lnTo>
                <a:lnTo>
                  <a:pt x="4430268" y="51815"/>
                </a:lnTo>
                <a:close/>
              </a:path>
              <a:path w="4497959" h="77724">
                <a:moveTo>
                  <a:pt x="4430268" y="25907"/>
                </a:moveTo>
                <a:lnTo>
                  <a:pt x="4420235" y="0"/>
                </a:lnTo>
                <a:lnTo>
                  <a:pt x="4420235" y="25898"/>
                </a:lnTo>
                <a:lnTo>
                  <a:pt x="4430268" y="25907"/>
                </a:lnTo>
                <a:close/>
              </a:path>
              <a:path w="4497959" h="77724">
                <a:moveTo>
                  <a:pt x="0" y="21678"/>
                </a:moveTo>
                <a:lnTo>
                  <a:pt x="0" y="47586"/>
                </a:lnTo>
                <a:lnTo>
                  <a:pt x="77724" y="47663"/>
                </a:lnTo>
                <a:lnTo>
                  <a:pt x="77724" y="21755"/>
                </a:lnTo>
                <a:lnTo>
                  <a:pt x="0" y="216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3540" y="465946"/>
            <a:ext cx="374929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dirty="0">
                <a:latin typeface="Arial"/>
                <a:cs typeface="Arial"/>
              </a:rPr>
              <a:t>A</a:t>
            </a:r>
            <a:r>
              <a:rPr sz="3600" b="1" spc="-429" dirty="0">
                <a:latin typeface="Arial"/>
                <a:cs typeface="Arial"/>
              </a:rPr>
              <a:t> </a:t>
            </a:r>
            <a:r>
              <a:rPr sz="3600" b="1" spc="-159" dirty="0">
                <a:latin typeface="Arial"/>
                <a:cs typeface="Arial"/>
              </a:rPr>
              <a:t>Si</a:t>
            </a:r>
            <a:r>
              <a:rPr sz="3600" b="1" spc="-150" dirty="0">
                <a:latin typeface="Arial"/>
                <a:cs typeface="Arial"/>
              </a:rPr>
              <a:t>m</a:t>
            </a:r>
            <a:r>
              <a:rPr sz="3600" b="1" spc="-159" dirty="0">
                <a:latin typeface="Arial"/>
                <a:cs typeface="Arial"/>
              </a:rPr>
              <a:t>pl</a:t>
            </a:r>
            <a:r>
              <a:rPr sz="3600" b="1" spc="0" dirty="0">
                <a:latin typeface="Arial"/>
                <a:cs typeface="Arial"/>
              </a:rPr>
              <a:t>e</a:t>
            </a:r>
            <a:r>
              <a:rPr sz="3600" b="1" spc="-264" dirty="0">
                <a:latin typeface="Arial"/>
                <a:cs typeface="Arial"/>
              </a:rPr>
              <a:t> </a:t>
            </a:r>
            <a:r>
              <a:rPr sz="3600" b="1" spc="-159" dirty="0">
                <a:latin typeface="Arial"/>
                <a:cs typeface="Arial"/>
              </a:rPr>
              <a:t>E</a:t>
            </a:r>
            <a:r>
              <a:rPr sz="3600" b="1" spc="-154" dirty="0">
                <a:latin typeface="Arial"/>
                <a:cs typeface="Arial"/>
              </a:rPr>
              <a:t>xa</a:t>
            </a:r>
            <a:r>
              <a:rPr sz="3600" b="1" spc="-150" dirty="0">
                <a:latin typeface="Arial"/>
                <a:cs typeface="Arial"/>
              </a:rPr>
              <a:t>m</a:t>
            </a:r>
            <a:r>
              <a:rPr sz="3600" b="1" spc="-159" dirty="0">
                <a:latin typeface="Arial"/>
                <a:cs typeface="Arial"/>
              </a:rPr>
              <a:t>pl</a:t>
            </a:r>
            <a:r>
              <a:rPr sz="3600" b="1" spc="0" dirty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3540" y="1401866"/>
            <a:ext cx="1120746" cy="6609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4" dirty="0">
                <a:latin typeface="Arial"/>
                <a:cs typeface="Arial"/>
              </a:rPr>
              <a:t>c</a:t>
            </a:r>
            <a:r>
              <a:rPr sz="1400" spc="0" dirty="0">
                <a:latin typeface="Arial"/>
                <a:cs typeface="Arial"/>
              </a:rPr>
              <a:t>la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spc="0" dirty="0">
                <a:latin typeface="Arial"/>
                <a:cs typeface="Arial"/>
              </a:rPr>
              <a:t>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S</a:t>
            </a:r>
            <a:r>
              <a:rPr sz="1400" spc="4" dirty="0">
                <a:latin typeface="Arial"/>
                <a:cs typeface="Arial"/>
              </a:rPr>
              <a:t>t</a:t>
            </a:r>
            <a:r>
              <a:rPr sz="1400" spc="0" dirty="0">
                <a:latin typeface="Arial"/>
                <a:cs typeface="Arial"/>
              </a:rPr>
              <a:t>udent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</a:pPr>
            <a:r>
              <a:rPr sz="1400" spc="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355600" marR="26746">
              <a:lnSpc>
                <a:spcPct val="95825"/>
              </a:lnSpc>
              <a:spcBef>
                <a:spcPts val="85"/>
              </a:spcBef>
            </a:pPr>
            <a:r>
              <a:rPr sz="1600" spc="0" dirty="0">
                <a:solidFill>
                  <a:srgbClr val="FF0000"/>
                </a:solidFill>
                <a:latin typeface="Arial"/>
                <a:cs typeface="Arial"/>
              </a:rPr>
              <a:t>pri</a:t>
            </a:r>
            <a:r>
              <a:rPr sz="1600" spc="9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600" spc="0" dirty="0">
                <a:solidFill>
                  <a:srgbClr val="FF0000"/>
                </a:solidFill>
                <a:latin typeface="Arial"/>
                <a:cs typeface="Arial"/>
              </a:rPr>
              <a:t>ate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12594" y="1854494"/>
            <a:ext cx="518728" cy="660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6">
              <a:lnSpc>
                <a:spcPts val="1535"/>
              </a:lnSpc>
              <a:spcBef>
                <a:spcPts val="76"/>
              </a:spcBef>
            </a:pPr>
            <a:r>
              <a:rPr sz="1400" spc="0" dirty="0">
                <a:latin typeface="Arial"/>
                <a:cs typeface="Arial"/>
              </a:rPr>
              <a:t>S</a:t>
            </a:r>
            <a:r>
              <a:rPr sz="1400" spc="4" dirty="0">
                <a:latin typeface="Arial"/>
                <a:cs typeface="Arial"/>
              </a:rPr>
              <a:t>t</a:t>
            </a:r>
            <a:r>
              <a:rPr sz="1400" spc="0" dirty="0">
                <a:latin typeface="Arial"/>
                <a:cs typeface="Arial"/>
              </a:rPr>
              <a:t>ring</a:t>
            </a:r>
            <a:endParaRPr sz="1400">
              <a:latin typeface="Arial"/>
              <a:cs typeface="Arial"/>
            </a:endParaRPr>
          </a:p>
          <a:p>
            <a:pPr marL="12700" marR="26791">
              <a:lnSpc>
                <a:spcPct val="95825"/>
              </a:lnSpc>
              <a:spcBef>
                <a:spcPts val="28"/>
              </a:spcBef>
            </a:pPr>
            <a:r>
              <a:rPr sz="1400" spc="0" dirty="0">
                <a:latin typeface="Arial"/>
                <a:cs typeface="Arial"/>
              </a:rPr>
              <a:t>int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5"/>
              </a:spcBef>
            </a:pPr>
            <a:r>
              <a:rPr sz="1400" spc="0" dirty="0">
                <a:latin typeface="Arial"/>
                <a:cs typeface="Arial"/>
              </a:rPr>
              <a:t>String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27375" y="1854494"/>
            <a:ext cx="546772" cy="660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>
                <a:latin typeface="Arial"/>
                <a:cs typeface="Arial"/>
              </a:rPr>
              <a:t>na</a:t>
            </a:r>
            <a:r>
              <a:rPr sz="1400" spc="-4" dirty="0">
                <a:latin typeface="Arial"/>
                <a:cs typeface="Arial"/>
              </a:rPr>
              <a:t>m</a:t>
            </a:r>
            <a:r>
              <a:rPr sz="1400" spc="0" dirty="0">
                <a:latin typeface="Arial"/>
                <a:cs typeface="Arial"/>
              </a:rPr>
              <a:t>e;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28"/>
              </a:spcBef>
            </a:pPr>
            <a:r>
              <a:rPr sz="1400" spc="0" dirty="0">
                <a:latin typeface="Arial"/>
                <a:cs typeface="Arial"/>
              </a:rPr>
              <a:t>age;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275"/>
              </a:spcBef>
            </a:pPr>
            <a:r>
              <a:rPr sz="1400" spc="0" dirty="0">
                <a:latin typeface="Arial"/>
                <a:cs typeface="Arial"/>
              </a:rPr>
              <a:t>idn</a:t>
            </a:r>
            <a:r>
              <a:rPr sz="1400" spc="-4" dirty="0">
                <a:latin typeface="Arial"/>
                <a:cs typeface="Arial"/>
              </a:rPr>
              <a:t>o</a:t>
            </a:r>
            <a:r>
              <a:rPr sz="1400" spc="0" dirty="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41775" y="1854494"/>
            <a:ext cx="3957382" cy="660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91">
              <a:lnSpc>
                <a:spcPts val="1535"/>
              </a:lnSpc>
              <a:spcBef>
                <a:spcPts val="76"/>
              </a:spcBef>
            </a:pPr>
            <a:r>
              <a:rPr sz="1400" spc="4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400" spc="-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na</a:t>
            </a:r>
            <a:r>
              <a:rPr sz="1400" spc="-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spc="-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400" spc="-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4" dirty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udent</a:t>
            </a:r>
            <a:r>
              <a:rPr sz="14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(A</a:t>
            </a:r>
            <a:r>
              <a:rPr sz="1400" spc="4" dirty="0">
                <a:solidFill>
                  <a:srgbClr val="FF0000"/>
                </a:solidFill>
                <a:latin typeface="Arial"/>
                <a:cs typeface="Arial"/>
              </a:rPr>
              <a:t>cc</a:t>
            </a: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spc="4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400" spc="-3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r>
              <a:rPr sz="1400" spc="-19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el</a:t>
            </a:r>
            <a:r>
              <a:rPr sz="1400" spc="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400" spc="-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pri</a:t>
            </a:r>
            <a:r>
              <a:rPr sz="1400" spc="-19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e)</a:t>
            </a:r>
            <a:endParaRPr sz="1400">
              <a:latin typeface="Arial"/>
              <a:cs typeface="Arial"/>
            </a:endParaRPr>
          </a:p>
          <a:p>
            <a:pPr marL="12700" marR="26791">
              <a:lnSpc>
                <a:spcPct val="95825"/>
              </a:lnSpc>
              <a:spcBef>
                <a:spcPts val="28"/>
              </a:spcBef>
            </a:pPr>
            <a:r>
              <a:rPr sz="1400" spc="4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400" spc="-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age</a:t>
            </a:r>
            <a:r>
              <a:rPr sz="1400" spc="-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400" spc="-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4" dirty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udent</a:t>
            </a:r>
            <a:r>
              <a:rPr sz="1400" spc="-3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(A</a:t>
            </a:r>
            <a:r>
              <a:rPr sz="1400" spc="4" dirty="0">
                <a:solidFill>
                  <a:srgbClr val="FF0000"/>
                </a:solidFill>
                <a:latin typeface="Arial"/>
                <a:cs typeface="Arial"/>
              </a:rPr>
              <a:t>cc</a:t>
            </a: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spc="4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400" spc="-3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r>
              <a:rPr sz="1400" spc="-19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el:</a:t>
            </a:r>
            <a:r>
              <a:rPr sz="1400" spc="-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pa</a:t>
            </a:r>
            <a:r>
              <a:rPr sz="1400" spc="4" dirty="0">
                <a:solidFill>
                  <a:srgbClr val="FF0000"/>
                </a:solidFill>
                <a:latin typeface="Arial"/>
                <a:cs typeface="Arial"/>
              </a:rPr>
              <a:t>ck</a:t>
            </a: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ag</a:t>
            </a:r>
            <a:r>
              <a:rPr sz="1400" spc="19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spc="-9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400" spc="-1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spc="-19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e)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5"/>
              </a:spcBef>
            </a:pPr>
            <a:r>
              <a:rPr sz="1400" spc="4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400" spc="-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id</a:t>
            </a:r>
            <a:r>
              <a:rPr sz="1400" spc="-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nu</a:t>
            </a:r>
            <a:r>
              <a:rPr sz="1400" spc="-9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ber</a:t>
            </a:r>
            <a:r>
              <a:rPr sz="1400" spc="-2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400" spc="-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4" dirty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ud</a:t>
            </a:r>
            <a:r>
              <a:rPr sz="1400" spc="-4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sz="1400" spc="-3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400" spc="-8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Ac</a:t>
            </a:r>
            <a:r>
              <a:rPr sz="1400" spc="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ess</a:t>
            </a:r>
            <a:r>
              <a:rPr sz="1400" spc="-3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r>
              <a:rPr sz="1400" spc="-2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el :</a:t>
            </a:r>
            <a:r>
              <a:rPr sz="1400" spc="-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pr</a:t>
            </a:r>
            <a:r>
              <a:rPr sz="1400" spc="-4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4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ec</a:t>
            </a:r>
            <a:r>
              <a:rPr sz="14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spc="-14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spc="0" dirty="0">
                <a:solidFill>
                  <a:srgbClr val="FF0000"/>
                </a:solidFill>
                <a:latin typeface="Arial"/>
                <a:cs typeface="Arial"/>
              </a:rPr>
              <a:t>d)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6440" y="2291688"/>
            <a:ext cx="901534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600" spc="-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00" spc="0" dirty="0">
                <a:solidFill>
                  <a:srgbClr val="FF0000"/>
                </a:solidFill>
                <a:latin typeface="Arial"/>
                <a:cs typeface="Arial"/>
              </a:rPr>
              <a:t>otected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6440" y="2749389"/>
            <a:ext cx="1628844" cy="868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730"/>
              </a:lnSpc>
              <a:spcBef>
                <a:spcPts val="86"/>
              </a:spcBef>
            </a:pPr>
            <a:r>
              <a:rPr sz="1600" spc="0" dirty="0">
                <a:solidFill>
                  <a:srgbClr val="FF0000"/>
                </a:solidFill>
                <a:latin typeface="Arial"/>
                <a:cs typeface="Arial"/>
              </a:rPr>
              <a:t>pub</a:t>
            </a:r>
            <a:r>
              <a:rPr sz="1600" spc="4" dirty="0">
                <a:solidFill>
                  <a:srgbClr val="FF0000"/>
                </a:solidFill>
                <a:latin typeface="Arial"/>
                <a:cs typeface="Arial"/>
              </a:rPr>
              <a:t>li</a:t>
            </a:r>
            <a:r>
              <a:rPr sz="1600" spc="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600" spc="-16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S</a:t>
            </a:r>
            <a:r>
              <a:rPr sz="1400" spc="4" dirty="0">
                <a:latin typeface="Arial"/>
                <a:cs typeface="Arial"/>
              </a:rPr>
              <a:t>t</a:t>
            </a:r>
            <a:r>
              <a:rPr sz="1400" spc="0" dirty="0">
                <a:latin typeface="Arial"/>
                <a:cs typeface="Arial"/>
              </a:rPr>
              <a:t>ring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</a:pPr>
            <a:r>
              <a:rPr sz="1400" spc="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584454">
              <a:lnSpc>
                <a:spcPct val="95825"/>
              </a:lnSpc>
              <a:spcBef>
                <a:spcPts val="70"/>
              </a:spcBef>
            </a:pPr>
            <a:r>
              <a:rPr sz="1400" spc="0" dirty="0">
                <a:latin typeface="Arial"/>
                <a:cs typeface="Arial"/>
              </a:rPr>
              <a:t>re</a:t>
            </a:r>
            <a:r>
              <a:rPr sz="1400" spc="4" dirty="0">
                <a:latin typeface="Arial"/>
                <a:cs typeface="Arial"/>
              </a:rPr>
              <a:t>t</a:t>
            </a:r>
            <a:r>
              <a:rPr sz="1400" spc="0" dirty="0">
                <a:latin typeface="Arial"/>
                <a:cs typeface="Arial"/>
              </a:rPr>
              <a:t>urn</a:t>
            </a:r>
            <a:r>
              <a:rPr sz="1400" spc="-39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na</a:t>
            </a:r>
            <a:r>
              <a:rPr sz="1400" spc="-4" dirty="0">
                <a:latin typeface="Arial"/>
                <a:cs typeface="Arial"/>
              </a:rPr>
              <a:t>m</a:t>
            </a:r>
            <a:r>
              <a:rPr sz="1400" spc="0" dirty="0">
                <a:latin typeface="Arial"/>
                <a:cs typeface="Arial"/>
              </a:rPr>
              <a:t>e;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70"/>
              </a:spcBef>
            </a:pPr>
            <a:r>
              <a:rPr sz="1400" spc="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12594" y="2769148"/>
            <a:ext cx="893394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>
                <a:latin typeface="Arial"/>
                <a:cs typeface="Arial"/>
              </a:rPr>
              <a:t>ge</a:t>
            </a:r>
            <a:r>
              <a:rPr sz="1400" spc="4" dirty="0">
                <a:latin typeface="Arial"/>
                <a:cs typeface="Arial"/>
              </a:rPr>
              <a:t>t</a:t>
            </a:r>
            <a:r>
              <a:rPr sz="1400" spc="-4" dirty="0">
                <a:latin typeface="Arial"/>
                <a:cs typeface="Arial"/>
              </a:rPr>
              <a:t>N</a:t>
            </a:r>
            <a:r>
              <a:rPr sz="1400" spc="0" dirty="0">
                <a:latin typeface="Arial"/>
                <a:cs typeface="Arial"/>
              </a:rPr>
              <a:t>a</a:t>
            </a:r>
            <a:r>
              <a:rPr sz="1400" spc="-4" dirty="0">
                <a:latin typeface="Arial"/>
                <a:cs typeface="Arial"/>
              </a:rPr>
              <a:t>m</a:t>
            </a:r>
            <a:r>
              <a:rPr sz="1400" spc="0" dirty="0">
                <a:latin typeface="Arial"/>
                <a:cs typeface="Arial"/>
              </a:rPr>
              <a:t>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6440" y="3846422"/>
            <a:ext cx="3501060" cy="10821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667">
              <a:lnSpc>
                <a:spcPts val="1735"/>
              </a:lnSpc>
              <a:spcBef>
                <a:spcPts val="86"/>
              </a:spcBef>
            </a:pPr>
            <a:r>
              <a:rPr sz="1600" spc="0" dirty="0">
                <a:solidFill>
                  <a:srgbClr val="FF0000"/>
                </a:solidFill>
                <a:latin typeface="Arial"/>
                <a:cs typeface="Arial"/>
              </a:rPr>
              <a:t>publ</a:t>
            </a:r>
            <a:r>
              <a:rPr sz="1600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spc="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600" spc="-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19" dirty="0">
                <a:latin typeface="Arial"/>
                <a:cs typeface="Arial"/>
              </a:rPr>
              <a:t>v</a:t>
            </a:r>
            <a:r>
              <a:rPr sz="1400" spc="0" dirty="0">
                <a:latin typeface="Arial"/>
                <a:cs typeface="Arial"/>
              </a:rPr>
              <a:t>oid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ct val="95825"/>
              </a:lnSpc>
            </a:pPr>
            <a:r>
              <a:rPr sz="1400" spc="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584454">
              <a:lnSpc>
                <a:spcPct val="95825"/>
              </a:lnSpc>
              <a:spcBef>
                <a:spcPts val="70"/>
              </a:spcBef>
            </a:pPr>
            <a:r>
              <a:rPr sz="1400" spc="0" dirty="0">
                <a:latin typeface="Arial"/>
                <a:cs typeface="Arial"/>
              </a:rPr>
              <a:t>S</a:t>
            </a:r>
            <a:r>
              <a:rPr sz="1400" spc="-19" dirty="0">
                <a:latin typeface="Arial"/>
                <a:cs typeface="Arial"/>
              </a:rPr>
              <a:t>y</a:t>
            </a:r>
            <a:r>
              <a:rPr sz="1400" spc="4" dirty="0">
                <a:latin typeface="Arial"/>
                <a:cs typeface="Arial"/>
              </a:rPr>
              <a:t>st</a:t>
            </a:r>
            <a:r>
              <a:rPr sz="1400" spc="0" dirty="0">
                <a:latin typeface="Arial"/>
                <a:cs typeface="Arial"/>
              </a:rPr>
              <a:t>e</a:t>
            </a:r>
            <a:r>
              <a:rPr sz="1400" spc="-4" dirty="0">
                <a:latin typeface="Arial"/>
                <a:cs typeface="Arial"/>
              </a:rPr>
              <a:t>m</a:t>
            </a:r>
            <a:r>
              <a:rPr sz="1400" spc="4" dirty="0">
                <a:latin typeface="Arial"/>
                <a:cs typeface="Arial"/>
              </a:rPr>
              <a:t>.</a:t>
            </a:r>
            <a:r>
              <a:rPr sz="1400" spc="0" dirty="0">
                <a:latin typeface="Arial"/>
                <a:cs typeface="Arial"/>
              </a:rPr>
              <a:t>ou</a:t>
            </a:r>
            <a:r>
              <a:rPr sz="1400" spc="4" dirty="0">
                <a:latin typeface="Arial"/>
                <a:cs typeface="Arial"/>
              </a:rPr>
              <a:t>t.</a:t>
            </a:r>
            <a:r>
              <a:rPr sz="1400" spc="-14" dirty="0">
                <a:latin typeface="Arial"/>
                <a:cs typeface="Arial"/>
              </a:rPr>
              <a:t>p</a:t>
            </a:r>
            <a:r>
              <a:rPr sz="1400" spc="0" dirty="0">
                <a:latin typeface="Arial"/>
                <a:cs typeface="Arial"/>
              </a:rPr>
              <a:t>ri</a:t>
            </a:r>
            <a:r>
              <a:rPr sz="1400" spc="-9" dirty="0">
                <a:latin typeface="Arial"/>
                <a:cs typeface="Arial"/>
              </a:rPr>
              <a:t>n</a:t>
            </a:r>
            <a:r>
              <a:rPr sz="1400" spc="4" dirty="0">
                <a:latin typeface="Arial"/>
                <a:cs typeface="Arial"/>
              </a:rPr>
              <a:t>t</a:t>
            </a:r>
            <a:r>
              <a:rPr sz="1400" spc="0" dirty="0">
                <a:latin typeface="Arial"/>
                <a:cs typeface="Arial"/>
              </a:rPr>
              <a:t>l</a:t>
            </a:r>
            <a:r>
              <a:rPr sz="1400" spc="-4" dirty="0">
                <a:latin typeface="Arial"/>
                <a:cs typeface="Arial"/>
              </a:rPr>
              <a:t>n</a:t>
            </a:r>
            <a:r>
              <a:rPr sz="1400" spc="0" dirty="0">
                <a:latin typeface="Arial"/>
                <a:cs typeface="Arial"/>
              </a:rPr>
              <a:t>(</a:t>
            </a:r>
            <a:r>
              <a:rPr sz="1400" spc="-9" dirty="0">
                <a:latin typeface="Arial"/>
                <a:cs typeface="Arial"/>
              </a:rPr>
              <a:t>“</a:t>
            </a:r>
            <a:r>
              <a:rPr sz="1400" spc="-4" dirty="0">
                <a:latin typeface="Arial"/>
                <a:cs typeface="Arial"/>
              </a:rPr>
              <a:t>N</a:t>
            </a:r>
            <a:r>
              <a:rPr sz="1400" spc="0" dirty="0">
                <a:latin typeface="Arial"/>
                <a:cs typeface="Arial"/>
              </a:rPr>
              <a:t>a</a:t>
            </a:r>
            <a:r>
              <a:rPr sz="1400" spc="-4" dirty="0">
                <a:latin typeface="Arial"/>
                <a:cs typeface="Arial"/>
              </a:rPr>
              <a:t>m</a:t>
            </a:r>
            <a:r>
              <a:rPr sz="1400" spc="0" dirty="0">
                <a:latin typeface="Arial"/>
                <a:cs typeface="Arial"/>
              </a:rPr>
              <a:t>e</a:t>
            </a:r>
            <a:r>
              <a:rPr sz="1400" spc="-39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:</a:t>
            </a:r>
            <a:r>
              <a:rPr sz="1400" spc="0" dirty="0">
                <a:latin typeface="Arial"/>
                <a:cs typeface="Arial"/>
              </a:rPr>
              <a:t>”+</a:t>
            </a:r>
            <a:r>
              <a:rPr sz="1400" spc="-19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na</a:t>
            </a:r>
            <a:r>
              <a:rPr sz="1400" spc="-4" dirty="0">
                <a:latin typeface="Arial"/>
                <a:cs typeface="Arial"/>
              </a:rPr>
              <a:t>m</a:t>
            </a:r>
            <a:r>
              <a:rPr sz="1400" spc="0" dirty="0">
                <a:latin typeface="Arial"/>
                <a:cs typeface="Arial"/>
              </a:rPr>
              <a:t>e);</a:t>
            </a:r>
            <a:endParaRPr sz="1400">
              <a:latin typeface="Arial"/>
              <a:cs typeface="Arial"/>
            </a:endParaRPr>
          </a:p>
          <a:p>
            <a:pPr marL="584454" marR="30667">
              <a:lnSpc>
                <a:spcPct val="95825"/>
              </a:lnSpc>
              <a:spcBef>
                <a:spcPts val="70"/>
              </a:spcBef>
            </a:pPr>
            <a:r>
              <a:rPr sz="1400" spc="0" dirty="0">
                <a:latin typeface="Arial"/>
                <a:cs typeface="Arial"/>
              </a:rPr>
              <a:t>S</a:t>
            </a:r>
            <a:r>
              <a:rPr sz="1400" spc="-19" dirty="0">
                <a:latin typeface="Arial"/>
                <a:cs typeface="Arial"/>
              </a:rPr>
              <a:t>y</a:t>
            </a:r>
            <a:r>
              <a:rPr sz="1400" spc="4" dirty="0">
                <a:latin typeface="Arial"/>
                <a:cs typeface="Arial"/>
              </a:rPr>
              <a:t>st</a:t>
            </a:r>
            <a:r>
              <a:rPr sz="1400" spc="0" dirty="0">
                <a:latin typeface="Arial"/>
                <a:cs typeface="Arial"/>
              </a:rPr>
              <a:t>e</a:t>
            </a:r>
            <a:r>
              <a:rPr sz="1400" spc="-4" dirty="0">
                <a:latin typeface="Arial"/>
                <a:cs typeface="Arial"/>
              </a:rPr>
              <a:t>m</a:t>
            </a:r>
            <a:r>
              <a:rPr sz="1400" spc="4" dirty="0">
                <a:latin typeface="Arial"/>
                <a:cs typeface="Arial"/>
              </a:rPr>
              <a:t>.</a:t>
            </a:r>
            <a:r>
              <a:rPr sz="1400" spc="0" dirty="0">
                <a:latin typeface="Arial"/>
                <a:cs typeface="Arial"/>
              </a:rPr>
              <a:t>ou</a:t>
            </a:r>
            <a:r>
              <a:rPr sz="1400" spc="4" dirty="0">
                <a:latin typeface="Arial"/>
                <a:cs typeface="Arial"/>
              </a:rPr>
              <a:t>t.</a:t>
            </a:r>
            <a:r>
              <a:rPr sz="1400" spc="-14" dirty="0">
                <a:latin typeface="Arial"/>
                <a:cs typeface="Arial"/>
              </a:rPr>
              <a:t>p</a:t>
            </a:r>
            <a:r>
              <a:rPr sz="1400" spc="0" dirty="0">
                <a:latin typeface="Arial"/>
                <a:cs typeface="Arial"/>
              </a:rPr>
              <a:t>ri</a:t>
            </a:r>
            <a:r>
              <a:rPr sz="1400" spc="-9" dirty="0">
                <a:latin typeface="Arial"/>
                <a:cs typeface="Arial"/>
              </a:rPr>
              <a:t>n</a:t>
            </a:r>
            <a:r>
              <a:rPr sz="1400" spc="4" dirty="0">
                <a:latin typeface="Arial"/>
                <a:cs typeface="Arial"/>
              </a:rPr>
              <a:t>t</a:t>
            </a:r>
            <a:r>
              <a:rPr sz="1400" spc="0" dirty="0">
                <a:latin typeface="Arial"/>
                <a:cs typeface="Arial"/>
              </a:rPr>
              <a:t>l</a:t>
            </a:r>
            <a:r>
              <a:rPr sz="1400" spc="-4" dirty="0">
                <a:latin typeface="Arial"/>
                <a:cs typeface="Arial"/>
              </a:rPr>
              <a:t>n</a:t>
            </a:r>
            <a:r>
              <a:rPr sz="1400" spc="0" dirty="0">
                <a:latin typeface="Arial"/>
                <a:cs typeface="Arial"/>
              </a:rPr>
              <a:t>(</a:t>
            </a:r>
            <a:r>
              <a:rPr sz="1400" spc="-9" dirty="0">
                <a:latin typeface="Arial"/>
                <a:cs typeface="Arial"/>
              </a:rPr>
              <a:t>“</a:t>
            </a:r>
            <a:r>
              <a:rPr sz="1400" spc="0" dirty="0">
                <a:latin typeface="Arial"/>
                <a:cs typeface="Arial"/>
              </a:rPr>
              <a:t>Age</a:t>
            </a:r>
            <a:r>
              <a:rPr sz="1400" spc="-39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: “+</a:t>
            </a:r>
            <a:r>
              <a:rPr sz="1400" spc="-19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age);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ct val="95825"/>
              </a:lnSpc>
              <a:spcBef>
                <a:spcPts val="70"/>
              </a:spcBef>
            </a:pPr>
            <a:r>
              <a:rPr sz="1400" spc="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12594" y="3866181"/>
            <a:ext cx="724311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>
                <a:latin typeface="Arial"/>
                <a:cs typeface="Arial"/>
              </a:rPr>
              <a:t>displa</a:t>
            </a:r>
            <a:r>
              <a:rPr sz="1400" spc="-19" dirty="0">
                <a:latin typeface="Arial"/>
                <a:cs typeface="Arial"/>
              </a:rPr>
              <a:t>y</a:t>
            </a:r>
            <a:r>
              <a:rPr sz="1400" spc="0" dirty="0">
                <a:latin typeface="Arial"/>
                <a:cs typeface="Arial"/>
              </a:rPr>
              <a:t>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5151541"/>
            <a:ext cx="188818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>
                <a:latin typeface="Arial"/>
                <a:cs typeface="Arial"/>
              </a:rPr>
              <a:t>}</a:t>
            </a:r>
            <a:r>
              <a:rPr sz="1400" spc="4" dirty="0">
                <a:latin typeface="Arial"/>
                <a:cs typeface="Arial"/>
              </a:rPr>
              <a:t>/</a:t>
            </a:r>
            <a:r>
              <a:rPr sz="1400" spc="0" dirty="0">
                <a:latin typeface="Arial"/>
                <a:cs typeface="Arial"/>
              </a:rPr>
              <a:t>/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End</a:t>
            </a:r>
            <a:r>
              <a:rPr sz="1400" spc="-4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of</a:t>
            </a:r>
            <a:r>
              <a:rPr sz="1400" spc="-9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c</a:t>
            </a:r>
            <a:r>
              <a:rPr sz="1400" spc="0" dirty="0">
                <a:latin typeface="Arial"/>
                <a:cs typeface="Arial"/>
              </a:rPr>
              <a:t>la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spc="0" dirty="0">
                <a:latin typeface="Arial"/>
                <a:cs typeface="Arial"/>
              </a:rPr>
              <a:t>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S</a:t>
            </a:r>
            <a:r>
              <a:rPr sz="1400" spc="4" dirty="0">
                <a:latin typeface="Arial"/>
                <a:cs typeface="Arial"/>
              </a:rPr>
              <a:t>t</a:t>
            </a:r>
            <a:r>
              <a:rPr sz="1400" spc="0" dirty="0">
                <a:latin typeface="Arial"/>
                <a:cs typeface="Arial"/>
              </a:rPr>
              <a:t>udent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52571" y="5434533"/>
            <a:ext cx="228055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solidFill>
                  <a:srgbClr val="FF0000"/>
                </a:solidFill>
                <a:latin typeface="Calibri"/>
                <a:cs typeface="Calibri"/>
              </a:rPr>
              <a:t>Dec</a:t>
            </a:r>
            <a:r>
              <a:rPr sz="2700" spc="-29" baseline="3034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spc="0" baseline="3034" dirty="0">
                <a:solidFill>
                  <a:srgbClr val="FF0000"/>
                </a:solidFill>
                <a:latin typeface="Calibri"/>
                <a:cs typeface="Calibri"/>
              </a:rPr>
              <a:t>ea</a:t>
            </a:r>
            <a:r>
              <a:rPr sz="2700" spc="9" baseline="3034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spc="-4" baseline="3034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spc="0" baseline="3034" dirty="0">
                <a:solidFill>
                  <a:srgbClr val="FF0000"/>
                </a:solidFill>
                <a:latin typeface="Calibri"/>
                <a:cs typeface="Calibri"/>
              </a:rPr>
              <a:t>ng</a:t>
            </a:r>
            <a:r>
              <a:rPr sz="2700" spc="14" baseline="303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0" baseline="3034" dirty="0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sz="2700" spc="-9" baseline="3034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spc="0" baseline="3034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spc="4" baseline="3034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spc="0" baseline="3034" dirty="0">
                <a:solidFill>
                  <a:srgbClr val="FF0000"/>
                </a:solidFill>
                <a:latin typeface="Calibri"/>
                <a:cs typeface="Calibri"/>
              </a:rPr>
              <a:t>s L</a:t>
            </a:r>
            <a:r>
              <a:rPr sz="2700" spc="-9" baseline="3034" dirty="0">
                <a:solidFill>
                  <a:srgbClr val="FF0000"/>
                </a:solidFill>
                <a:latin typeface="Calibri"/>
                <a:cs typeface="Calibri"/>
              </a:rPr>
              <a:t>ev</a:t>
            </a:r>
            <a:r>
              <a:rPr sz="2700" spc="0" baseline="3034" dirty="0">
                <a:solidFill>
                  <a:srgbClr val="FF0000"/>
                </a:solidFill>
                <a:latin typeface="Calibri"/>
                <a:cs typeface="Calibri"/>
              </a:rPr>
              <a:t>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2664" y="5586518"/>
            <a:ext cx="2114343" cy="6705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730"/>
              </a:lnSpc>
              <a:spcBef>
                <a:spcPts val="86"/>
              </a:spcBef>
            </a:pP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Hig</a:t>
            </a: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est</a:t>
            </a:r>
            <a:r>
              <a:rPr sz="1600" b="1" spc="-9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ccess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r>
              <a:rPr sz="1600" b="1" spc="-39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el</a:t>
            </a:r>
            <a:endParaRPr sz="1600">
              <a:latin typeface="Arial"/>
              <a:cs typeface="Arial"/>
            </a:endParaRPr>
          </a:p>
          <a:p>
            <a:pPr marL="709383" marR="699186" algn="ctr">
              <a:lnSpc>
                <a:spcPct val="101725"/>
              </a:lnSpc>
              <a:spcBef>
                <a:spcPts val="955"/>
              </a:spcBef>
            </a:pPr>
            <a:r>
              <a:rPr sz="2000" b="1" spc="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000" b="1" spc="9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000" b="1" spc="0" dirty="0">
                <a:solidFill>
                  <a:srgbClr val="FF0000"/>
                </a:solidFill>
                <a:latin typeface="Calibri"/>
                <a:cs typeface="Calibri"/>
              </a:rPr>
              <a:t>blic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54723" y="5590786"/>
            <a:ext cx="2070156" cy="666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730"/>
              </a:lnSpc>
              <a:spcBef>
                <a:spcPts val="86"/>
              </a:spcBef>
            </a:pP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39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est</a:t>
            </a:r>
            <a:r>
              <a:rPr sz="1600" b="1" spc="-12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ccess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r>
              <a:rPr sz="1600" b="1" spc="-39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600" b="1" spc="0" dirty="0">
                <a:solidFill>
                  <a:srgbClr val="FF0000"/>
                </a:solidFill>
                <a:latin typeface="Arial"/>
                <a:cs typeface="Arial"/>
              </a:rPr>
              <a:t>el</a:t>
            </a:r>
            <a:endParaRPr sz="1600">
              <a:latin typeface="Arial"/>
              <a:cs typeface="Arial"/>
            </a:endParaRPr>
          </a:p>
          <a:p>
            <a:pPr marL="680427" marR="583901" algn="ctr">
              <a:lnSpc>
                <a:spcPct val="101725"/>
              </a:lnSpc>
              <a:spcBef>
                <a:spcPts val="922"/>
              </a:spcBef>
            </a:pPr>
            <a:r>
              <a:rPr sz="2000" b="1" spc="0" dirty="0">
                <a:solidFill>
                  <a:srgbClr val="FF0000"/>
                </a:solidFill>
                <a:latin typeface="Calibri"/>
                <a:cs typeface="Calibri"/>
              </a:rPr>
              <a:t>pri</a:t>
            </a:r>
            <a:r>
              <a:rPr sz="2000" b="1" spc="-2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000" b="1" spc="-29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b="1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b="1" spc="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9949" y="5977153"/>
            <a:ext cx="109459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spc="0" baseline="273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000" b="1" spc="-25" baseline="27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00" b="1" spc="0" baseline="273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000" b="1" spc="-19" baseline="27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b="1" spc="0" baseline="2730" dirty="0">
                <a:solidFill>
                  <a:srgbClr val="FF0000"/>
                </a:solidFill>
                <a:latin typeface="Calibri"/>
                <a:cs typeface="Calibri"/>
              </a:rPr>
              <a:t>ec</a:t>
            </a:r>
            <a:r>
              <a:rPr sz="3000" b="1" spc="-25" baseline="27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b="1" spc="0" baseline="2730" dirty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8296" y="5977153"/>
            <a:ext cx="174156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spc="0" baseline="2730" dirty="0">
                <a:solidFill>
                  <a:srgbClr val="FF0000"/>
                </a:solidFill>
                <a:latin typeface="Calibri"/>
                <a:cs typeface="Calibri"/>
              </a:rPr>
              <a:t>pac</a:t>
            </a:r>
            <a:r>
              <a:rPr sz="3000" b="1" spc="-25" baseline="2730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3000" b="1" spc="0" baseline="27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b="1" spc="-29" baseline="273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3000" b="1" spc="0" baseline="2730" dirty="0">
                <a:solidFill>
                  <a:srgbClr val="FF0000"/>
                </a:solidFill>
                <a:latin typeface="Calibri"/>
                <a:cs typeface="Calibri"/>
              </a:rPr>
              <a:t>e-pri</a:t>
            </a:r>
            <a:r>
              <a:rPr sz="3000" b="1" spc="-25" baseline="273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3000" b="1" spc="-29" baseline="27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b="1" spc="-25" baseline="27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b="1" spc="0" baseline="273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902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Obj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9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-Ori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-9" baseline="2275" dirty="0">
                <a:latin typeface="Calibri"/>
                <a:cs typeface="Calibri"/>
              </a:rPr>
              <a:t>nt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-2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P</a:t>
            </a:r>
            <a:r>
              <a:rPr sz="1800" b="1" spc="-9" baseline="2275" dirty="0">
                <a:latin typeface="Calibri"/>
                <a:cs typeface="Calibri"/>
              </a:rPr>
              <a:t>r</a:t>
            </a:r>
            <a:r>
              <a:rPr sz="1800" b="1" spc="0" baseline="2275" dirty="0">
                <a:latin typeface="Calibri"/>
                <a:cs typeface="Calibri"/>
              </a:rPr>
              <a:t>og</a:t>
            </a:r>
            <a:r>
              <a:rPr sz="1800" b="1" spc="-19" baseline="2275" dirty="0">
                <a:latin typeface="Calibri"/>
                <a:cs typeface="Calibri"/>
              </a:rPr>
              <a:t>r</a:t>
            </a:r>
            <a:r>
              <a:rPr sz="1800" b="1" spc="-4" baseline="2275" dirty="0">
                <a:latin typeface="Calibri"/>
                <a:cs typeface="Calibri"/>
              </a:rPr>
              <a:t>amm</a:t>
            </a:r>
            <a:r>
              <a:rPr sz="1800" b="1" spc="4" baseline="2275" dirty="0">
                <a:latin typeface="Calibri"/>
                <a:cs typeface="Calibri"/>
              </a:rPr>
              <a:t>in</a:t>
            </a:r>
            <a:r>
              <a:rPr sz="1800" b="1" spc="0" baseline="2275" dirty="0">
                <a:latin typeface="Calibri"/>
                <a:cs typeface="Calibri"/>
              </a:rPr>
              <a:t>g </a:t>
            </a:r>
            <a:r>
              <a:rPr sz="1800" b="1" spc="1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Usi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J</a:t>
            </a:r>
            <a:r>
              <a:rPr sz="1800" b="1" spc="-19" baseline="2275" dirty="0">
                <a:latin typeface="Calibri"/>
                <a:cs typeface="Calibri"/>
              </a:rPr>
              <a:t>a</a:t>
            </a:r>
            <a:r>
              <a:rPr sz="1800" b="1" spc="-14" baseline="2275" dirty="0">
                <a:latin typeface="Calibri"/>
                <a:cs typeface="Calibri"/>
              </a:rPr>
              <a:t>v</a:t>
            </a:r>
            <a:r>
              <a:rPr sz="1800" b="1" spc="0" baseline="2275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3540" y="465946"/>
            <a:ext cx="368665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0" dirty="0">
                <a:latin typeface="Arial"/>
                <a:cs typeface="Arial"/>
              </a:rPr>
              <a:t>A</a:t>
            </a:r>
            <a:r>
              <a:rPr sz="3600" b="1" spc="-154" dirty="0">
                <a:latin typeface="Arial"/>
                <a:cs typeface="Arial"/>
              </a:rPr>
              <a:t>cces</a:t>
            </a:r>
            <a:r>
              <a:rPr sz="3600" b="1" spc="0" dirty="0">
                <a:latin typeface="Arial"/>
                <a:cs typeface="Arial"/>
              </a:rPr>
              <a:t>s</a:t>
            </a:r>
            <a:r>
              <a:rPr sz="3600" b="1" spc="-289" dirty="0">
                <a:latin typeface="Arial"/>
                <a:cs typeface="Arial"/>
              </a:rPr>
              <a:t> </a:t>
            </a:r>
            <a:r>
              <a:rPr sz="3600" b="1" spc="-159" dirty="0">
                <a:latin typeface="Arial"/>
                <a:cs typeface="Arial"/>
              </a:rPr>
              <a:t>Lo</a:t>
            </a:r>
            <a:r>
              <a:rPr sz="3600" b="1" spc="-154" dirty="0">
                <a:latin typeface="Arial"/>
                <a:cs typeface="Arial"/>
              </a:rPr>
              <a:t>cat</a:t>
            </a:r>
            <a:r>
              <a:rPr sz="3600" b="1" spc="-159" dirty="0">
                <a:latin typeface="Arial"/>
                <a:cs typeface="Arial"/>
              </a:rPr>
              <a:t>ion</a:t>
            </a:r>
            <a:r>
              <a:rPr sz="3600" b="1" spc="0" dirty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540" y="157737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6440" y="1577371"/>
            <a:ext cx="6170472" cy="11351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P</a:t>
            </a:r>
            <a:r>
              <a:rPr sz="2400" spc="-4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aces</a:t>
            </a:r>
            <a:r>
              <a:rPr sz="2400" spc="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4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om</a:t>
            </a:r>
            <a:r>
              <a:rPr sz="2400" spc="-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where</a:t>
            </a:r>
            <a:r>
              <a:rPr sz="2400" spc="2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</a:t>
            </a:r>
            <a:r>
              <a:rPr sz="2400" spc="-4" dirty="0">
                <a:latin typeface="Arial"/>
                <a:cs typeface="Arial"/>
              </a:rPr>
              <a:t> </a:t>
            </a:r>
            <a:r>
              <a:rPr sz="2400" spc="4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ember</a:t>
            </a:r>
            <a:r>
              <a:rPr sz="2400" spc="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c</a:t>
            </a:r>
            <a:r>
              <a:rPr sz="2400" spc="-9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ass can be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sz="2400" spc="0" dirty="0">
                <a:latin typeface="Arial"/>
                <a:cs typeface="Arial"/>
              </a:rPr>
              <a:t>acc</a:t>
            </a:r>
            <a:r>
              <a:rPr sz="2400" spc="-9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sse</a:t>
            </a:r>
            <a:r>
              <a:rPr sz="2400" spc="-9" dirty="0">
                <a:latin typeface="Arial"/>
                <a:cs typeface="Arial"/>
              </a:rPr>
              <a:t>d</a:t>
            </a:r>
            <a:r>
              <a:rPr sz="2400" spc="0" dirty="0">
                <a:latin typeface="Arial"/>
                <a:cs typeface="Arial"/>
              </a:rPr>
              <a:t>/</a:t>
            </a:r>
            <a:r>
              <a:rPr sz="2400" spc="4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eferen</a:t>
            </a:r>
            <a:r>
              <a:rPr sz="2400" spc="-4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ed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698"/>
              </a:spcBef>
            </a:pPr>
            <a:r>
              <a:rPr sz="2400" spc="0" dirty="0">
                <a:latin typeface="Arial"/>
                <a:cs typeface="Arial"/>
              </a:rPr>
              <a:t>F</a:t>
            </a:r>
            <a:r>
              <a:rPr sz="2400" spc="-4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ve Possi</a:t>
            </a:r>
            <a:r>
              <a:rPr sz="2400" spc="-9" dirty="0">
                <a:latin typeface="Arial"/>
                <a:cs typeface="Arial"/>
              </a:rPr>
              <a:t>b</a:t>
            </a:r>
            <a:r>
              <a:rPr sz="2400" spc="0" dirty="0">
                <a:latin typeface="Arial"/>
                <a:cs typeface="Arial"/>
              </a:rPr>
              <a:t>le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Access Loc</a:t>
            </a:r>
            <a:r>
              <a:rPr sz="2400" spc="-4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2382297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4352" y="2821209"/>
            <a:ext cx="324713" cy="20862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1.</a:t>
            </a:r>
            <a:endParaRPr sz="2400">
              <a:latin typeface="Arial"/>
              <a:cs typeface="Arial"/>
            </a:endParaRPr>
          </a:p>
          <a:p>
            <a:pPr marL="12700" marR="37">
              <a:lnSpc>
                <a:spcPct val="95825"/>
              </a:lnSpc>
              <a:spcBef>
                <a:spcPts val="568"/>
              </a:spcBef>
            </a:pPr>
            <a:r>
              <a:rPr sz="2400" spc="-4" dirty="0">
                <a:latin typeface="Arial"/>
                <a:cs typeface="Arial"/>
              </a:rPr>
              <a:t>2.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99"/>
              </a:spcBef>
            </a:pPr>
            <a:r>
              <a:rPr sz="2400" spc="0" dirty="0">
                <a:latin typeface="Arial"/>
                <a:cs typeface="Arial"/>
              </a:rPr>
              <a:t>3.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96"/>
              </a:spcBef>
            </a:pPr>
            <a:r>
              <a:rPr sz="2400" spc="0" dirty="0">
                <a:latin typeface="Arial"/>
                <a:cs typeface="Arial"/>
              </a:rPr>
              <a:t>4.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96"/>
              </a:spcBef>
            </a:pPr>
            <a:r>
              <a:rPr sz="2400" spc="0" dirty="0">
                <a:latin typeface="Arial"/>
                <a:cs typeface="Arial"/>
              </a:rPr>
              <a:t>5.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1856" y="2821209"/>
            <a:ext cx="777083" cy="20862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564" algn="just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From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ts val="2759"/>
              </a:lnSpc>
              <a:spcBef>
                <a:spcPts val="568"/>
              </a:spcBef>
            </a:pPr>
            <a:r>
              <a:rPr sz="2400" spc="0" dirty="0">
                <a:latin typeface="Arial"/>
                <a:cs typeface="Arial"/>
              </a:rPr>
              <a:t>From 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ts val="2759"/>
              </a:lnSpc>
              <a:spcBef>
                <a:spcPts val="698"/>
              </a:spcBef>
            </a:pPr>
            <a:r>
              <a:rPr sz="2400" spc="0" dirty="0">
                <a:latin typeface="Arial"/>
                <a:cs typeface="Arial"/>
              </a:rPr>
              <a:t>From 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ts val="2759"/>
              </a:lnSpc>
              <a:spcBef>
                <a:spcPts val="698"/>
              </a:spcBef>
            </a:pPr>
            <a:r>
              <a:rPr sz="2400" spc="0" dirty="0">
                <a:latin typeface="Arial"/>
                <a:cs typeface="Arial"/>
              </a:rPr>
              <a:t>From</a:t>
            </a:r>
            <a:endParaRPr sz="2400">
              <a:latin typeface="Arial"/>
              <a:cs typeface="Arial"/>
            </a:endParaRPr>
          </a:p>
          <a:p>
            <a:pPr marL="12700" marR="7564" algn="just">
              <a:lnSpc>
                <a:spcPct val="95825"/>
              </a:lnSpc>
              <a:spcBef>
                <a:spcPts val="713"/>
              </a:spcBef>
            </a:pPr>
            <a:r>
              <a:rPr sz="2400" spc="0" dirty="0">
                <a:latin typeface="Arial"/>
                <a:cs typeface="Arial"/>
              </a:rPr>
              <a:t>From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37265" y="2821209"/>
            <a:ext cx="5073287" cy="1208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124" marR="45720">
              <a:lnSpc>
                <a:spcPts val="2555"/>
              </a:lnSpc>
              <a:spcBef>
                <a:spcPts val="127"/>
              </a:spcBef>
            </a:pPr>
            <a:r>
              <a:rPr sz="2400" spc="-4" dirty="0">
                <a:latin typeface="Arial"/>
                <a:cs typeface="Arial"/>
              </a:rPr>
              <a:t>w</a:t>
            </a:r>
            <a:r>
              <a:rPr sz="2400" spc="0" dirty="0">
                <a:latin typeface="Arial"/>
                <a:cs typeface="Arial"/>
              </a:rPr>
              <a:t>ithin</a:t>
            </a:r>
            <a:r>
              <a:rPr sz="2400" spc="1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</a:t>
            </a:r>
            <a:r>
              <a:rPr sz="2400" spc="-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cl</a:t>
            </a:r>
            <a:r>
              <a:rPr sz="2400" spc="-4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ss</a:t>
            </a:r>
            <a:r>
              <a:rPr sz="2400" spc="1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itself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568"/>
              </a:spcBef>
            </a:pPr>
            <a:r>
              <a:rPr sz="2400" spc="0" dirty="0">
                <a:latin typeface="Arial"/>
                <a:cs typeface="Arial"/>
              </a:rPr>
              <a:t>other</a:t>
            </a:r>
            <a:r>
              <a:rPr sz="2400" spc="-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cl</a:t>
            </a:r>
            <a:r>
              <a:rPr sz="2400" spc="-9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sses</a:t>
            </a:r>
            <a:r>
              <a:rPr sz="2400" spc="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</a:t>
            </a:r>
            <a:r>
              <a:rPr sz="2400" spc="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</a:t>
            </a:r>
            <a:r>
              <a:rPr sz="2400" spc="-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same p</a:t>
            </a:r>
            <a:r>
              <a:rPr sz="2400" spc="-9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cka</a:t>
            </a:r>
            <a:r>
              <a:rPr sz="2400" spc="-9" dirty="0">
                <a:latin typeface="Arial"/>
                <a:cs typeface="Arial"/>
              </a:rPr>
              <a:t>g</a:t>
            </a:r>
            <a:r>
              <a:rPr sz="2400" spc="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 marL="13124">
              <a:lnSpc>
                <a:spcPct val="95825"/>
              </a:lnSpc>
              <a:spcBef>
                <a:spcPts val="699"/>
              </a:spcBef>
            </a:pPr>
            <a:r>
              <a:rPr sz="2400" spc="0" dirty="0">
                <a:latin typeface="Arial"/>
                <a:cs typeface="Arial"/>
              </a:rPr>
              <a:t>su</a:t>
            </a:r>
            <a:r>
              <a:rPr sz="2400" spc="-9" dirty="0">
                <a:latin typeface="Arial"/>
                <a:cs typeface="Arial"/>
              </a:rPr>
              <a:t>b</a:t>
            </a:r>
            <a:r>
              <a:rPr sz="2400" spc="4" dirty="0">
                <a:latin typeface="Arial"/>
                <a:cs typeface="Arial"/>
              </a:rPr>
              <a:t>-</a:t>
            </a:r>
            <a:r>
              <a:rPr sz="2400" spc="0" dirty="0">
                <a:latin typeface="Arial"/>
                <a:cs typeface="Arial"/>
              </a:rPr>
              <a:t>cl</a:t>
            </a:r>
            <a:r>
              <a:rPr sz="2400" spc="-4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sses</a:t>
            </a:r>
            <a:r>
              <a:rPr sz="2400" spc="1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defi</a:t>
            </a:r>
            <a:r>
              <a:rPr sz="2400" spc="-4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ed</a:t>
            </a:r>
            <a:r>
              <a:rPr sz="2400" spc="2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</a:t>
            </a:r>
            <a:r>
              <a:rPr sz="2400" spc="-9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9" dirty="0">
                <a:latin typeface="Arial"/>
                <a:cs typeface="Arial"/>
              </a:rPr>
              <a:t>h</a:t>
            </a:r>
            <a:r>
              <a:rPr sz="2400" spc="4" dirty="0">
                <a:latin typeface="Arial"/>
                <a:cs typeface="Arial"/>
              </a:rPr>
              <a:t>-</a:t>
            </a:r>
            <a:r>
              <a:rPr sz="2400" spc="0" dirty="0">
                <a:latin typeface="Arial"/>
                <a:cs typeface="Arial"/>
              </a:rPr>
              <a:t>in</a:t>
            </a:r>
            <a:r>
              <a:rPr sz="2400" spc="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sa</a:t>
            </a:r>
            <a:r>
              <a:rPr sz="2400" spc="4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22947" y="3699414"/>
            <a:ext cx="122204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packa</a:t>
            </a:r>
            <a:r>
              <a:rPr sz="2400" spc="-9" dirty="0">
                <a:latin typeface="Arial"/>
                <a:cs typeface="Arial"/>
              </a:rPr>
              <a:t>g</a:t>
            </a:r>
            <a:r>
              <a:rPr sz="2400" spc="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7689" y="4138326"/>
            <a:ext cx="4697628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su</a:t>
            </a:r>
            <a:r>
              <a:rPr sz="2400" spc="-9" dirty="0">
                <a:latin typeface="Arial"/>
                <a:cs typeface="Arial"/>
              </a:rPr>
              <a:t>b</a:t>
            </a:r>
            <a:r>
              <a:rPr sz="2400" spc="4" dirty="0">
                <a:latin typeface="Arial"/>
                <a:cs typeface="Arial"/>
              </a:rPr>
              <a:t>-</a:t>
            </a:r>
            <a:r>
              <a:rPr sz="2400" spc="0" dirty="0">
                <a:latin typeface="Arial"/>
                <a:cs typeface="Arial"/>
              </a:rPr>
              <a:t>cl</a:t>
            </a:r>
            <a:r>
              <a:rPr sz="2400" spc="-4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sses</a:t>
            </a:r>
            <a:r>
              <a:rPr sz="2400" spc="1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defi</a:t>
            </a:r>
            <a:r>
              <a:rPr sz="2400" spc="-4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ed</a:t>
            </a:r>
            <a:r>
              <a:rPr sz="2400" spc="2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 so</a:t>
            </a:r>
            <a:r>
              <a:rPr sz="2400" spc="4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e other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568"/>
              </a:spcBef>
            </a:pPr>
            <a:r>
              <a:rPr sz="2400" spc="0" dirty="0">
                <a:latin typeface="Arial"/>
                <a:cs typeface="Arial"/>
              </a:rPr>
              <a:t>c</a:t>
            </a:r>
            <a:r>
              <a:rPr sz="2400" spc="-4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asses</a:t>
            </a:r>
            <a:r>
              <a:rPr sz="2400" spc="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defi</a:t>
            </a:r>
            <a:r>
              <a:rPr sz="2400" spc="-4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ed</a:t>
            </a:r>
            <a:r>
              <a:rPr sz="2400" spc="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</a:t>
            </a:r>
            <a:r>
              <a:rPr sz="2400" spc="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other p</a:t>
            </a:r>
            <a:r>
              <a:rPr sz="2400" spc="-9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ckages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49846" y="4138326"/>
            <a:ext cx="137444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packa</a:t>
            </a:r>
            <a:r>
              <a:rPr sz="2400" spc="-9" dirty="0">
                <a:latin typeface="Arial"/>
                <a:cs typeface="Arial"/>
              </a:rPr>
              <a:t>g</a:t>
            </a:r>
            <a:r>
              <a:rPr sz="2400" spc="0" dirty="0">
                <a:latin typeface="Arial"/>
                <a:cs typeface="Arial"/>
              </a:rPr>
              <a:t>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902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Obj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9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-Ori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-9" baseline="2275" dirty="0">
                <a:latin typeface="Calibri"/>
                <a:cs typeface="Calibri"/>
              </a:rPr>
              <a:t>nt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-2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P</a:t>
            </a:r>
            <a:r>
              <a:rPr sz="1800" b="1" spc="-9" baseline="2275" dirty="0">
                <a:latin typeface="Calibri"/>
                <a:cs typeface="Calibri"/>
              </a:rPr>
              <a:t>r</a:t>
            </a:r>
            <a:r>
              <a:rPr sz="1800" b="1" spc="0" baseline="2275" dirty="0">
                <a:latin typeface="Calibri"/>
                <a:cs typeface="Calibri"/>
              </a:rPr>
              <a:t>og</a:t>
            </a:r>
            <a:r>
              <a:rPr sz="1800" b="1" spc="-19" baseline="2275" dirty="0">
                <a:latin typeface="Calibri"/>
                <a:cs typeface="Calibri"/>
              </a:rPr>
              <a:t>r</a:t>
            </a:r>
            <a:r>
              <a:rPr sz="1800" b="1" spc="-4" baseline="2275" dirty="0">
                <a:latin typeface="Calibri"/>
                <a:cs typeface="Calibri"/>
              </a:rPr>
              <a:t>amm</a:t>
            </a:r>
            <a:r>
              <a:rPr sz="1800" b="1" spc="4" baseline="2275" dirty="0">
                <a:latin typeface="Calibri"/>
                <a:cs typeface="Calibri"/>
              </a:rPr>
              <a:t>in</a:t>
            </a:r>
            <a:r>
              <a:rPr sz="1800" b="1" spc="0" baseline="2275" dirty="0">
                <a:latin typeface="Calibri"/>
                <a:cs typeface="Calibri"/>
              </a:rPr>
              <a:t>g </a:t>
            </a:r>
            <a:r>
              <a:rPr sz="1800" b="1" spc="1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Usi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J</a:t>
            </a:r>
            <a:r>
              <a:rPr sz="1800" b="1" spc="-19" baseline="2275" dirty="0">
                <a:latin typeface="Calibri"/>
                <a:cs typeface="Calibri"/>
              </a:rPr>
              <a:t>a</a:t>
            </a:r>
            <a:r>
              <a:rPr sz="1800" b="1" spc="-14" baseline="2275" dirty="0">
                <a:latin typeface="Calibri"/>
                <a:cs typeface="Calibri"/>
              </a:rPr>
              <a:t>v</a:t>
            </a:r>
            <a:r>
              <a:rPr sz="1800" b="1" spc="0" baseline="2275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9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29050" y="1917953"/>
            <a:ext cx="792479" cy="504444"/>
          </a:xfrm>
          <a:custGeom>
            <a:avLst/>
            <a:gdLst/>
            <a:ahLst/>
            <a:cxnLst/>
            <a:rect l="l" t="t" r="r" b="b"/>
            <a:pathLst>
              <a:path w="792479" h="504444">
                <a:moveTo>
                  <a:pt x="0" y="504444"/>
                </a:moveTo>
                <a:lnTo>
                  <a:pt x="792479" y="504444"/>
                </a:lnTo>
                <a:lnTo>
                  <a:pt x="792479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29050" y="1917953"/>
            <a:ext cx="792479" cy="504444"/>
          </a:xfrm>
          <a:custGeom>
            <a:avLst/>
            <a:gdLst/>
            <a:ahLst/>
            <a:cxnLst/>
            <a:rect l="l" t="t" r="r" b="b"/>
            <a:pathLst>
              <a:path w="792479" h="504444">
                <a:moveTo>
                  <a:pt x="0" y="504444"/>
                </a:moveTo>
                <a:lnTo>
                  <a:pt x="792479" y="504444"/>
                </a:lnTo>
                <a:lnTo>
                  <a:pt x="792479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92858" y="2853690"/>
            <a:ext cx="790956" cy="504443"/>
          </a:xfrm>
          <a:custGeom>
            <a:avLst/>
            <a:gdLst/>
            <a:ahLst/>
            <a:cxnLst/>
            <a:rect l="l" t="t" r="r" b="b"/>
            <a:pathLst>
              <a:path w="790956" h="504443">
                <a:moveTo>
                  <a:pt x="0" y="504443"/>
                </a:moveTo>
                <a:lnTo>
                  <a:pt x="790956" y="504443"/>
                </a:lnTo>
                <a:lnTo>
                  <a:pt x="790956" y="0"/>
                </a:lnTo>
                <a:lnTo>
                  <a:pt x="0" y="0"/>
                </a:lnTo>
                <a:lnTo>
                  <a:pt x="0" y="50444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92858" y="2853690"/>
            <a:ext cx="790956" cy="504443"/>
          </a:xfrm>
          <a:custGeom>
            <a:avLst/>
            <a:gdLst/>
            <a:ahLst/>
            <a:cxnLst/>
            <a:rect l="l" t="t" r="r" b="b"/>
            <a:pathLst>
              <a:path w="790956" h="504443">
                <a:moveTo>
                  <a:pt x="0" y="504443"/>
                </a:moveTo>
                <a:lnTo>
                  <a:pt x="790956" y="504443"/>
                </a:lnTo>
                <a:lnTo>
                  <a:pt x="790956" y="0"/>
                </a:lnTo>
                <a:lnTo>
                  <a:pt x="0" y="0"/>
                </a:lnTo>
                <a:lnTo>
                  <a:pt x="0" y="504443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50236" y="2637282"/>
            <a:ext cx="77724" cy="216026"/>
          </a:xfrm>
          <a:custGeom>
            <a:avLst/>
            <a:gdLst/>
            <a:ahLst/>
            <a:cxnLst/>
            <a:rect l="l" t="t" r="r" b="b"/>
            <a:pathLst>
              <a:path w="77724" h="216026">
                <a:moveTo>
                  <a:pt x="25908" y="138302"/>
                </a:moveTo>
                <a:lnTo>
                  <a:pt x="0" y="138302"/>
                </a:lnTo>
                <a:lnTo>
                  <a:pt x="38862" y="216026"/>
                </a:lnTo>
                <a:lnTo>
                  <a:pt x="77724" y="138302"/>
                </a:lnTo>
                <a:lnTo>
                  <a:pt x="51815" y="138303"/>
                </a:lnTo>
                <a:lnTo>
                  <a:pt x="51815" y="151256"/>
                </a:lnTo>
                <a:lnTo>
                  <a:pt x="25907" y="151256"/>
                </a:lnTo>
                <a:lnTo>
                  <a:pt x="25908" y="138302"/>
                </a:lnTo>
                <a:close/>
              </a:path>
              <a:path w="77724" h="216026">
                <a:moveTo>
                  <a:pt x="25907" y="151256"/>
                </a:moveTo>
                <a:lnTo>
                  <a:pt x="51815" y="151256"/>
                </a:lnTo>
                <a:lnTo>
                  <a:pt x="51815" y="0"/>
                </a:lnTo>
                <a:lnTo>
                  <a:pt x="25907" y="0"/>
                </a:lnTo>
                <a:lnTo>
                  <a:pt x="25907" y="151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89098" y="2637282"/>
            <a:ext cx="1512189" cy="0"/>
          </a:xfrm>
          <a:custGeom>
            <a:avLst/>
            <a:gdLst/>
            <a:ahLst/>
            <a:cxnLst/>
            <a:rect l="l" t="t" r="r" b="b"/>
            <a:pathLst>
              <a:path w="1512189">
                <a:moveTo>
                  <a:pt x="0" y="0"/>
                </a:moveTo>
                <a:lnTo>
                  <a:pt x="1512189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75760" y="2434590"/>
            <a:ext cx="77724" cy="216026"/>
          </a:xfrm>
          <a:custGeom>
            <a:avLst/>
            <a:gdLst/>
            <a:ahLst/>
            <a:cxnLst/>
            <a:rect l="l" t="t" r="r" b="b"/>
            <a:pathLst>
              <a:path w="77724" h="216026">
                <a:moveTo>
                  <a:pt x="25908" y="138302"/>
                </a:moveTo>
                <a:lnTo>
                  <a:pt x="0" y="138302"/>
                </a:lnTo>
                <a:lnTo>
                  <a:pt x="38862" y="216026"/>
                </a:lnTo>
                <a:lnTo>
                  <a:pt x="77724" y="138302"/>
                </a:lnTo>
                <a:lnTo>
                  <a:pt x="51815" y="138303"/>
                </a:lnTo>
                <a:lnTo>
                  <a:pt x="51815" y="151257"/>
                </a:lnTo>
                <a:lnTo>
                  <a:pt x="25907" y="151257"/>
                </a:lnTo>
                <a:lnTo>
                  <a:pt x="25908" y="138302"/>
                </a:lnTo>
                <a:close/>
              </a:path>
              <a:path w="77724" h="216026">
                <a:moveTo>
                  <a:pt x="25907" y="151257"/>
                </a:moveTo>
                <a:lnTo>
                  <a:pt x="51815" y="151257"/>
                </a:lnTo>
                <a:lnTo>
                  <a:pt x="51815" y="0"/>
                </a:lnTo>
                <a:lnTo>
                  <a:pt x="25907" y="0"/>
                </a:lnTo>
                <a:lnTo>
                  <a:pt x="25907" y="1512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23766" y="2637282"/>
            <a:ext cx="1512189" cy="0"/>
          </a:xfrm>
          <a:custGeom>
            <a:avLst/>
            <a:gdLst/>
            <a:ahLst/>
            <a:cxnLst/>
            <a:rect l="l" t="t" r="r" b="b"/>
            <a:pathLst>
              <a:path w="1512189">
                <a:moveTo>
                  <a:pt x="0" y="0"/>
                </a:moveTo>
                <a:lnTo>
                  <a:pt x="1512189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40858" y="2853690"/>
            <a:ext cx="792479" cy="504443"/>
          </a:xfrm>
          <a:custGeom>
            <a:avLst/>
            <a:gdLst/>
            <a:ahLst/>
            <a:cxnLst/>
            <a:rect l="l" t="t" r="r" b="b"/>
            <a:pathLst>
              <a:path w="792479" h="504443">
                <a:moveTo>
                  <a:pt x="0" y="504443"/>
                </a:moveTo>
                <a:lnTo>
                  <a:pt x="792479" y="504443"/>
                </a:lnTo>
                <a:lnTo>
                  <a:pt x="792479" y="0"/>
                </a:lnTo>
                <a:lnTo>
                  <a:pt x="0" y="0"/>
                </a:lnTo>
                <a:lnTo>
                  <a:pt x="0" y="50444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40858" y="2853690"/>
            <a:ext cx="792479" cy="504443"/>
          </a:xfrm>
          <a:custGeom>
            <a:avLst/>
            <a:gdLst/>
            <a:ahLst/>
            <a:cxnLst/>
            <a:rect l="l" t="t" r="r" b="b"/>
            <a:pathLst>
              <a:path w="792479" h="504443">
                <a:moveTo>
                  <a:pt x="0" y="504443"/>
                </a:moveTo>
                <a:lnTo>
                  <a:pt x="792479" y="504443"/>
                </a:lnTo>
                <a:lnTo>
                  <a:pt x="792479" y="0"/>
                </a:lnTo>
                <a:lnTo>
                  <a:pt x="0" y="0"/>
                </a:lnTo>
                <a:lnTo>
                  <a:pt x="0" y="504443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87568" y="2649474"/>
            <a:ext cx="77724" cy="216026"/>
          </a:xfrm>
          <a:custGeom>
            <a:avLst/>
            <a:gdLst/>
            <a:ahLst/>
            <a:cxnLst/>
            <a:rect l="l" t="t" r="r" b="b"/>
            <a:pathLst>
              <a:path w="77724" h="216026">
                <a:moveTo>
                  <a:pt x="25908" y="138302"/>
                </a:moveTo>
                <a:lnTo>
                  <a:pt x="0" y="138302"/>
                </a:lnTo>
                <a:lnTo>
                  <a:pt x="38862" y="216026"/>
                </a:lnTo>
                <a:lnTo>
                  <a:pt x="77724" y="138302"/>
                </a:lnTo>
                <a:lnTo>
                  <a:pt x="51815" y="138303"/>
                </a:lnTo>
                <a:lnTo>
                  <a:pt x="51816" y="151256"/>
                </a:lnTo>
                <a:lnTo>
                  <a:pt x="25908" y="151256"/>
                </a:lnTo>
                <a:lnTo>
                  <a:pt x="25908" y="138302"/>
                </a:lnTo>
                <a:close/>
              </a:path>
              <a:path w="77724" h="216026">
                <a:moveTo>
                  <a:pt x="25908" y="151256"/>
                </a:moveTo>
                <a:lnTo>
                  <a:pt x="51816" y="151256"/>
                </a:lnTo>
                <a:lnTo>
                  <a:pt x="51816" y="0"/>
                </a:lnTo>
                <a:lnTo>
                  <a:pt x="25908" y="0"/>
                </a:lnTo>
                <a:lnTo>
                  <a:pt x="25908" y="151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02842" y="3717798"/>
            <a:ext cx="792479" cy="504444"/>
          </a:xfrm>
          <a:custGeom>
            <a:avLst/>
            <a:gdLst/>
            <a:ahLst/>
            <a:cxnLst/>
            <a:rect l="l" t="t" r="r" b="b"/>
            <a:pathLst>
              <a:path w="792479" h="504444">
                <a:moveTo>
                  <a:pt x="0" y="504444"/>
                </a:moveTo>
                <a:lnTo>
                  <a:pt x="792479" y="504444"/>
                </a:lnTo>
                <a:lnTo>
                  <a:pt x="792479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02842" y="3717798"/>
            <a:ext cx="792479" cy="504444"/>
          </a:xfrm>
          <a:custGeom>
            <a:avLst/>
            <a:gdLst/>
            <a:ahLst/>
            <a:cxnLst/>
            <a:rect l="l" t="t" r="r" b="b"/>
            <a:pathLst>
              <a:path w="792479" h="504444">
                <a:moveTo>
                  <a:pt x="0" y="504444"/>
                </a:moveTo>
                <a:lnTo>
                  <a:pt x="792479" y="504444"/>
                </a:lnTo>
                <a:lnTo>
                  <a:pt x="792479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49552" y="3539490"/>
            <a:ext cx="77724" cy="186055"/>
          </a:xfrm>
          <a:custGeom>
            <a:avLst/>
            <a:gdLst/>
            <a:ahLst/>
            <a:cxnLst/>
            <a:rect l="l" t="t" r="r" b="b"/>
            <a:pathLst>
              <a:path w="77724" h="186055">
                <a:moveTo>
                  <a:pt x="25908" y="108330"/>
                </a:moveTo>
                <a:lnTo>
                  <a:pt x="0" y="108331"/>
                </a:lnTo>
                <a:lnTo>
                  <a:pt x="38862" y="186055"/>
                </a:lnTo>
                <a:lnTo>
                  <a:pt x="77724" y="108331"/>
                </a:lnTo>
                <a:lnTo>
                  <a:pt x="51816" y="108330"/>
                </a:lnTo>
                <a:lnTo>
                  <a:pt x="51816" y="121285"/>
                </a:lnTo>
                <a:lnTo>
                  <a:pt x="25908" y="121285"/>
                </a:lnTo>
                <a:lnTo>
                  <a:pt x="25908" y="108330"/>
                </a:lnTo>
                <a:close/>
              </a:path>
              <a:path w="77724" h="186055">
                <a:moveTo>
                  <a:pt x="25908" y="121285"/>
                </a:moveTo>
                <a:lnTo>
                  <a:pt x="51816" y="121285"/>
                </a:lnTo>
                <a:lnTo>
                  <a:pt x="51816" y="0"/>
                </a:lnTo>
                <a:lnTo>
                  <a:pt x="25908" y="0"/>
                </a:lnTo>
                <a:lnTo>
                  <a:pt x="25908" y="1212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88414" y="3539490"/>
            <a:ext cx="893063" cy="0"/>
          </a:xfrm>
          <a:custGeom>
            <a:avLst/>
            <a:gdLst/>
            <a:ahLst/>
            <a:cxnLst/>
            <a:rect l="l" t="t" r="r" b="b"/>
            <a:pathLst>
              <a:path w="893063">
                <a:moveTo>
                  <a:pt x="0" y="0"/>
                </a:moveTo>
                <a:lnTo>
                  <a:pt x="893063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50236" y="3362705"/>
            <a:ext cx="77724" cy="186055"/>
          </a:xfrm>
          <a:custGeom>
            <a:avLst/>
            <a:gdLst/>
            <a:ahLst/>
            <a:cxnLst/>
            <a:rect l="l" t="t" r="r" b="b"/>
            <a:pathLst>
              <a:path w="77724" h="186055">
                <a:moveTo>
                  <a:pt x="25908" y="108330"/>
                </a:moveTo>
                <a:lnTo>
                  <a:pt x="0" y="108331"/>
                </a:lnTo>
                <a:lnTo>
                  <a:pt x="38862" y="186055"/>
                </a:lnTo>
                <a:lnTo>
                  <a:pt x="77724" y="108331"/>
                </a:lnTo>
                <a:lnTo>
                  <a:pt x="51816" y="108330"/>
                </a:lnTo>
                <a:lnTo>
                  <a:pt x="51815" y="121285"/>
                </a:lnTo>
                <a:lnTo>
                  <a:pt x="25907" y="121285"/>
                </a:lnTo>
                <a:lnTo>
                  <a:pt x="25908" y="108330"/>
                </a:lnTo>
                <a:close/>
              </a:path>
              <a:path w="77724" h="186055">
                <a:moveTo>
                  <a:pt x="25907" y="121285"/>
                </a:moveTo>
                <a:lnTo>
                  <a:pt x="51815" y="121285"/>
                </a:lnTo>
                <a:lnTo>
                  <a:pt x="51815" y="0"/>
                </a:lnTo>
                <a:lnTo>
                  <a:pt x="25907" y="0"/>
                </a:lnTo>
                <a:lnTo>
                  <a:pt x="25907" y="1212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95194" y="3539490"/>
            <a:ext cx="893064" cy="0"/>
          </a:xfrm>
          <a:custGeom>
            <a:avLst/>
            <a:gdLst/>
            <a:ahLst/>
            <a:cxnLst/>
            <a:rect l="l" t="t" r="r" b="b"/>
            <a:pathLst>
              <a:path w="893064">
                <a:moveTo>
                  <a:pt x="0" y="0"/>
                </a:moveTo>
                <a:lnTo>
                  <a:pt x="893064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81350" y="3717798"/>
            <a:ext cx="792479" cy="504444"/>
          </a:xfrm>
          <a:custGeom>
            <a:avLst/>
            <a:gdLst/>
            <a:ahLst/>
            <a:cxnLst/>
            <a:rect l="l" t="t" r="r" b="b"/>
            <a:pathLst>
              <a:path w="792479" h="504444">
                <a:moveTo>
                  <a:pt x="0" y="504444"/>
                </a:moveTo>
                <a:lnTo>
                  <a:pt x="792479" y="504444"/>
                </a:lnTo>
                <a:lnTo>
                  <a:pt x="792479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81350" y="3717798"/>
            <a:ext cx="792479" cy="504444"/>
          </a:xfrm>
          <a:custGeom>
            <a:avLst/>
            <a:gdLst/>
            <a:ahLst/>
            <a:cxnLst/>
            <a:rect l="l" t="t" r="r" b="b"/>
            <a:pathLst>
              <a:path w="792479" h="504444">
                <a:moveTo>
                  <a:pt x="0" y="504444"/>
                </a:moveTo>
                <a:lnTo>
                  <a:pt x="792479" y="504444"/>
                </a:lnTo>
                <a:lnTo>
                  <a:pt x="792479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43300" y="3550158"/>
            <a:ext cx="77724" cy="186054"/>
          </a:xfrm>
          <a:custGeom>
            <a:avLst/>
            <a:gdLst/>
            <a:ahLst/>
            <a:cxnLst/>
            <a:rect l="l" t="t" r="r" b="b"/>
            <a:pathLst>
              <a:path w="77724" h="186054">
                <a:moveTo>
                  <a:pt x="25908" y="108330"/>
                </a:moveTo>
                <a:lnTo>
                  <a:pt x="0" y="108330"/>
                </a:lnTo>
                <a:lnTo>
                  <a:pt x="38862" y="186054"/>
                </a:lnTo>
                <a:lnTo>
                  <a:pt x="77724" y="108330"/>
                </a:lnTo>
                <a:lnTo>
                  <a:pt x="51816" y="108330"/>
                </a:lnTo>
                <a:lnTo>
                  <a:pt x="51815" y="121284"/>
                </a:lnTo>
                <a:lnTo>
                  <a:pt x="25908" y="121284"/>
                </a:lnTo>
                <a:lnTo>
                  <a:pt x="25908" y="108330"/>
                </a:lnTo>
                <a:close/>
              </a:path>
              <a:path w="77724" h="186054">
                <a:moveTo>
                  <a:pt x="25908" y="121284"/>
                </a:moveTo>
                <a:lnTo>
                  <a:pt x="51815" y="121284"/>
                </a:lnTo>
                <a:lnTo>
                  <a:pt x="51815" y="0"/>
                </a:lnTo>
                <a:lnTo>
                  <a:pt x="25908" y="0"/>
                </a:lnTo>
                <a:lnTo>
                  <a:pt x="25908" y="121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47794" y="3717798"/>
            <a:ext cx="792479" cy="504444"/>
          </a:xfrm>
          <a:custGeom>
            <a:avLst/>
            <a:gdLst/>
            <a:ahLst/>
            <a:cxnLst/>
            <a:rect l="l" t="t" r="r" b="b"/>
            <a:pathLst>
              <a:path w="792479" h="504444">
                <a:moveTo>
                  <a:pt x="0" y="504444"/>
                </a:moveTo>
                <a:lnTo>
                  <a:pt x="792479" y="504444"/>
                </a:lnTo>
                <a:lnTo>
                  <a:pt x="792479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47794" y="3717798"/>
            <a:ext cx="792479" cy="504444"/>
          </a:xfrm>
          <a:custGeom>
            <a:avLst/>
            <a:gdLst/>
            <a:ahLst/>
            <a:cxnLst/>
            <a:rect l="l" t="t" r="r" b="b"/>
            <a:pathLst>
              <a:path w="792479" h="504444">
                <a:moveTo>
                  <a:pt x="0" y="504444"/>
                </a:moveTo>
                <a:lnTo>
                  <a:pt x="792479" y="504444"/>
                </a:lnTo>
                <a:lnTo>
                  <a:pt x="792479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797552" y="3551682"/>
            <a:ext cx="77724" cy="186054"/>
          </a:xfrm>
          <a:custGeom>
            <a:avLst/>
            <a:gdLst/>
            <a:ahLst/>
            <a:cxnLst/>
            <a:rect l="l" t="t" r="r" b="b"/>
            <a:pathLst>
              <a:path w="77724" h="186054">
                <a:moveTo>
                  <a:pt x="25908" y="108330"/>
                </a:moveTo>
                <a:lnTo>
                  <a:pt x="0" y="108330"/>
                </a:lnTo>
                <a:lnTo>
                  <a:pt x="38862" y="186054"/>
                </a:lnTo>
                <a:lnTo>
                  <a:pt x="77724" y="108330"/>
                </a:lnTo>
                <a:lnTo>
                  <a:pt x="51816" y="108330"/>
                </a:lnTo>
                <a:lnTo>
                  <a:pt x="51815" y="121284"/>
                </a:lnTo>
                <a:lnTo>
                  <a:pt x="25908" y="121284"/>
                </a:lnTo>
                <a:lnTo>
                  <a:pt x="25908" y="108330"/>
                </a:lnTo>
                <a:close/>
              </a:path>
              <a:path w="77724" h="186054">
                <a:moveTo>
                  <a:pt x="25908" y="121284"/>
                </a:moveTo>
                <a:lnTo>
                  <a:pt x="51815" y="121284"/>
                </a:lnTo>
                <a:lnTo>
                  <a:pt x="51815" y="0"/>
                </a:lnTo>
                <a:lnTo>
                  <a:pt x="25908" y="0"/>
                </a:lnTo>
                <a:lnTo>
                  <a:pt x="25908" y="121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836414" y="3551682"/>
            <a:ext cx="893063" cy="0"/>
          </a:xfrm>
          <a:custGeom>
            <a:avLst/>
            <a:gdLst/>
            <a:ahLst/>
            <a:cxnLst/>
            <a:rect l="l" t="t" r="r" b="b"/>
            <a:pathLst>
              <a:path w="893063">
                <a:moveTo>
                  <a:pt x="0" y="0"/>
                </a:moveTo>
                <a:lnTo>
                  <a:pt x="893063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699760" y="3374898"/>
            <a:ext cx="77724" cy="186054"/>
          </a:xfrm>
          <a:custGeom>
            <a:avLst/>
            <a:gdLst/>
            <a:ahLst/>
            <a:cxnLst/>
            <a:rect l="l" t="t" r="r" b="b"/>
            <a:pathLst>
              <a:path w="77724" h="186054">
                <a:moveTo>
                  <a:pt x="25908" y="108330"/>
                </a:moveTo>
                <a:lnTo>
                  <a:pt x="0" y="108330"/>
                </a:lnTo>
                <a:lnTo>
                  <a:pt x="38862" y="186054"/>
                </a:lnTo>
                <a:lnTo>
                  <a:pt x="77724" y="108330"/>
                </a:lnTo>
                <a:lnTo>
                  <a:pt x="51816" y="108330"/>
                </a:lnTo>
                <a:lnTo>
                  <a:pt x="51815" y="121285"/>
                </a:lnTo>
                <a:lnTo>
                  <a:pt x="25907" y="121285"/>
                </a:lnTo>
                <a:lnTo>
                  <a:pt x="25908" y="108330"/>
                </a:lnTo>
                <a:close/>
              </a:path>
              <a:path w="77724" h="186054">
                <a:moveTo>
                  <a:pt x="25907" y="121285"/>
                </a:moveTo>
                <a:lnTo>
                  <a:pt x="51815" y="121285"/>
                </a:lnTo>
                <a:lnTo>
                  <a:pt x="51815" y="0"/>
                </a:lnTo>
                <a:lnTo>
                  <a:pt x="25907" y="0"/>
                </a:lnTo>
                <a:lnTo>
                  <a:pt x="25907" y="1212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43194" y="3551682"/>
            <a:ext cx="893063" cy="0"/>
          </a:xfrm>
          <a:custGeom>
            <a:avLst/>
            <a:gdLst/>
            <a:ahLst/>
            <a:cxnLst/>
            <a:rect l="l" t="t" r="r" b="b"/>
            <a:pathLst>
              <a:path w="893063">
                <a:moveTo>
                  <a:pt x="0" y="0"/>
                </a:moveTo>
                <a:lnTo>
                  <a:pt x="893063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230874" y="3736086"/>
            <a:ext cx="792479" cy="502919"/>
          </a:xfrm>
          <a:custGeom>
            <a:avLst/>
            <a:gdLst/>
            <a:ahLst/>
            <a:cxnLst/>
            <a:rect l="l" t="t" r="r" b="b"/>
            <a:pathLst>
              <a:path w="792479" h="502919">
                <a:moveTo>
                  <a:pt x="0" y="502919"/>
                </a:moveTo>
                <a:lnTo>
                  <a:pt x="792479" y="502919"/>
                </a:lnTo>
                <a:lnTo>
                  <a:pt x="792479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230874" y="3736086"/>
            <a:ext cx="792479" cy="502919"/>
          </a:xfrm>
          <a:custGeom>
            <a:avLst/>
            <a:gdLst/>
            <a:ahLst/>
            <a:cxnLst/>
            <a:rect l="l" t="t" r="r" b="b"/>
            <a:pathLst>
              <a:path w="792479" h="502919">
                <a:moveTo>
                  <a:pt x="0" y="502919"/>
                </a:moveTo>
                <a:lnTo>
                  <a:pt x="792479" y="502919"/>
                </a:lnTo>
                <a:lnTo>
                  <a:pt x="792479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591300" y="3560826"/>
            <a:ext cx="77724" cy="186055"/>
          </a:xfrm>
          <a:custGeom>
            <a:avLst/>
            <a:gdLst/>
            <a:ahLst/>
            <a:cxnLst/>
            <a:rect l="l" t="t" r="r" b="b"/>
            <a:pathLst>
              <a:path w="77724" h="186054">
                <a:moveTo>
                  <a:pt x="25908" y="108330"/>
                </a:moveTo>
                <a:lnTo>
                  <a:pt x="0" y="108331"/>
                </a:lnTo>
                <a:lnTo>
                  <a:pt x="38861" y="186055"/>
                </a:lnTo>
                <a:lnTo>
                  <a:pt x="77724" y="108331"/>
                </a:lnTo>
                <a:lnTo>
                  <a:pt x="51816" y="108330"/>
                </a:lnTo>
                <a:lnTo>
                  <a:pt x="51816" y="121285"/>
                </a:lnTo>
                <a:lnTo>
                  <a:pt x="25907" y="121285"/>
                </a:lnTo>
                <a:lnTo>
                  <a:pt x="25908" y="108330"/>
                </a:lnTo>
                <a:close/>
              </a:path>
              <a:path w="77724" h="186054">
                <a:moveTo>
                  <a:pt x="25907" y="121285"/>
                </a:moveTo>
                <a:lnTo>
                  <a:pt x="51816" y="121285"/>
                </a:lnTo>
                <a:lnTo>
                  <a:pt x="51816" y="0"/>
                </a:lnTo>
                <a:lnTo>
                  <a:pt x="25907" y="0"/>
                </a:lnTo>
                <a:lnTo>
                  <a:pt x="25907" y="1212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83540" y="465946"/>
            <a:ext cx="578474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0" dirty="0">
                <a:latin typeface="Arial"/>
                <a:cs typeface="Arial"/>
              </a:rPr>
              <a:t>A</a:t>
            </a:r>
            <a:r>
              <a:rPr sz="3600" b="1" spc="-154" dirty="0">
                <a:latin typeface="Arial"/>
                <a:cs typeface="Arial"/>
              </a:rPr>
              <a:t>cces</a:t>
            </a:r>
            <a:r>
              <a:rPr sz="3600" b="1" spc="0" dirty="0">
                <a:latin typeface="Arial"/>
                <a:cs typeface="Arial"/>
              </a:rPr>
              <a:t>s</a:t>
            </a:r>
            <a:r>
              <a:rPr sz="3600" b="1" spc="-289" dirty="0">
                <a:latin typeface="Arial"/>
                <a:cs typeface="Arial"/>
              </a:rPr>
              <a:t> </a:t>
            </a:r>
            <a:r>
              <a:rPr sz="3600" b="1" spc="-159" dirty="0">
                <a:latin typeface="Arial"/>
                <a:cs typeface="Arial"/>
              </a:rPr>
              <a:t>Lo</a:t>
            </a:r>
            <a:r>
              <a:rPr sz="3600" b="1" spc="-154" dirty="0">
                <a:latin typeface="Arial"/>
                <a:cs typeface="Arial"/>
              </a:rPr>
              <a:t>cat</a:t>
            </a:r>
            <a:r>
              <a:rPr sz="3600" b="1" spc="-159" dirty="0">
                <a:latin typeface="Arial"/>
                <a:cs typeface="Arial"/>
              </a:rPr>
              <a:t>ion</a:t>
            </a:r>
            <a:r>
              <a:rPr sz="3600" b="1" spc="0" dirty="0">
                <a:latin typeface="Arial"/>
                <a:cs typeface="Arial"/>
              </a:rPr>
              <a:t>s</a:t>
            </a:r>
            <a:r>
              <a:rPr sz="3600" b="1" spc="-239" dirty="0">
                <a:latin typeface="Arial"/>
                <a:cs typeface="Arial"/>
              </a:rPr>
              <a:t> </a:t>
            </a:r>
            <a:r>
              <a:rPr sz="3600" b="1" spc="0" dirty="0">
                <a:latin typeface="Arial"/>
                <a:cs typeface="Arial"/>
              </a:rPr>
              <a:t>:</a:t>
            </a:r>
            <a:r>
              <a:rPr sz="3600" b="1" spc="-300" dirty="0">
                <a:latin typeface="Arial"/>
                <a:cs typeface="Arial"/>
              </a:rPr>
              <a:t> </a:t>
            </a:r>
            <a:r>
              <a:rPr sz="3600" b="1" spc="-159" dirty="0">
                <a:latin typeface="Arial"/>
                <a:cs typeface="Arial"/>
              </a:rPr>
              <a:t>E</a:t>
            </a:r>
            <a:r>
              <a:rPr sz="3600" b="1" spc="-154" dirty="0">
                <a:latin typeface="Arial"/>
                <a:cs typeface="Arial"/>
              </a:rPr>
              <a:t>xa</a:t>
            </a:r>
            <a:r>
              <a:rPr sz="3600" b="1" spc="-150" dirty="0">
                <a:latin typeface="Arial"/>
                <a:cs typeface="Arial"/>
              </a:rPr>
              <a:t>m</a:t>
            </a:r>
            <a:r>
              <a:rPr sz="3600" b="1" spc="-159" dirty="0">
                <a:latin typeface="Arial"/>
                <a:cs typeface="Arial"/>
              </a:rPr>
              <a:t>pl</a:t>
            </a:r>
            <a:r>
              <a:rPr sz="3600" b="1" spc="0" dirty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50442" y="1466754"/>
            <a:ext cx="139120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latin typeface="Arial"/>
                <a:cs typeface="Arial"/>
              </a:rPr>
              <a:t>C</a:t>
            </a:r>
            <a:r>
              <a:rPr sz="2400" b="1" spc="-4" dirty="0">
                <a:latin typeface="Arial"/>
                <a:cs typeface="Arial"/>
              </a:rPr>
              <a:t>o</a:t>
            </a:r>
            <a:r>
              <a:rPr sz="2400" b="1" spc="0" dirty="0">
                <a:latin typeface="Arial"/>
                <a:cs typeface="Arial"/>
              </a:rPr>
              <a:t>nsider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55265" y="1466754"/>
            <a:ext cx="5289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4" dirty="0">
                <a:latin typeface="Arial"/>
                <a:cs typeface="Arial"/>
              </a:rPr>
              <a:t>t</a:t>
            </a:r>
            <a:r>
              <a:rPr sz="2400" b="1" spc="0" dirty="0">
                <a:latin typeface="Arial"/>
                <a:cs typeface="Arial"/>
              </a:rPr>
              <a:t>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96285" y="1466754"/>
            <a:ext cx="149301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latin typeface="Arial"/>
                <a:cs typeface="Arial"/>
              </a:rPr>
              <a:t>Foll</a:t>
            </a:r>
            <a:r>
              <a:rPr sz="2400" b="1" spc="-9" dirty="0">
                <a:latin typeface="Arial"/>
                <a:cs typeface="Arial"/>
              </a:rPr>
              <a:t>o</a:t>
            </a:r>
            <a:r>
              <a:rPr sz="2400" b="1" spc="14" dirty="0">
                <a:latin typeface="Arial"/>
                <a:cs typeface="Arial"/>
              </a:rPr>
              <a:t>w</a:t>
            </a:r>
            <a:r>
              <a:rPr sz="2400" b="1" spc="0" dirty="0">
                <a:latin typeface="Arial"/>
                <a:cs typeface="Arial"/>
              </a:rPr>
              <a:t>i</a:t>
            </a:r>
            <a:r>
              <a:rPr sz="2400" b="1" spc="-9" dirty="0">
                <a:latin typeface="Arial"/>
                <a:cs typeface="Arial"/>
              </a:rPr>
              <a:t>n</a:t>
            </a:r>
            <a:r>
              <a:rPr sz="2400" b="1" spc="0" dirty="0">
                <a:latin typeface="Arial"/>
                <a:cs typeface="Arial"/>
              </a:rPr>
              <a:t>g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98644" y="1466754"/>
            <a:ext cx="130616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latin typeface="Arial"/>
                <a:cs typeface="Arial"/>
              </a:rPr>
              <a:t>P</a:t>
            </a:r>
            <a:r>
              <a:rPr sz="2400" b="1" spc="-4" dirty="0">
                <a:latin typeface="Arial"/>
                <a:cs typeface="Arial"/>
              </a:rPr>
              <a:t>a</a:t>
            </a:r>
            <a:r>
              <a:rPr sz="2400" b="1" spc="0" dirty="0">
                <a:latin typeface="Arial"/>
                <a:cs typeface="Arial"/>
              </a:rPr>
              <a:t>ck</a:t>
            </a:r>
            <a:r>
              <a:rPr sz="2400" b="1" spc="-4" dirty="0">
                <a:latin typeface="Arial"/>
                <a:cs typeface="Arial"/>
              </a:rPr>
              <a:t>a</a:t>
            </a:r>
            <a:r>
              <a:rPr sz="2400" b="1" spc="0" dirty="0">
                <a:latin typeface="Arial"/>
                <a:cs typeface="Arial"/>
              </a:rPr>
              <a:t>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19648" y="1466754"/>
            <a:ext cx="147716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latin typeface="Arial"/>
                <a:cs typeface="Arial"/>
              </a:rPr>
              <a:t>Hierarchy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74191" y="3007326"/>
            <a:ext cx="94530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>
                <a:latin typeface="Arial"/>
                <a:cs typeface="Arial"/>
              </a:rPr>
              <a:t>B1,B2,B3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33490" y="3028281"/>
            <a:ext cx="91298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>
                <a:latin typeface="Arial"/>
                <a:cs typeface="Arial"/>
              </a:rPr>
              <a:t>X1,</a:t>
            </a:r>
            <a:r>
              <a:rPr sz="1600" b="1" spc="4" dirty="0">
                <a:latin typeface="Arial"/>
                <a:cs typeface="Arial"/>
              </a:rPr>
              <a:t>X</a:t>
            </a:r>
            <a:r>
              <a:rPr sz="1600" b="1" spc="0" dirty="0">
                <a:latin typeface="Arial"/>
                <a:cs typeface="Arial"/>
              </a:rPr>
              <a:t>2,X3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51073" y="4280501"/>
            <a:ext cx="630034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>
                <a:latin typeface="Arial"/>
                <a:cs typeface="Arial"/>
              </a:rPr>
              <a:t>D1,D2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80820" y="4306663"/>
            <a:ext cx="630034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>
                <a:latin typeface="Arial"/>
                <a:cs typeface="Arial"/>
              </a:rPr>
              <a:t>C1,C2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17263" y="4306663"/>
            <a:ext cx="608747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>
                <a:latin typeface="Arial"/>
                <a:cs typeface="Arial"/>
              </a:rPr>
              <a:t>Y1,</a:t>
            </a:r>
            <a:r>
              <a:rPr sz="1600" b="1" spc="4" dirty="0">
                <a:latin typeface="Arial"/>
                <a:cs typeface="Arial"/>
              </a:rPr>
              <a:t>Y</a:t>
            </a:r>
            <a:r>
              <a:rPr sz="1600" b="1" spc="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93358" y="4322157"/>
            <a:ext cx="584627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>
                <a:latin typeface="Arial"/>
                <a:cs typeface="Arial"/>
              </a:rPr>
              <a:t>Z1,</a:t>
            </a:r>
            <a:r>
              <a:rPr sz="1600" b="1" spc="-4" dirty="0">
                <a:latin typeface="Arial"/>
                <a:cs typeface="Arial"/>
              </a:rPr>
              <a:t>Z</a:t>
            </a:r>
            <a:r>
              <a:rPr sz="1600" b="1" spc="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40" y="4724081"/>
            <a:ext cx="139852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5252" y="4724081"/>
            <a:ext cx="8727550" cy="1626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238" algn="just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latin typeface="Arial"/>
                <a:cs typeface="Arial"/>
              </a:rPr>
              <a:t>B</a:t>
            </a:r>
            <a:r>
              <a:rPr sz="1800" spc="-4" dirty="0">
                <a:latin typeface="Arial"/>
                <a:cs typeface="Arial"/>
              </a:rPr>
              <a:t>1</a:t>
            </a:r>
            <a:r>
              <a:rPr sz="1800" spc="4" dirty="0">
                <a:latin typeface="Arial"/>
                <a:cs typeface="Arial"/>
              </a:rPr>
              <a:t>,</a:t>
            </a:r>
            <a:r>
              <a:rPr sz="1800" spc="0" dirty="0">
                <a:latin typeface="Arial"/>
                <a:cs typeface="Arial"/>
              </a:rPr>
              <a:t>B2 </a:t>
            </a:r>
            <a:r>
              <a:rPr sz="1800" spc="-4" dirty="0">
                <a:latin typeface="Arial"/>
                <a:cs typeface="Arial"/>
              </a:rPr>
              <a:t>an</a:t>
            </a:r>
            <a:r>
              <a:rPr sz="1800" spc="0" dirty="0">
                <a:latin typeface="Arial"/>
                <a:cs typeface="Arial"/>
              </a:rPr>
              <a:t>d B3</a:t>
            </a:r>
            <a:r>
              <a:rPr sz="1800" spc="9" dirty="0">
                <a:latin typeface="Arial"/>
                <a:cs typeface="Arial"/>
              </a:rPr>
              <a:t> </a:t>
            </a:r>
            <a:r>
              <a:rPr sz="1800" spc="-4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re cl</a:t>
            </a:r>
            <a:r>
              <a:rPr sz="1800" spc="-9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ss</a:t>
            </a:r>
            <a:r>
              <a:rPr sz="1800" spc="-9" dirty="0">
                <a:latin typeface="Arial"/>
                <a:cs typeface="Arial"/>
              </a:rPr>
              <a:t>e</a:t>
            </a:r>
            <a:r>
              <a:rPr sz="1800" spc="0" dirty="0">
                <a:latin typeface="Arial"/>
                <a:cs typeface="Arial"/>
              </a:rPr>
              <a:t>s</a:t>
            </a:r>
            <a:r>
              <a:rPr sz="1800" spc="4" dirty="0">
                <a:latin typeface="Arial"/>
                <a:cs typeface="Arial"/>
              </a:rPr>
              <a:t> </a:t>
            </a:r>
            <a:r>
              <a:rPr sz="1800" spc="9" dirty="0">
                <a:latin typeface="Arial"/>
                <a:cs typeface="Arial"/>
              </a:rPr>
              <a:t>i</a:t>
            </a:r>
            <a:r>
              <a:rPr sz="1800" spc="0" dirty="0">
                <a:latin typeface="Arial"/>
                <a:cs typeface="Arial"/>
              </a:rPr>
              <a:t>n </a:t>
            </a:r>
            <a:r>
              <a:rPr sz="1800" spc="-4" dirty="0">
                <a:latin typeface="Arial"/>
                <a:cs typeface="Arial"/>
              </a:rPr>
              <a:t>pa</a:t>
            </a:r>
            <a:r>
              <a:rPr sz="1800" spc="0" dirty="0">
                <a:latin typeface="Arial"/>
                <a:cs typeface="Arial"/>
              </a:rPr>
              <a:t>ck</a:t>
            </a:r>
            <a:r>
              <a:rPr sz="1800" spc="-9" dirty="0">
                <a:latin typeface="Arial"/>
                <a:cs typeface="Arial"/>
              </a:rPr>
              <a:t>a</a:t>
            </a:r>
            <a:r>
              <a:rPr sz="1800" spc="4" dirty="0">
                <a:latin typeface="Arial"/>
                <a:cs typeface="Arial"/>
              </a:rPr>
              <a:t>g</a:t>
            </a:r>
            <a:r>
              <a:rPr sz="1800" spc="0" dirty="0">
                <a:latin typeface="Arial"/>
                <a:cs typeface="Arial"/>
              </a:rPr>
              <a:t>e P</a:t>
            </a:r>
            <a:r>
              <a:rPr sz="1800" spc="-9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c</a:t>
            </a:r>
            <a:r>
              <a:rPr sz="1800" spc="4" dirty="0">
                <a:latin typeface="Arial"/>
                <a:cs typeface="Arial"/>
              </a:rPr>
              <a:t>k</a:t>
            </a:r>
            <a:r>
              <a:rPr sz="1800" spc="0" dirty="0">
                <a:latin typeface="Arial"/>
                <a:cs typeface="Arial"/>
              </a:rPr>
              <a:t>B.</a:t>
            </a:r>
            <a:r>
              <a:rPr sz="1800" spc="9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Sim</a:t>
            </a:r>
            <a:r>
              <a:rPr sz="1800" spc="-4" dirty="0">
                <a:latin typeface="Arial"/>
                <a:cs typeface="Arial"/>
              </a:rPr>
              <a:t>i</a:t>
            </a:r>
            <a:r>
              <a:rPr sz="1800" spc="0" dirty="0">
                <a:latin typeface="Arial"/>
                <a:cs typeface="Arial"/>
              </a:rPr>
              <a:t>l</a:t>
            </a:r>
            <a:r>
              <a:rPr sz="1800" spc="-4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r</a:t>
            </a:r>
            <a:r>
              <a:rPr sz="1800" spc="9" dirty="0">
                <a:latin typeface="Arial"/>
                <a:cs typeface="Arial"/>
              </a:rPr>
              <a:t>l</a:t>
            </a:r>
            <a:r>
              <a:rPr sz="1800" spc="0" dirty="0">
                <a:latin typeface="Arial"/>
                <a:cs typeface="Arial"/>
              </a:rPr>
              <a:t>y</a:t>
            </a:r>
            <a:r>
              <a:rPr sz="1800" spc="-14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class</a:t>
            </a:r>
            <a:r>
              <a:rPr sz="1800" spc="-4" dirty="0">
                <a:latin typeface="Arial"/>
                <a:cs typeface="Arial"/>
              </a:rPr>
              <a:t>e</a:t>
            </a:r>
            <a:r>
              <a:rPr sz="1800" spc="0" dirty="0">
                <a:latin typeface="Arial"/>
                <a:cs typeface="Arial"/>
              </a:rPr>
              <a:t>s </a:t>
            </a:r>
            <a:r>
              <a:rPr sz="1800" spc="-14" dirty="0">
                <a:latin typeface="Arial"/>
                <a:cs typeface="Arial"/>
              </a:rPr>
              <a:t>X</a:t>
            </a:r>
            <a:r>
              <a:rPr sz="1800" spc="-4" dirty="0">
                <a:latin typeface="Arial"/>
                <a:cs typeface="Arial"/>
              </a:rPr>
              <a:t>1</a:t>
            </a:r>
            <a:r>
              <a:rPr sz="1800" spc="14" dirty="0">
                <a:latin typeface="Arial"/>
                <a:cs typeface="Arial"/>
              </a:rPr>
              <a:t>,</a:t>
            </a:r>
            <a:r>
              <a:rPr sz="1800" spc="-14" dirty="0">
                <a:latin typeface="Arial"/>
                <a:cs typeface="Arial"/>
              </a:rPr>
              <a:t>X</a:t>
            </a:r>
            <a:r>
              <a:rPr sz="1800" spc="0" dirty="0">
                <a:latin typeface="Arial"/>
                <a:cs typeface="Arial"/>
              </a:rPr>
              <a:t>2 </a:t>
            </a:r>
            <a:r>
              <a:rPr sz="1800" spc="4" dirty="0">
                <a:latin typeface="Arial"/>
                <a:cs typeface="Arial"/>
              </a:rPr>
              <a:t>an</a:t>
            </a:r>
            <a:r>
              <a:rPr sz="1800" spc="0" dirty="0">
                <a:latin typeface="Arial"/>
                <a:cs typeface="Arial"/>
              </a:rPr>
              <a:t>d </a:t>
            </a:r>
            <a:r>
              <a:rPr sz="1800" spc="-14" dirty="0">
                <a:latin typeface="Arial"/>
                <a:cs typeface="Arial"/>
              </a:rPr>
              <a:t>X</a:t>
            </a:r>
            <a:r>
              <a:rPr sz="1800" spc="0" dirty="0">
                <a:latin typeface="Arial"/>
                <a:cs typeface="Arial"/>
              </a:rPr>
              <a:t>3 </a:t>
            </a:r>
            <a:r>
              <a:rPr sz="1800" spc="4" dirty="0">
                <a:latin typeface="Arial"/>
                <a:cs typeface="Arial"/>
              </a:rPr>
              <a:t>b</a:t>
            </a:r>
            <a:r>
              <a:rPr sz="1800" spc="-4" dirty="0">
                <a:latin typeface="Arial"/>
                <a:cs typeface="Arial"/>
              </a:rPr>
              <a:t>e</a:t>
            </a:r>
            <a:r>
              <a:rPr sz="1800" spc="0" dirty="0">
                <a:latin typeface="Arial"/>
                <a:cs typeface="Arial"/>
              </a:rPr>
              <a:t>lon</a:t>
            </a:r>
            <a:r>
              <a:rPr sz="1800" spc="-9" dirty="0">
                <a:latin typeface="Arial"/>
                <a:cs typeface="Arial"/>
              </a:rPr>
              <a:t>g</a:t>
            </a:r>
            <a:r>
              <a:rPr sz="1800" spc="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ct val="100041"/>
              </a:lnSpc>
            </a:pPr>
            <a:r>
              <a:rPr sz="1800" spc="4" dirty="0">
                <a:latin typeface="Arial"/>
                <a:cs typeface="Arial"/>
              </a:rPr>
              <a:t>t</a:t>
            </a:r>
            <a:r>
              <a:rPr sz="1800" spc="0" dirty="0">
                <a:latin typeface="Arial"/>
                <a:cs typeface="Arial"/>
              </a:rPr>
              <a:t>o p</a:t>
            </a:r>
            <a:r>
              <a:rPr sz="1800" spc="-9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ckage</a:t>
            </a:r>
            <a:r>
              <a:rPr sz="1800" spc="4" dirty="0">
                <a:latin typeface="Arial"/>
                <a:cs typeface="Arial"/>
              </a:rPr>
              <a:t> </a:t>
            </a:r>
            <a:r>
              <a:rPr sz="1800" spc="9" dirty="0">
                <a:latin typeface="Arial"/>
                <a:cs typeface="Arial"/>
              </a:rPr>
              <a:t>P</a:t>
            </a:r>
            <a:r>
              <a:rPr sz="1800" spc="0" dirty="0">
                <a:latin typeface="Arial"/>
                <a:cs typeface="Arial"/>
              </a:rPr>
              <a:t>ack</a:t>
            </a:r>
            <a:r>
              <a:rPr sz="1800" spc="-14" dirty="0">
                <a:latin typeface="Arial"/>
                <a:cs typeface="Arial"/>
              </a:rPr>
              <a:t>X</a:t>
            </a:r>
            <a:r>
              <a:rPr sz="1800" spc="0" dirty="0">
                <a:latin typeface="Arial"/>
                <a:cs typeface="Arial"/>
              </a:rPr>
              <a:t>.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9" dirty="0">
                <a:latin typeface="Arial"/>
                <a:cs typeface="Arial"/>
              </a:rPr>
              <a:t>C</a:t>
            </a:r>
            <a:r>
              <a:rPr sz="1800" spc="-4" dirty="0">
                <a:latin typeface="Arial"/>
                <a:cs typeface="Arial"/>
              </a:rPr>
              <a:t>1</a:t>
            </a:r>
            <a:r>
              <a:rPr sz="1800" spc="4" dirty="0">
                <a:latin typeface="Arial"/>
                <a:cs typeface="Arial"/>
              </a:rPr>
              <a:t>,</a:t>
            </a:r>
            <a:r>
              <a:rPr sz="1800" spc="0" dirty="0">
                <a:latin typeface="Arial"/>
                <a:cs typeface="Arial"/>
              </a:rPr>
              <a:t>C2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cl</a:t>
            </a:r>
            <a:r>
              <a:rPr sz="1800" spc="-9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sses </a:t>
            </a:r>
            <a:r>
              <a:rPr sz="1800" spc="4" dirty="0">
                <a:latin typeface="Arial"/>
                <a:cs typeface="Arial"/>
              </a:rPr>
              <a:t>b</a:t>
            </a:r>
            <a:r>
              <a:rPr sz="1800" spc="0" dirty="0">
                <a:latin typeface="Arial"/>
                <a:cs typeface="Arial"/>
              </a:rPr>
              <a:t>e</a:t>
            </a:r>
            <a:r>
              <a:rPr sz="1800" spc="-9" dirty="0">
                <a:latin typeface="Arial"/>
                <a:cs typeface="Arial"/>
              </a:rPr>
              <a:t>l</a:t>
            </a:r>
            <a:r>
              <a:rPr sz="1800" spc="4" dirty="0">
                <a:latin typeface="Arial"/>
                <a:cs typeface="Arial"/>
              </a:rPr>
              <a:t>on</a:t>
            </a:r>
            <a:r>
              <a:rPr sz="1800" spc="0" dirty="0">
                <a:latin typeface="Arial"/>
                <a:cs typeface="Arial"/>
              </a:rPr>
              <a:t>gs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4" dirty="0">
                <a:latin typeface="Arial"/>
                <a:cs typeface="Arial"/>
              </a:rPr>
              <a:t>t</a:t>
            </a:r>
            <a:r>
              <a:rPr sz="1800" spc="0" dirty="0">
                <a:latin typeface="Arial"/>
                <a:cs typeface="Arial"/>
              </a:rPr>
              <a:t>o P</a:t>
            </a:r>
            <a:r>
              <a:rPr sz="1800" spc="-4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ck</a:t>
            </a:r>
            <a:r>
              <a:rPr sz="1800" spc="-4" dirty="0">
                <a:latin typeface="Arial"/>
                <a:cs typeface="Arial"/>
              </a:rPr>
              <a:t>C</a:t>
            </a:r>
            <a:r>
              <a:rPr sz="1800" spc="0" dirty="0">
                <a:latin typeface="Arial"/>
                <a:cs typeface="Arial"/>
              </a:rPr>
              <a:t>.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4" dirty="0">
                <a:latin typeface="Arial"/>
                <a:cs typeface="Arial"/>
              </a:rPr>
              <a:t>D1</a:t>
            </a:r>
            <a:r>
              <a:rPr sz="1800" spc="4" dirty="0">
                <a:latin typeface="Arial"/>
                <a:cs typeface="Arial"/>
              </a:rPr>
              <a:t>,</a:t>
            </a:r>
            <a:r>
              <a:rPr sz="1800" spc="-4" dirty="0">
                <a:latin typeface="Arial"/>
                <a:cs typeface="Arial"/>
              </a:rPr>
              <a:t>D</a:t>
            </a:r>
            <a:r>
              <a:rPr sz="1800" spc="0" dirty="0">
                <a:latin typeface="Arial"/>
                <a:cs typeface="Arial"/>
              </a:rPr>
              <a:t>2 c</a:t>
            </a:r>
            <a:r>
              <a:rPr sz="1800" spc="9" dirty="0">
                <a:latin typeface="Arial"/>
                <a:cs typeface="Arial"/>
              </a:rPr>
              <a:t>l</a:t>
            </a:r>
            <a:r>
              <a:rPr sz="1800" spc="0" dirty="0">
                <a:latin typeface="Arial"/>
                <a:cs typeface="Arial"/>
              </a:rPr>
              <a:t>asses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b</a:t>
            </a:r>
            <a:r>
              <a:rPr sz="1800" spc="-9" dirty="0">
                <a:latin typeface="Arial"/>
                <a:cs typeface="Arial"/>
              </a:rPr>
              <a:t>e</a:t>
            </a:r>
            <a:r>
              <a:rPr sz="1800" spc="0" dirty="0">
                <a:latin typeface="Arial"/>
                <a:cs typeface="Arial"/>
              </a:rPr>
              <a:t>lon</a:t>
            </a:r>
            <a:r>
              <a:rPr sz="1800" spc="-4" dirty="0">
                <a:latin typeface="Arial"/>
                <a:cs typeface="Arial"/>
              </a:rPr>
              <a:t>g</a:t>
            </a:r>
            <a:r>
              <a:rPr sz="1800" spc="0" dirty="0">
                <a:latin typeface="Arial"/>
                <a:cs typeface="Arial"/>
              </a:rPr>
              <a:t>s</a:t>
            </a:r>
            <a:r>
              <a:rPr sz="1800" spc="4" dirty="0">
                <a:latin typeface="Arial"/>
                <a:cs typeface="Arial"/>
              </a:rPr>
              <a:t> to </a:t>
            </a:r>
            <a:r>
              <a:rPr sz="1800" spc="0" dirty="0">
                <a:latin typeface="Arial"/>
                <a:cs typeface="Arial"/>
              </a:rPr>
              <a:t>P</a:t>
            </a:r>
            <a:r>
              <a:rPr sz="1800" spc="-4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ckD</a:t>
            </a:r>
            <a:r>
              <a:rPr sz="1800" spc="4" dirty="0">
                <a:latin typeface="Arial"/>
                <a:cs typeface="Arial"/>
              </a:rPr>
              <a:t>.</a:t>
            </a:r>
            <a:r>
              <a:rPr sz="1800" spc="0" dirty="0">
                <a:latin typeface="Arial"/>
                <a:cs typeface="Arial"/>
              </a:rPr>
              <a:t>Y</a:t>
            </a:r>
            <a:r>
              <a:rPr sz="1800" spc="-4" dirty="0">
                <a:latin typeface="Arial"/>
                <a:cs typeface="Arial"/>
              </a:rPr>
              <a:t>1</a:t>
            </a:r>
            <a:r>
              <a:rPr sz="1800" spc="4" dirty="0">
                <a:latin typeface="Arial"/>
                <a:cs typeface="Arial"/>
              </a:rPr>
              <a:t>,</a:t>
            </a:r>
            <a:r>
              <a:rPr sz="1800" spc="0" dirty="0">
                <a:latin typeface="Arial"/>
                <a:cs typeface="Arial"/>
              </a:rPr>
              <a:t>Y2</a:t>
            </a:r>
            <a:r>
              <a:rPr sz="1800" spc="9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cl</a:t>
            </a:r>
            <a:r>
              <a:rPr sz="1800" spc="-9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sses </a:t>
            </a:r>
            <a:r>
              <a:rPr sz="1800" spc="4" dirty="0">
                <a:latin typeface="Arial"/>
                <a:cs typeface="Arial"/>
              </a:rPr>
              <a:t>b</a:t>
            </a:r>
            <a:r>
              <a:rPr sz="1800" spc="0" dirty="0">
                <a:latin typeface="Arial"/>
                <a:cs typeface="Arial"/>
              </a:rPr>
              <a:t>e</a:t>
            </a:r>
            <a:r>
              <a:rPr sz="1800" spc="-9" dirty="0">
                <a:latin typeface="Arial"/>
                <a:cs typeface="Arial"/>
              </a:rPr>
              <a:t>l</a:t>
            </a:r>
            <a:r>
              <a:rPr sz="1800" spc="4" dirty="0">
                <a:latin typeface="Arial"/>
                <a:cs typeface="Arial"/>
              </a:rPr>
              <a:t>o</a:t>
            </a:r>
            <a:r>
              <a:rPr sz="1800" spc="0" dirty="0">
                <a:latin typeface="Arial"/>
                <a:cs typeface="Arial"/>
              </a:rPr>
              <a:t>ngs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4" dirty="0">
                <a:latin typeface="Arial"/>
                <a:cs typeface="Arial"/>
              </a:rPr>
              <a:t>t</a:t>
            </a:r>
            <a:r>
              <a:rPr sz="1800" spc="0" dirty="0">
                <a:latin typeface="Arial"/>
                <a:cs typeface="Arial"/>
              </a:rPr>
              <a:t>o P</a:t>
            </a:r>
            <a:r>
              <a:rPr sz="1800" spc="-4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ck</a:t>
            </a:r>
            <a:r>
              <a:rPr sz="1800" spc="-229" dirty="0">
                <a:latin typeface="Arial"/>
                <a:cs typeface="Arial"/>
              </a:rPr>
              <a:t>Y</a:t>
            </a:r>
            <a:r>
              <a:rPr sz="1800" spc="0" dirty="0">
                <a:latin typeface="Arial"/>
                <a:cs typeface="Arial"/>
              </a:rPr>
              <a:t>.</a:t>
            </a:r>
            <a:r>
              <a:rPr sz="1800" spc="9" dirty="0">
                <a:latin typeface="Arial"/>
                <a:cs typeface="Arial"/>
              </a:rPr>
              <a:t> </a:t>
            </a:r>
            <a:r>
              <a:rPr sz="1800" spc="4" dirty="0">
                <a:latin typeface="Arial"/>
                <a:cs typeface="Arial"/>
              </a:rPr>
              <a:t>Z</a:t>
            </a:r>
            <a:r>
              <a:rPr sz="1800" spc="-4" dirty="0">
                <a:latin typeface="Arial"/>
                <a:cs typeface="Arial"/>
              </a:rPr>
              <a:t>1</a:t>
            </a:r>
            <a:r>
              <a:rPr sz="1800" spc="4" dirty="0">
                <a:latin typeface="Arial"/>
                <a:cs typeface="Arial"/>
              </a:rPr>
              <a:t>,Z</a:t>
            </a:r>
            <a:r>
              <a:rPr sz="1800" spc="0" dirty="0">
                <a:latin typeface="Arial"/>
                <a:cs typeface="Arial"/>
              </a:rPr>
              <a:t>2 </a:t>
            </a:r>
            <a:r>
              <a:rPr sz="1800" spc="-4" dirty="0">
                <a:latin typeface="Arial"/>
                <a:cs typeface="Arial"/>
              </a:rPr>
              <a:t>an</a:t>
            </a:r>
            <a:r>
              <a:rPr sz="1800" spc="0" dirty="0">
                <a:latin typeface="Arial"/>
                <a:cs typeface="Arial"/>
              </a:rPr>
              <a:t>d </a:t>
            </a:r>
            <a:r>
              <a:rPr sz="1800" spc="4" dirty="0">
                <a:latin typeface="Arial"/>
                <a:cs typeface="Arial"/>
              </a:rPr>
              <a:t>Z</a:t>
            </a:r>
            <a:r>
              <a:rPr sz="1800" spc="0" dirty="0">
                <a:latin typeface="Arial"/>
                <a:cs typeface="Arial"/>
              </a:rPr>
              <a:t>3 </a:t>
            </a:r>
            <a:r>
              <a:rPr sz="1800" spc="9" dirty="0">
                <a:latin typeface="Arial"/>
                <a:cs typeface="Arial"/>
              </a:rPr>
              <a:t>c</a:t>
            </a:r>
            <a:r>
              <a:rPr sz="1800" spc="0" dirty="0">
                <a:latin typeface="Arial"/>
                <a:cs typeface="Arial"/>
              </a:rPr>
              <a:t>l</a:t>
            </a:r>
            <a:r>
              <a:rPr sz="1800" spc="-9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sses </a:t>
            </a:r>
            <a:r>
              <a:rPr sz="1800" spc="4" dirty="0">
                <a:latin typeface="Arial"/>
                <a:cs typeface="Arial"/>
              </a:rPr>
              <a:t>b</a:t>
            </a:r>
            <a:r>
              <a:rPr sz="1800" spc="0" dirty="0">
                <a:latin typeface="Arial"/>
                <a:cs typeface="Arial"/>
              </a:rPr>
              <a:t>e</a:t>
            </a:r>
            <a:r>
              <a:rPr sz="1800" spc="-4" dirty="0">
                <a:latin typeface="Arial"/>
                <a:cs typeface="Arial"/>
              </a:rPr>
              <a:t>l</a:t>
            </a:r>
            <a:r>
              <a:rPr sz="1800" spc="4" dirty="0">
                <a:latin typeface="Arial"/>
                <a:cs typeface="Arial"/>
              </a:rPr>
              <a:t>o</a:t>
            </a:r>
            <a:r>
              <a:rPr sz="1800" spc="0" dirty="0">
                <a:latin typeface="Arial"/>
                <a:cs typeface="Arial"/>
              </a:rPr>
              <a:t>ngs</a:t>
            </a:r>
            <a:r>
              <a:rPr sz="1800" spc="4" dirty="0">
                <a:latin typeface="Arial"/>
                <a:cs typeface="Arial"/>
              </a:rPr>
              <a:t> t</a:t>
            </a:r>
            <a:r>
              <a:rPr sz="1800" spc="0" dirty="0">
                <a:latin typeface="Arial"/>
                <a:cs typeface="Arial"/>
              </a:rPr>
              <a:t>o cl</a:t>
            </a:r>
            <a:r>
              <a:rPr sz="1800" spc="-9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sses P</a:t>
            </a:r>
            <a:r>
              <a:rPr sz="1800" spc="-4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ck</a:t>
            </a:r>
            <a:r>
              <a:rPr sz="1800" spc="4" dirty="0">
                <a:latin typeface="Arial"/>
                <a:cs typeface="Arial"/>
              </a:rPr>
              <a:t>Z</a:t>
            </a:r>
            <a:r>
              <a:rPr sz="1800" spc="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 marR="1207007">
              <a:lnSpc>
                <a:spcPct val="100041"/>
              </a:lnSpc>
            </a:pPr>
            <a:r>
              <a:rPr sz="1800" spc="0" dirty="0">
                <a:latin typeface="Arial"/>
                <a:cs typeface="Arial"/>
              </a:rPr>
              <a:t>Ass</a:t>
            </a:r>
            <a:r>
              <a:rPr sz="1800" spc="-4" dirty="0">
                <a:latin typeface="Arial"/>
                <a:cs typeface="Arial"/>
              </a:rPr>
              <a:t>u</a:t>
            </a:r>
            <a:r>
              <a:rPr sz="1800" spc="0" dirty="0">
                <a:latin typeface="Arial"/>
                <a:cs typeface="Arial"/>
              </a:rPr>
              <a:t>me cl</a:t>
            </a:r>
            <a:r>
              <a:rPr sz="1800" spc="-9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ss</a:t>
            </a:r>
            <a:r>
              <a:rPr sz="1800" spc="14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B3 (p</a:t>
            </a:r>
            <a:r>
              <a:rPr sz="1800" spc="-4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cka</a:t>
            </a:r>
            <a:r>
              <a:rPr sz="1800" spc="-9" dirty="0">
                <a:latin typeface="Arial"/>
                <a:cs typeface="Arial"/>
              </a:rPr>
              <a:t>g</a:t>
            </a:r>
            <a:r>
              <a:rPr sz="1800" spc="0" dirty="0">
                <a:latin typeface="Arial"/>
                <a:cs typeface="Arial"/>
              </a:rPr>
              <a:t>e</a:t>
            </a:r>
            <a:r>
              <a:rPr sz="1800" spc="19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P</a:t>
            </a:r>
            <a:r>
              <a:rPr sz="1800" spc="-4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ckB) is a su</a:t>
            </a:r>
            <a:r>
              <a:rPr sz="1800" spc="-4" dirty="0">
                <a:latin typeface="Arial"/>
                <a:cs typeface="Arial"/>
              </a:rPr>
              <a:t>b</a:t>
            </a:r>
            <a:r>
              <a:rPr sz="1800" spc="0" dirty="0">
                <a:latin typeface="Arial"/>
                <a:cs typeface="Arial"/>
              </a:rPr>
              <a:t>-cl</a:t>
            </a:r>
            <a:r>
              <a:rPr sz="1800" spc="-9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ss</a:t>
            </a:r>
            <a:r>
              <a:rPr sz="1800" spc="14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of B1</a:t>
            </a:r>
            <a:r>
              <a:rPr sz="1800" spc="4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(p</a:t>
            </a:r>
            <a:r>
              <a:rPr sz="1800" spc="-9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cka</a:t>
            </a:r>
            <a:r>
              <a:rPr sz="1800" spc="-9" dirty="0">
                <a:latin typeface="Arial"/>
                <a:cs typeface="Arial"/>
              </a:rPr>
              <a:t>g</a:t>
            </a:r>
            <a:r>
              <a:rPr sz="1800" spc="0" dirty="0">
                <a:latin typeface="Arial"/>
                <a:cs typeface="Arial"/>
              </a:rPr>
              <a:t>e</a:t>
            </a:r>
            <a:r>
              <a:rPr sz="1800" spc="9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Pack</a:t>
            </a:r>
            <a:r>
              <a:rPr sz="1800" spc="-4" dirty="0">
                <a:latin typeface="Arial"/>
                <a:cs typeface="Arial"/>
              </a:rPr>
              <a:t>B</a:t>
            </a:r>
            <a:r>
              <a:rPr sz="1800" spc="0" dirty="0">
                <a:latin typeface="Arial"/>
                <a:cs typeface="Arial"/>
              </a:rPr>
              <a:t>). Ass</a:t>
            </a:r>
            <a:r>
              <a:rPr sz="1800" spc="-4" dirty="0">
                <a:latin typeface="Arial"/>
                <a:cs typeface="Arial"/>
              </a:rPr>
              <a:t>u</a:t>
            </a:r>
            <a:r>
              <a:rPr sz="1800" spc="0" dirty="0">
                <a:latin typeface="Arial"/>
                <a:cs typeface="Arial"/>
              </a:rPr>
              <a:t>me cl</a:t>
            </a:r>
            <a:r>
              <a:rPr sz="1800" spc="-9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ss</a:t>
            </a:r>
            <a:r>
              <a:rPr sz="1800" spc="14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Z2 (p</a:t>
            </a:r>
            <a:r>
              <a:rPr sz="1800" spc="-9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cka</a:t>
            </a:r>
            <a:r>
              <a:rPr sz="1800" spc="-9" dirty="0">
                <a:latin typeface="Arial"/>
                <a:cs typeface="Arial"/>
              </a:rPr>
              <a:t>g</a:t>
            </a:r>
            <a:r>
              <a:rPr sz="1800" spc="0" dirty="0">
                <a:latin typeface="Arial"/>
                <a:cs typeface="Arial"/>
              </a:rPr>
              <a:t>e</a:t>
            </a:r>
            <a:r>
              <a:rPr sz="1800" spc="24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P</a:t>
            </a:r>
            <a:r>
              <a:rPr sz="1800" spc="-4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ck</a:t>
            </a:r>
            <a:r>
              <a:rPr sz="1800" spc="4" dirty="0">
                <a:latin typeface="Arial"/>
                <a:cs typeface="Arial"/>
              </a:rPr>
              <a:t>Z</a:t>
            </a:r>
            <a:r>
              <a:rPr sz="1800" spc="0" dirty="0">
                <a:latin typeface="Arial"/>
                <a:cs typeface="Arial"/>
              </a:rPr>
              <a:t>)</a:t>
            </a:r>
            <a:r>
              <a:rPr sz="1800" spc="-4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is a s</a:t>
            </a:r>
            <a:r>
              <a:rPr sz="1800" spc="-4" dirty="0">
                <a:latin typeface="Arial"/>
                <a:cs typeface="Arial"/>
              </a:rPr>
              <a:t>ub</a:t>
            </a:r>
            <a:r>
              <a:rPr sz="1800" spc="0" dirty="0">
                <a:latin typeface="Arial"/>
                <a:cs typeface="Arial"/>
              </a:rPr>
              <a:t>-cl</a:t>
            </a:r>
            <a:r>
              <a:rPr sz="1800" spc="-9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ss</a:t>
            </a:r>
            <a:r>
              <a:rPr sz="1800" spc="14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of B2</a:t>
            </a:r>
            <a:r>
              <a:rPr sz="1800" spc="4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(p</a:t>
            </a:r>
            <a:r>
              <a:rPr sz="1800" spc="-9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cka</a:t>
            </a:r>
            <a:r>
              <a:rPr sz="1800" spc="-9" dirty="0">
                <a:latin typeface="Arial"/>
                <a:cs typeface="Arial"/>
              </a:rPr>
              <a:t>g</a:t>
            </a:r>
            <a:r>
              <a:rPr sz="1800" spc="0" dirty="0">
                <a:latin typeface="Arial"/>
                <a:cs typeface="Arial"/>
              </a:rPr>
              <a:t>e</a:t>
            </a:r>
            <a:r>
              <a:rPr sz="1800" spc="9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Pack</a:t>
            </a:r>
            <a:r>
              <a:rPr sz="1800" spc="-4" dirty="0">
                <a:latin typeface="Arial"/>
                <a:cs typeface="Arial"/>
              </a:rPr>
              <a:t>B</a:t>
            </a:r>
            <a:r>
              <a:rPr sz="1800" spc="0" dirty="0">
                <a:latin typeface="Arial"/>
                <a:cs typeface="Arial"/>
              </a:rPr>
              <a:t>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40" y="5821862"/>
            <a:ext cx="139700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800" spc="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5459" y="6660591"/>
            <a:ext cx="26902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Obj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9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-Ori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-9" baseline="2275" dirty="0">
                <a:latin typeface="Calibri"/>
                <a:cs typeface="Calibri"/>
              </a:rPr>
              <a:t>nt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-2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P</a:t>
            </a:r>
            <a:r>
              <a:rPr sz="1800" b="1" spc="-9" baseline="2275" dirty="0">
                <a:latin typeface="Calibri"/>
                <a:cs typeface="Calibri"/>
              </a:rPr>
              <a:t>r</a:t>
            </a:r>
            <a:r>
              <a:rPr sz="1800" b="1" spc="0" baseline="2275" dirty="0">
                <a:latin typeface="Calibri"/>
                <a:cs typeface="Calibri"/>
              </a:rPr>
              <a:t>og</a:t>
            </a:r>
            <a:r>
              <a:rPr sz="1800" b="1" spc="-19" baseline="2275" dirty="0">
                <a:latin typeface="Calibri"/>
                <a:cs typeface="Calibri"/>
              </a:rPr>
              <a:t>r</a:t>
            </a:r>
            <a:r>
              <a:rPr sz="1800" b="1" spc="-4" baseline="2275" dirty="0">
                <a:latin typeface="Calibri"/>
                <a:cs typeface="Calibri"/>
              </a:rPr>
              <a:t>amm</a:t>
            </a:r>
            <a:r>
              <a:rPr sz="1800" b="1" spc="4" baseline="2275" dirty="0">
                <a:latin typeface="Calibri"/>
                <a:cs typeface="Calibri"/>
              </a:rPr>
              <a:t>in</a:t>
            </a:r>
            <a:r>
              <a:rPr sz="1800" b="1" spc="0" baseline="2275" dirty="0">
                <a:latin typeface="Calibri"/>
                <a:cs typeface="Calibri"/>
              </a:rPr>
              <a:t>g </a:t>
            </a:r>
            <a:r>
              <a:rPr sz="1800" b="1" spc="1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Usi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J</a:t>
            </a:r>
            <a:r>
              <a:rPr sz="1800" b="1" spc="-19" baseline="2275" dirty="0">
                <a:latin typeface="Calibri"/>
                <a:cs typeface="Calibri"/>
              </a:rPr>
              <a:t>a</a:t>
            </a:r>
            <a:r>
              <a:rPr sz="1800" b="1" spc="-14" baseline="2275" dirty="0">
                <a:latin typeface="Calibri"/>
                <a:cs typeface="Calibri"/>
              </a:rPr>
              <a:t>v</a:t>
            </a:r>
            <a:r>
              <a:rPr sz="1800" b="1" spc="0" baseline="2275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30874" y="3736086"/>
            <a:ext cx="792479" cy="502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7"/>
              </a:spcBef>
            </a:pPr>
            <a:endParaRPr sz="850"/>
          </a:p>
          <a:p>
            <a:pPr marL="131572">
              <a:lnSpc>
                <a:spcPct val="101725"/>
              </a:lnSpc>
            </a:pPr>
            <a:r>
              <a:rPr sz="1800" spc="-39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ackZ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7794" y="3717798"/>
            <a:ext cx="792479" cy="504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0"/>
              </a:spcBef>
            </a:pPr>
            <a:endParaRPr sz="850"/>
          </a:p>
          <a:p>
            <a:pPr marL="128142">
              <a:lnSpc>
                <a:spcPct val="101725"/>
              </a:lnSpc>
            </a:pPr>
            <a:r>
              <a:rPr sz="1800" spc="-44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4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kY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1350" y="3717798"/>
            <a:ext cx="792479" cy="504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0"/>
              </a:spcBef>
            </a:pPr>
            <a:endParaRPr sz="850"/>
          </a:p>
          <a:p>
            <a:pPr marL="115315">
              <a:lnSpc>
                <a:spcPct val="101725"/>
              </a:lnSpc>
            </a:pPr>
            <a:r>
              <a:rPr sz="1800" spc="-44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4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kD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842" y="3717798"/>
            <a:ext cx="792479" cy="504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0"/>
              </a:spcBef>
            </a:pPr>
            <a:endParaRPr sz="850"/>
          </a:p>
          <a:p>
            <a:pPr marL="123317">
              <a:lnSpc>
                <a:spcPct val="101725"/>
              </a:lnSpc>
            </a:pPr>
            <a:r>
              <a:rPr sz="1800" spc="-44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4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kC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0858" y="2853690"/>
            <a:ext cx="792479" cy="5044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0"/>
              </a:spcBef>
            </a:pPr>
            <a:endParaRPr sz="850"/>
          </a:p>
          <a:p>
            <a:pPr marL="125729">
              <a:lnSpc>
                <a:spcPct val="101725"/>
              </a:lnSpc>
            </a:pPr>
            <a:r>
              <a:rPr sz="1800" spc="-39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ac</a:t>
            </a:r>
            <a:r>
              <a:rPr sz="1800" spc="-4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92858" y="2853690"/>
            <a:ext cx="790956" cy="5044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0"/>
              </a:spcBef>
            </a:pPr>
            <a:endParaRPr sz="850"/>
          </a:p>
          <a:p>
            <a:pPr marL="121793">
              <a:lnSpc>
                <a:spcPct val="101725"/>
              </a:lnSpc>
            </a:pPr>
            <a:r>
              <a:rPr sz="1800" spc="-39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ac</a:t>
            </a:r>
            <a:r>
              <a:rPr sz="1800" spc="-4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29050" y="1917953"/>
            <a:ext cx="792479" cy="504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5"/>
              </a:spcBef>
            </a:pPr>
            <a:endParaRPr sz="850"/>
          </a:p>
          <a:p>
            <a:pPr marL="117475">
              <a:lnSpc>
                <a:spcPct val="101725"/>
              </a:lnSpc>
            </a:pPr>
            <a:r>
              <a:rPr sz="1800" spc="-39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ac</a:t>
            </a:r>
            <a:r>
              <a:rPr sz="1800" spc="-4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9832" y="1557527"/>
            <a:ext cx="8567928" cy="2478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13154" y="4495038"/>
            <a:ext cx="638556" cy="376428"/>
          </a:xfrm>
          <a:custGeom>
            <a:avLst/>
            <a:gdLst/>
            <a:ahLst/>
            <a:cxnLst/>
            <a:rect l="l" t="t" r="r" b="b"/>
            <a:pathLst>
              <a:path w="638556" h="376428">
                <a:moveTo>
                  <a:pt x="0" y="376428"/>
                </a:moveTo>
                <a:lnTo>
                  <a:pt x="638556" y="376428"/>
                </a:lnTo>
                <a:lnTo>
                  <a:pt x="638556" y="0"/>
                </a:lnTo>
                <a:lnTo>
                  <a:pt x="0" y="0"/>
                </a:lnTo>
                <a:lnTo>
                  <a:pt x="0" y="37642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13154" y="4495038"/>
            <a:ext cx="638556" cy="376428"/>
          </a:xfrm>
          <a:custGeom>
            <a:avLst/>
            <a:gdLst/>
            <a:ahLst/>
            <a:cxnLst/>
            <a:rect l="l" t="t" r="r" b="b"/>
            <a:pathLst>
              <a:path w="638556" h="376428">
                <a:moveTo>
                  <a:pt x="0" y="376428"/>
                </a:moveTo>
                <a:lnTo>
                  <a:pt x="638556" y="376428"/>
                </a:lnTo>
                <a:lnTo>
                  <a:pt x="638556" y="0"/>
                </a:lnTo>
                <a:lnTo>
                  <a:pt x="0" y="0"/>
                </a:lnTo>
                <a:lnTo>
                  <a:pt x="0" y="37642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6044" y="4871466"/>
            <a:ext cx="114300" cy="322706"/>
          </a:xfrm>
          <a:custGeom>
            <a:avLst/>
            <a:gdLst/>
            <a:ahLst/>
            <a:cxnLst/>
            <a:rect l="l" t="t" r="r" b="b"/>
            <a:pathLst>
              <a:path w="114300" h="322706">
                <a:moveTo>
                  <a:pt x="38100" y="322706"/>
                </a:moveTo>
                <a:lnTo>
                  <a:pt x="76200" y="322706"/>
                </a:lnTo>
                <a:lnTo>
                  <a:pt x="76200" y="95249"/>
                </a:lnTo>
                <a:lnTo>
                  <a:pt x="114300" y="114299"/>
                </a:lnTo>
                <a:lnTo>
                  <a:pt x="57150" y="0"/>
                </a:lnTo>
                <a:lnTo>
                  <a:pt x="38100" y="95249"/>
                </a:lnTo>
                <a:lnTo>
                  <a:pt x="38100" y="322706"/>
                </a:lnTo>
                <a:close/>
              </a:path>
              <a:path w="114300" h="322706">
                <a:moveTo>
                  <a:pt x="38100" y="95249"/>
                </a:moveTo>
                <a:lnTo>
                  <a:pt x="57150" y="0"/>
                </a:lnTo>
                <a:lnTo>
                  <a:pt x="0" y="114299"/>
                </a:lnTo>
                <a:lnTo>
                  <a:pt x="38100" y="114299"/>
                </a:lnTo>
                <a:lnTo>
                  <a:pt x="38100" y="95249"/>
                </a:lnTo>
                <a:close/>
              </a:path>
              <a:path w="114300" h="322706">
                <a:moveTo>
                  <a:pt x="114300" y="114299"/>
                </a:moveTo>
                <a:lnTo>
                  <a:pt x="76200" y="95249"/>
                </a:lnTo>
                <a:lnTo>
                  <a:pt x="76200" y="114299"/>
                </a:lnTo>
                <a:lnTo>
                  <a:pt x="114300" y="11429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22298" y="5193030"/>
            <a:ext cx="638555" cy="376428"/>
          </a:xfrm>
          <a:custGeom>
            <a:avLst/>
            <a:gdLst/>
            <a:ahLst/>
            <a:cxnLst/>
            <a:rect l="l" t="t" r="r" b="b"/>
            <a:pathLst>
              <a:path w="638555" h="376427">
                <a:moveTo>
                  <a:pt x="0" y="376428"/>
                </a:moveTo>
                <a:lnTo>
                  <a:pt x="638555" y="376428"/>
                </a:lnTo>
                <a:lnTo>
                  <a:pt x="638555" y="0"/>
                </a:lnTo>
                <a:lnTo>
                  <a:pt x="0" y="0"/>
                </a:lnTo>
                <a:lnTo>
                  <a:pt x="0" y="37642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22298" y="5193030"/>
            <a:ext cx="638555" cy="376428"/>
          </a:xfrm>
          <a:custGeom>
            <a:avLst/>
            <a:gdLst/>
            <a:ahLst/>
            <a:cxnLst/>
            <a:rect l="l" t="t" r="r" b="b"/>
            <a:pathLst>
              <a:path w="638555" h="376427">
                <a:moveTo>
                  <a:pt x="0" y="376428"/>
                </a:moveTo>
                <a:lnTo>
                  <a:pt x="638555" y="376428"/>
                </a:lnTo>
                <a:lnTo>
                  <a:pt x="638555" y="0"/>
                </a:lnTo>
                <a:lnTo>
                  <a:pt x="0" y="0"/>
                </a:lnTo>
                <a:lnTo>
                  <a:pt x="0" y="37642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53506" y="4545330"/>
            <a:ext cx="637031" cy="376428"/>
          </a:xfrm>
          <a:custGeom>
            <a:avLst/>
            <a:gdLst/>
            <a:ahLst/>
            <a:cxnLst/>
            <a:rect l="l" t="t" r="r" b="b"/>
            <a:pathLst>
              <a:path w="637031" h="376427">
                <a:moveTo>
                  <a:pt x="0" y="376428"/>
                </a:moveTo>
                <a:lnTo>
                  <a:pt x="637031" y="376428"/>
                </a:lnTo>
                <a:lnTo>
                  <a:pt x="637031" y="0"/>
                </a:lnTo>
                <a:lnTo>
                  <a:pt x="0" y="0"/>
                </a:lnTo>
                <a:lnTo>
                  <a:pt x="0" y="37642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53506" y="4545330"/>
            <a:ext cx="637031" cy="376428"/>
          </a:xfrm>
          <a:custGeom>
            <a:avLst/>
            <a:gdLst/>
            <a:ahLst/>
            <a:cxnLst/>
            <a:rect l="l" t="t" r="r" b="b"/>
            <a:pathLst>
              <a:path w="637031" h="376427">
                <a:moveTo>
                  <a:pt x="0" y="376428"/>
                </a:moveTo>
                <a:lnTo>
                  <a:pt x="637031" y="376428"/>
                </a:lnTo>
                <a:lnTo>
                  <a:pt x="637031" y="0"/>
                </a:lnTo>
                <a:lnTo>
                  <a:pt x="0" y="0"/>
                </a:lnTo>
                <a:lnTo>
                  <a:pt x="0" y="37642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14872" y="4921758"/>
            <a:ext cx="114300" cy="322707"/>
          </a:xfrm>
          <a:custGeom>
            <a:avLst/>
            <a:gdLst/>
            <a:ahLst/>
            <a:cxnLst/>
            <a:rect l="l" t="t" r="r" b="b"/>
            <a:pathLst>
              <a:path w="114300" h="322707">
                <a:moveTo>
                  <a:pt x="38100" y="322707"/>
                </a:moveTo>
                <a:lnTo>
                  <a:pt x="76200" y="322707"/>
                </a:lnTo>
                <a:lnTo>
                  <a:pt x="76200" y="95250"/>
                </a:lnTo>
                <a:lnTo>
                  <a:pt x="114300" y="114300"/>
                </a:lnTo>
                <a:lnTo>
                  <a:pt x="57150" y="0"/>
                </a:lnTo>
                <a:lnTo>
                  <a:pt x="38100" y="95250"/>
                </a:lnTo>
                <a:lnTo>
                  <a:pt x="38100" y="322707"/>
                </a:lnTo>
                <a:close/>
              </a:path>
              <a:path w="114300" h="322707">
                <a:moveTo>
                  <a:pt x="38100" y="9525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299"/>
                </a:lnTo>
                <a:lnTo>
                  <a:pt x="38100" y="95250"/>
                </a:lnTo>
                <a:close/>
              </a:path>
              <a:path w="114300" h="322707">
                <a:moveTo>
                  <a:pt x="114300" y="114300"/>
                </a:moveTo>
                <a:lnTo>
                  <a:pt x="76200" y="95250"/>
                </a:lnTo>
                <a:lnTo>
                  <a:pt x="76200" y="114299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61126" y="5244846"/>
            <a:ext cx="638555" cy="376428"/>
          </a:xfrm>
          <a:custGeom>
            <a:avLst/>
            <a:gdLst/>
            <a:ahLst/>
            <a:cxnLst/>
            <a:rect l="l" t="t" r="r" b="b"/>
            <a:pathLst>
              <a:path w="638555" h="376427">
                <a:moveTo>
                  <a:pt x="0" y="376427"/>
                </a:moveTo>
                <a:lnTo>
                  <a:pt x="638555" y="376427"/>
                </a:lnTo>
                <a:lnTo>
                  <a:pt x="638555" y="0"/>
                </a:lnTo>
                <a:lnTo>
                  <a:pt x="0" y="0"/>
                </a:lnTo>
                <a:lnTo>
                  <a:pt x="0" y="37642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61126" y="5244846"/>
            <a:ext cx="638555" cy="376428"/>
          </a:xfrm>
          <a:custGeom>
            <a:avLst/>
            <a:gdLst/>
            <a:ahLst/>
            <a:cxnLst/>
            <a:rect l="l" t="t" r="r" b="b"/>
            <a:pathLst>
              <a:path w="638555" h="376427">
                <a:moveTo>
                  <a:pt x="0" y="376427"/>
                </a:moveTo>
                <a:lnTo>
                  <a:pt x="638555" y="376427"/>
                </a:lnTo>
                <a:lnTo>
                  <a:pt x="638555" y="0"/>
                </a:lnTo>
                <a:lnTo>
                  <a:pt x="0" y="0"/>
                </a:lnTo>
                <a:lnTo>
                  <a:pt x="0" y="37642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2" y="4149090"/>
            <a:ext cx="9144000" cy="72009"/>
          </a:xfrm>
          <a:custGeom>
            <a:avLst/>
            <a:gdLst/>
            <a:ahLst/>
            <a:cxnLst/>
            <a:rect l="l" t="t" r="r" b="b"/>
            <a:pathLst>
              <a:path w="9144000" h="72009">
                <a:moveTo>
                  <a:pt x="9143238" y="6"/>
                </a:moveTo>
                <a:lnTo>
                  <a:pt x="0" y="72009"/>
                </a:lnTo>
              </a:path>
              <a:path w="9144000" h="72009">
                <a:moveTo>
                  <a:pt x="0" y="72010"/>
                </a:moveTo>
                <a:lnTo>
                  <a:pt x="9143238" y="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3540" y="465946"/>
            <a:ext cx="159725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0" dirty="0">
                <a:latin typeface="Arial"/>
                <a:cs typeface="Arial"/>
              </a:rPr>
              <a:t>A</a:t>
            </a:r>
            <a:r>
              <a:rPr sz="3600" b="1" spc="-154" dirty="0">
                <a:latin typeface="Arial"/>
                <a:cs typeface="Arial"/>
              </a:rPr>
              <a:t>cces</a:t>
            </a:r>
            <a:r>
              <a:rPr sz="3600" b="1" spc="0" dirty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76882" y="465946"/>
            <a:ext cx="209331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>
                <a:latin typeface="Arial"/>
                <a:cs typeface="Arial"/>
              </a:rPr>
              <a:t>Lo</a:t>
            </a:r>
            <a:r>
              <a:rPr sz="3600" b="1" spc="-154" dirty="0">
                <a:latin typeface="Arial"/>
                <a:cs typeface="Arial"/>
              </a:rPr>
              <a:t>cat</a:t>
            </a:r>
            <a:r>
              <a:rPr sz="3600" b="1" spc="-159" dirty="0">
                <a:latin typeface="Arial"/>
                <a:cs typeface="Arial"/>
              </a:rPr>
              <a:t>ion</a:t>
            </a:r>
            <a:r>
              <a:rPr sz="3600" b="1" spc="0" dirty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72229" y="465946"/>
            <a:ext cx="24622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13173" y="465946"/>
            <a:ext cx="185511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>
                <a:latin typeface="Arial"/>
                <a:cs typeface="Arial"/>
              </a:rPr>
              <a:t>E</a:t>
            </a:r>
            <a:r>
              <a:rPr sz="3600" b="1" spc="-154" dirty="0">
                <a:latin typeface="Arial"/>
                <a:cs typeface="Arial"/>
              </a:rPr>
              <a:t>xa</a:t>
            </a:r>
            <a:r>
              <a:rPr sz="3600" b="1" spc="-150" dirty="0">
                <a:latin typeface="Arial"/>
                <a:cs typeface="Arial"/>
              </a:rPr>
              <a:t>m</a:t>
            </a:r>
            <a:r>
              <a:rPr sz="3600" b="1" spc="-159" dirty="0">
                <a:latin typeface="Arial"/>
                <a:cs typeface="Arial"/>
              </a:rPr>
              <a:t>pl</a:t>
            </a:r>
            <a:r>
              <a:rPr sz="3600" b="1" spc="0" dirty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71725" y="4612733"/>
            <a:ext cx="1647138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>
                <a:latin typeface="Arial"/>
                <a:cs typeface="Arial"/>
              </a:rPr>
              <a:t>&lt;</a:t>
            </a:r>
            <a:r>
              <a:rPr sz="1600" b="1" spc="4" dirty="0">
                <a:latin typeface="Arial"/>
                <a:cs typeface="Arial"/>
              </a:rPr>
              <a:t>&lt;</a:t>
            </a:r>
            <a:r>
              <a:rPr sz="1600" b="1" spc="0" dirty="0">
                <a:latin typeface="Arial"/>
                <a:cs typeface="Arial"/>
              </a:rPr>
              <a:t>su</a:t>
            </a:r>
            <a:r>
              <a:rPr sz="1600" b="1" spc="-4" dirty="0">
                <a:latin typeface="Arial"/>
                <a:cs typeface="Arial"/>
              </a:rPr>
              <a:t>p</a:t>
            </a:r>
            <a:r>
              <a:rPr sz="1600" b="1" spc="0" dirty="0">
                <a:latin typeface="Arial"/>
                <a:cs typeface="Arial"/>
              </a:rPr>
              <a:t>er</a:t>
            </a:r>
            <a:r>
              <a:rPr sz="1600" b="1" spc="-47" dirty="0">
                <a:latin typeface="Arial"/>
                <a:cs typeface="Arial"/>
              </a:rPr>
              <a:t> </a:t>
            </a:r>
            <a:r>
              <a:rPr sz="1600" b="1" spc="0" dirty="0">
                <a:latin typeface="Arial"/>
                <a:cs typeface="Arial"/>
              </a:rPr>
              <a:t>class</a:t>
            </a:r>
            <a:r>
              <a:rPr sz="1600" b="1" spc="4" dirty="0">
                <a:latin typeface="Arial"/>
                <a:cs typeface="Arial"/>
              </a:rPr>
              <a:t>&gt;</a:t>
            </a:r>
            <a:r>
              <a:rPr sz="1600" b="1" spc="0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11823" y="4663914"/>
            <a:ext cx="1647138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>
                <a:latin typeface="Arial"/>
                <a:cs typeface="Arial"/>
              </a:rPr>
              <a:t>&lt;</a:t>
            </a:r>
            <a:r>
              <a:rPr sz="1600" b="1" spc="4" dirty="0">
                <a:latin typeface="Arial"/>
                <a:cs typeface="Arial"/>
              </a:rPr>
              <a:t>&lt;</a:t>
            </a:r>
            <a:r>
              <a:rPr sz="1600" b="1" spc="0" dirty="0">
                <a:latin typeface="Arial"/>
                <a:cs typeface="Arial"/>
              </a:rPr>
              <a:t>su</a:t>
            </a:r>
            <a:r>
              <a:rPr sz="1600" b="1" spc="-4" dirty="0">
                <a:latin typeface="Arial"/>
                <a:cs typeface="Arial"/>
              </a:rPr>
              <a:t>p</a:t>
            </a:r>
            <a:r>
              <a:rPr sz="1600" b="1" spc="0" dirty="0">
                <a:latin typeface="Arial"/>
                <a:cs typeface="Arial"/>
              </a:rPr>
              <a:t>er</a:t>
            </a:r>
            <a:r>
              <a:rPr sz="1600" b="1" spc="-47" dirty="0">
                <a:latin typeface="Arial"/>
                <a:cs typeface="Arial"/>
              </a:rPr>
              <a:t> </a:t>
            </a:r>
            <a:r>
              <a:rPr sz="1600" b="1" spc="0" dirty="0">
                <a:latin typeface="Arial"/>
                <a:cs typeface="Arial"/>
              </a:rPr>
              <a:t>class</a:t>
            </a:r>
            <a:r>
              <a:rPr sz="1600" b="1" spc="4" dirty="0">
                <a:latin typeface="Arial"/>
                <a:cs typeface="Arial"/>
              </a:rPr>
              <a:t>&gt;</a:t>
            </a:r>
            <a:r>
              <a:rPr sz="1600" b="1" spc="0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71725" y="5257385"/>
            <a:ext cx="145518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>
                <a:latin typeface="Arial"/>
                <a:cs typeface="Arial"/>
              </a:rPr>
              <a:t>&lt;</a:t>
            </a:r>
            <a:r>
              <a:rPr sz="1600" b="1" spc="4" dirty="0">
                <a:latin typeface="Arial"/>
                <a:cs typeface="Arial"/>
              </a:rPr>
              <a:t>&lt;</a:t>
            </a:r>
            <a:r>
              <a:rPr sz="1600" b="1" spc="0" dirty="0">
                <a:latin typeface="Arial"/>
                <a:cs typeface="Arial"/>
              </a:rPr>
              <a:t>sub</a:t>
            </a:r>
            <a:r>
              <a:rPr sz="1600" b="1" spc="-42" dirty="0">
                <a:latin typeface="Arial"/>
                <a:cs typeface="Arial"/>
              </a:rPr>
              <a:t> </a:t>
            </a:r>
            <a:r>
              <a:rPr sz="1600" b="1" spc="0" dirty="0">
                <a:latin typeface="Arial"/>
                <a:cs typeface="Arial"/>
              </a:rPr>
              <a:t>class</a:t>
            </a:r>
            <a:r>
              <a:rPr sz="1600" b="1" spc="4" dirty="0">
                <a:latin typeface="Arial"/>
                <a:cs typeface="Arial"/>
              </a:rPr>
              <a:t>&gt;</a:t>
            </a:r>
            <a:r>
              <a:rPr sz="1600" b="1" spc="0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11823" y="5308566"/>
            <a:ext cx="145518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>
                <a:latin typeface="Arial"/>
                <a:cs typeface="Arial"/>
              </a:rPr>
              <a:t>&lt;</a:t>
            </a:r>
            <a:r>
              <a:rPr sz="1600" b="1" spc="4" dirty="0">
                <a:latin typeface="Arial"/>
                <a:cs typeface="Arial"/>
              </a:rPr>
              <a:t>&lt;</a:t>
            </a:r>
            <a:r>
              <a:rPr sz="1600" b="1" spc="0" dirty="0">
                <a:latin typeface="Arial"/>
                <a:cs typeface="Arial"/>
              </a:rPr>
              <a:t>sub</a:t>
            </a:r>
            <a:r>
              <a:rPr sz="1600" b="1" spc="-42" dirty="0">
                <a:latin typeface="Arial"/>
                <a:cs typeface="Arial"/>
              </a:rPr>
              <a:t> </a:t>
            </a:r>
            <a:r>
              <a:rPr sz="1600" b="1" spc="0" dirty="0">
                <a:latin typeface="Arial"/>
                <a:cs typeface="Arial"/>
              </a:rPr>
              <a:t>class</a:t>
            </a:r>
            <a:r>
              <a:rPr sz="1600" b="1" spc="4" dirty="0">
                <a:latin typeface="Arial"/>
                <a:cs typeface="Arial"/>
              </a:rPr>
              <a:t>&gt;</a:t>
            </a:r>
            <a:r>
              <a:rPr sz="1600" b="1" spc="0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3185" y="5885527"/>
            <a:ext cx="2154954" cy="4719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30"/>
              </a:lnSpc>
              <a:spcBef>
                <a:spcPts val="86"/>
              </a:spcBef>
            </a:pPr>
            <a:r>
              <a:rPr sz="1600" b="1" spc="0" dirty="0">
                <a:latin typeface="Arial"/>
                <a:cs typeface="Arial"/>
              </a:rPr>
              <a:t>B1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0" dirty="0">
                <a:latin typeface="Arial"/>
                <a:cs typeface="Arial"/>
              </a:rPr>
              <a:t>and</a:t>
            </a:r>
            <a:r>
              <a:rPr sz="1600" b="1" spc="-23" dirty="0">
                <a:latin typeface="Arial"/>
                <a:cs typeface="Arial"/>
              </a:rPr>
              <a:t> </a:t>
            </a:r>
            <a:r>
              <a:rPr sz="1600" b="1" spc="0" dirty="0">
                <a:latin typeface="Arial"/>
                <a:cs typeface="Arial"/>
              </a:rPr>
              <a:t>B3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0" dirty="0">
                <a:latin typeface="Arial"/>
                <a:cs typeface="Arial"/>
              </a:rPr>
              <a:t>bel</a:t>
            </a:r>
            <a:r>
              <a:rPr sz="1600" b="1" spc="-4" dirty="0">
                <a:latin typeface="Arial"/>
                <a:cs typeface="Arial"/>
              </a:rPr>
              <a:t>o</a:t>
            </a:r>
            <a:r>
              <a:rPr sz="1600" b="1" spc="0" dirty="0">
                <a:latin typeface="Arial"/>
                <a:cs typeface="Arial"/>
              </a:rPr>
              <a:t>n</a:t>
            </a:r>
            <a:r>
              <a:rPr sz="1600" b="1" spc="-4" dirty="0">
                <a:latin typeface="Arial"/>
                <a:cs typeface="Arial"/>
              </a:rPr>
              <a:t>g</a:t>
            </a:r>
            <a:r>
              <a:rPr sz="1600" b="1" spc="0" dirty="0">
                <a:latin typeface="Arial"/>
                <a:cs typeface="Arial"/>
              </a:rPr>
              <a:t>s</a:t>
            </a:r>
            <a:r>
              <a:rPr sz="1600" b="1" spc="-51" dirty="0">
                <a:latin typeface="Arial"/>
                <a:cs typeface="Arial"/>
              </a:rPr>
              <a:t> </a:t>
            </a:r>
            <a:r>
              <a:rPr sz="1600" b="1" spc="0" dirty="0">
                <a:latin typeface="Arial"/>
                <a:cs typeface="Arial"/>
              </a:rPr>
              <a:t>to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600" b="1" spc="0" dirty="0">
                <a:latin typeface="Arial"/>
                <a:cs typeface="Arial"/>
              </a:rPr>
              <a:t>Same</a:t>
            </a:r>
            <a:r>
              <a:rPr sz="1600" b="1" spc="-27" dirty="0">
                <a:latin typeface="Arial"/>
                <a:cs typeface="Arial"/>
              </a:rPr>
              <a:t> </a:t>
            </a:r>
            <a:r>
              <a:rPr sz="1600" b="1" spc="0" dirty="0">
                <a:latin typeface="Arial"/>
                <a:cs typeface="Arial"/>
              </a:rPr>
              <a:t>Pac</a:t>
            </a:r>
            <a:r>
              <a:rPr sz="1600" b="1" spc="4" dirty="0">
                <a:latin typeface="Arial"/>
                <a:cs typeface="Arial"/>
              </a:rPr>
              <a:t>k</a:t>
            </a:r>
            <a:r>
              <a:rPr sz="1600" b="1" spc="0" dirty="0">
                <a:latin typeface="Arial"/>
                <a:cs typeface="Arial"/>
              </a:rPr>
              <a:t>age</a:t>
            </a:r>
            <a:r>
              <a:rPr sz="1600" b="1" spc="-64" dirty="0">
                <a:latin typeface="Arial"/>
                <a:cs typeface="Arial"/>
              </a:rPr>
              <a:t> </a:t>
            </a:r>
            <a:r>
              <a:rPr sz="1600" b="1" spc="4" dirty="0">
                <a:latin typeface="Arial"/>
                <a:cs typeface="Arial"/>
              </a:rPr>
              <a:t>P</a:t>
            </a:r>
            <a:r>
              <a:rPr sz="1600" b="1" spc="0" dirty="0">
                <a:latin typeface="Arial"/>
                <a:cs typeface="Arial"/>
              </a:rPr>
              <a:t>a</a:t>
            </a:r>
            <a:r>
              <a:rPr sz="1600" b="1" spc="4" dirty="0">
                <a:latin typeface="Arial"/>
                <a:cs typeface="Arial"/>
              </a:rPr>
              <a:t>c</a:t>
            </a:r>
            <a:r>
              <a:rPr sz="1600" b="1" spc="0" dirty="0">
                <a:latin typeface="Arial"/>
                <a:cs typeface="Arial"/>
              </a:rPr>
              <a:t>kB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92928" y="5936734"/>
            <a:ext cx="3011255" cy="471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>
                <a:latin typeface="Arial"/>
                <a:cs typeface="Arial"/>
              </a:rPr>
              <a:t>B2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0" dirty="0">
                <a:latin typeface="Arial"/>
                <a:cs typeface="Arial"/>
              </a:rPr>
              <a:t>belo</a:t>
            </a:r>
            <a:r>
              <a:rPr sz="1600" b="1" spc="-9" dirty="0">
                <a:latin typeface="Arial"/>
                <a:cs typeface="Arial"/>
              </a:rPr>
              <a:t>n</a:t>
            </a:r>
            <a:r>
              <a:rPr sz="1600" b="1" spc="0" dirty="0">
                <a:latin typeface="Arial"/>
                <a:cs typeface="Arial"/>
              </a:rPr>
              <a:t>gs</a:t>
            </a:r>
            <a:r>
              <a:rPr sz="1600" b="1" spc="-41" dirty="0">
                <a:latin typeface="Arial"/>
                <a:cs typeface="Arial"/>
              </a:rPr>
              <a:t> </a:t>
            </a:r>
            <a:r>
              <a:rPr sz="1600" b="1" spc="0" dirty="0">
                <a:latin typeface="Arial"/>
                <a:cs typeface="Arial"/>
              </a:rPr>
              <a:t>to Pac</a:t>
            </a:r>
            <a:r>
              <a:rPr sz="1600" b="1" spc="4" dirty="0">
                <a:latin typeface="Arial"/>
                <a:cs typeface="Arial"/>
              </a:rPr>
              <a:t>k</a:t>
            </a:r>
            <a:r>
              <a:rPr sz="1600" b="1" spc="0" dirty="0">
                <a:latin typeface="Arial"/>
                <a:cs typeface="Arial"/>
              </a:rPr>
              <a:t>age</a:t>
            </a:r>
            <a:r>
              <a:rPr sz="1600" b="1" spc="-64" dirty="0">
                <a:latin typeface="Arial"/>
                <a:cs typeface="Arial"/>
              </a:rPr>
              <a:t> </a:t>
            </a:r>
            <a:r>
              <a:rPr sz="1600" b="1" spc="0" dirty="0">
                <a:latin typeface="Arial"/>
                <a:cs typeface="Arial"/>
              </a:rPr>
              <a:t>Pack</a:t>
            </a:r>
            <a:r>
              <a:rPr sz="1600" b="1" spc="-37" dirty="0">
                <a:latin typeface="Arial"/>
                <a:cs typeface="Arial"/>
              </a:rPr>
              <a:t> </a:t>
            </a:r>
            <a:r>
              <a:rPr sz="1600" b="1" spc="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sz="1600" b="1" spc="0" dirty="0">
                <a:latin typeface="Arial"/>
                <a:cs typeface="Arial"/>
              </a:rPr>
              <a:t>Z2</a:t>
            </a:r>
            <a:r>
              <a:rPr sz="1600" b="1" spc="-8" dirty="0">
                <a:latin typeface="Arial"/>
                <a:cs typeface="Arial"/>
              </a:rPr>
              <a:t> </a:t>
            </a:r>
            <a:r>
              <a:rPr sz="1600" b="1" spc="0" dirty="0">
                <a:latin typeface="Arial"/>
                <a:cs typeface="Arial"/>
              </a:rPr>
              <a:t>bel</a:t>
            </a:r>
            <a:r>
              <a:rPr sz="1600" b="1" spc="-4" dirty="0">
                <a:latin typeface="Arial"/>
                <a:cs typeface="Arial"/>
              </a:rPr>
              <a:t>o</a:t>
            </a:r>
            <a:r>
              <a:rPr sz="1600" b="1" spc="0" dirty="0">
                <a:latin typeface="Arial"/>
                <a:cs typeface="Arial"/>
              </a:rPr>
              <a:t>n</a:t>
            </a:r>
            <a:r>
              <a:rPr sz="1600" b="1" spc="-4" dirty="0">
                <a:latin typeface="Arial"/>
                <a:cs typeface="Arial"/>
              </a:rPr>
              <a:t>g</a:t>
            </a:r>
            <a:r>
              <a:rPr sz="1600" b="1" spc="0" dirty="0">
                <a:latin typeface="Arial"/>
                <a:cs typeface="Arial"/>
              </a:rPr>
              <a:t>s</a:t>
            </a:r>
            <a:r>
              <a:rPr sz="1600" b="1" spc="-36" dirty="0">
                <a:latin typeface="Arial"/>
                <a:cs typeface="Arial"/>
              </a:rPr>
              <a:t> </a:t>
            </a:r>
            <a:r>
              <a:rPr sz="1600" b="1" spc="0" dirty="0">
                <a:latin typeface="Arial"/>
                <a:cs typeface="Arial"/>
              </a:rPr>
              <a:t>to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0" dirty="0">
                <a:latin typeface="Arial"/>
                <a:cs typeface="Arial"/>
              </a:rPr>
              <a:t>Pac</a:t>
            </a:r>
            <a:r>
              <a:rPr sz="1600" b="1" spc="4" dirty="0">
                <a:latin typeface="Arial"/>
                <a:cs typeface="Arial"/>
              </a:rPr>
              <a:t>k</a:t>
            </a:r>
            <a:r>
              <a:rPr sz="1600" b="1" spc="0" dirty="0">
                <a:latin typeface="Arial"/>
                <a:cs typeface="Arial"/>
              </a:rPr>
              <a:t>age</a:t>
            </a:r>
            <a:r>
              <a:rPr sz="1600" b="1" spc="-59" dirty="0">
                <a:latin typeface="Arial"/>
                <a:cs typeface="Arial"/>
              </a:rPr>
              <a:t> </a:t>
            </a:r>
            <a:r>
              <a:rPr sz="1600" b="1" spc="0" dirty="0">
                <a:latin typeface="Arial"/>
                <a:cs typeface="Arial"/>
              </a:rPr>
              <a:t>Pac</a:t>
            </a:r>
            <a:r>
              <a:rPr sz="1600" b="1" spc="4" dirty="0">
                <a:latin typeface="Arial"/>
                <a:cs typeface="Arial"/>
              </a:rPr>
              <a:t>k</a:t>
            </a:r>
            <a:r>
              <a:rPr sz="1600" b="1" spc="0" dirty="0">
                <a:latin typeface="Arial"/>
                <a:cs typeface="Arial"/>
              </a:rPr>
              <a:t>Z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459" y="6660591"/>
            <a:ext cx="26902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Obj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9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-Ori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-9" baseline="2275" dirty="0">
                <a:latin typeface="Calibri"/>
                <a:cs typeface="Calibri"/>
              </a:rPr>
              <a:t>nt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-2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P</a:t>
            </a:r>
            <a:r>
              <a:rPr sz="1800" b="1" spc="-9" baseline="2275" dirty="0">
                <a:latin typeface="Calibri"/>
                <a:cs typeface="Calibri"/>
              </a:rPr>
              <a:t>r</a:t>
            </a:r>
            <a:r>
              <a:rPr sz="1800" b="1" spc="0" baseline="2275" dirty="0">
                <a:latin typeface="Calibri"/>
                <a:cs typeface="Calibri"/>
              </a:rPr>
              <a:t>og</a:t>
            </a:r>
            <a:r>
              <a:rPr sz="1800" b="1" spc="-19" baseline="2275" dirty="0">
                <a:latin typeface="Calibri"/>
                <a:cs typeface="Calibri"/>
              </a:rPr>
              <a:t>r</a:t>
            </a:r>
            <a:r>
              <a:rPr sz="1800" b="1" spc="-4" baseline="2275" dirty="0">
                <a:latin typeface="Calibri"/>
                <a:cs typeface="Calibri"/>
              </a:rPr>
              <a:t>amm</a:t>
            </a:r>
            <a:r>
              <a:rPr sz="1800" b="1" spc="4" baseline="2275" dirty="0">
                <a:latin typeface="Calibri"/>
                <a:cs typeface="Calibri"/>
              </a:rPr>
              <a:t>in</a:t>
            </a:r>
            <a:r>
              <a:rPr sz="1800" b="1" spc="0" baseline="2275" dirty="0">
                <a:latin typeface="Calibri"/>
                <a:cs typeface="Calibri"/>
              </a:rPr>
              <a:t>g </a:t>
            </a:r>
            <a:r>
              <a:rPr sz="1800" b="1" spc="1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Usi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J</a:t>
            </a:r>
            <a:r>
              <a:rPr sz="1800" b="1" spc="-19" baseline="2275" dirty="0">
                <a:latin typeface="Calibri"/>
                <a:cs typeface="Calibri"/>
              </a:rPr>
              <a:t>a</a:t>
            </a:r>
            <a:r>
              <a:rPr sz="1800" b="1" spc="-14" baseline="2275" dirty="0">
                <a:latin typeface="Calibri"/>
                <a:cs typeface="Calibri"/>
              </a:rPr>
              <a:t>v</a:t>
            </a:r>
            <a:r>
              <a:rPr sz="1800" b="1" spc="0" baseline="2275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1126" y="5244846"/>
            <a:ext cx="638555" cy="3764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8661">
              <a:lnSpc>
                <a:spcPct val="101725"/>
              </a:lnSpc>
              <a:spcBef>
                <a:spcPts val="370"/>
              </a:spcBef>
            </a:pP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Z2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2298" y="5193030"/>
            <a:ext cx="638555" cy="3764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8628">
              <a:lnSpc>
                <a:spcPct val="101725"/>
              </a:lnSpc>
              <a:spcBef>
                <a:spcPts val="375"/>
              </a:spcBef>
            </a:pPr>
            <a:r>
              <a:rPr sz="1800" spc="4" dirty="0">
                <a:solidFill>
                  <a:srgbClr val="FFFFFF"/>
                </a:solidFill>
                <a:latin typeface="Calibri"/>
                <a:cs typeface="Calibri"/>
              </a:rPr>
              <a:t>B3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53506" y="4545330"/>
            <a:ext cx="637031" cy="3764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8247">
              <a:lnSpc>
                <a:spcPct val="101725"/>
              </a:lnSpc>
              <a:spcBef>
                <a:spcPts val="370"/>
              </a:spcBef>
            </a:pPr>
            <a:r>
              <a:rPr sz="1800" spc="4" dirty="0">
                <a:solidFill>
                  <a:srgbClr val="FFFFFF"/>
                </a:solidFill>
                <a:latin typeface="Calibri"/>
                <a:cs typeface="Calibri"/>
              </a:rPr>
              <a:t>B2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13154" y="4495038"/>
            <a:ext cx="638556" cy="3764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8882">
              <a:lnSpc>
                <a:spcPct val="101725"/>
              </a:lnSpc>
              <a:spcBef>
                <a:spcPts val="365"/>
              </a:spcBef>
            </a:pPr>
            <a:r>
              <a:rPr sz="1800" spc="4" dirty="0">
                <a:solidFill>
                  <a:srgbClr val="FFFFFF"/>
                </a:solidFill>
                <a:latin typeface="Calibri"/>
                <a:cs typeface="Calibri"/>
              </a:rPr>
              <a:t>B1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9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09618" y="2414524"/>
            <a:ext cx="0" cy="2421509"/>
          </a:xfrm>
          <a:custGeom>
            <a:avLst/>
            <a:gdLst/>
            <a:ahLst/>
            <a:cxnLst/>
            <a:rect l="l" t="t" r="r" b="b"/>
            <a:pathLst>
              <a:path h="2421508">
                <a:moveTo>
                  <a:pt x="0" y="0"/>
                </a:moveTo>
                <a:lnTo>
                  <a:pt x="0" y="24215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51298" y="2414524"/>
            <a:ext cx="0" cy="2421509"/>
          </a:xfrm>
          <a:custGeom>
            <a:avLst/>
            <a:gdLst/>
            <a:ahLst/>
            <a:cxnLst/>
            <a:rect l="l" t="t" r="r" b="b"/>
            <a:pathLst>
              <a:path h="2421508">
                <a:moveTo>
                  <a:pt x="0" y="0"/>
                </a:moveTo>
                <a:lnTo>
                  <a:pt x="0" y="24215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103112" y="2414524"/>
            <a:ext cx="0" cy="2421509"/>
          </a:xfrm>
          <a:custGeom>
            <a:avLst/>
            <a:gdLst/>
            <a:ahLst/>
            <a:cxnLst/>
            <a:rect l="l" t="t" r="r" b="b"/>
            <a:pathLst>
              <a:path h="2421508">
                <a:moveTo>
                  <a:pt x="0" y="0"/>
                </a:moveTo>
                <a:lnTo>
                  <a:pt x="0" y="24215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18552" y="2414524"/>
            <a:ext cx="0" cy="2421509"/>
          </a:xfrm>
          <a:custGeom>
            <a:avLst/>
            <a:gdLst/>
            <a:ahLst/>
            <a:cxnLst/>
            <a:rect l="l" t="t" r="r" b="b"/>
            <a:pathLst>
              <a:path h="2421508">
                <a:moveTo>
                  <a:pt x="0" y="0"/>
                </a:moveTo>
                <a:lnTo>
                  <a:pt x="0" y="24215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53286" y="2873883"/>
            <a:ext cx="7293305" cy="0"/>
          </a:xfrm>
          <a:custGeom>
            <a:avLst/>
            <a:gdLst/>
            <a:ahLst/>
            <a:cxnLst/>
            <a:rect l="l" t="t" r="r" b="b"/>
            <a:pathLst>
              <a:path w="7293305">
                <a:moveTo>
                  <a:pt x="0" y="0"/>
                </a:moveTo>
                <a:lnTo>
                  <a:pt x="72933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53286" y="3305683"/>
            <a:ext cx="7293305" cy="0"/>
          </a:xfrm>
          <a:custGeom>
            <a:avLst/>
            <a:gdLst/>
            <a:ahLst/>
            <a:cxnLst/>
            <a:rect l="l" t="t" r="r" b="b"/>
            <a:pathLst>
              <a:path w="7293305">
                <a:moveTo>
                  <a:pt x="0" y="0"/>
                </a:moveTo>
                <a:lnTo>
                  <a:pt x="72933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53286" y="3696843"/>
            <a:ext cx="7293305" cy="0"/>
          </a:xfrm>
          <a:custGeom>
            <a:avLst/>
            <a:gdLst/>
            <a:ahLst/>
            <a:cxnLst/>
            <a:rect l="l" t="t" r="r" b="b"/>
            <a:pathLst>
              <a:path w="7293305">
                <a:moveTo>
                  <a:pt x="0" y="0"/>
                </a:moveTo>
                <a:lnTo>
                  <a:pt x="72933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53286" y="4072763"/>
            <a:ext cx="7293305" cy="0"/>
          </a:xfrm>
          <a:custGeom>
            <a:avLst/>
            <a:gdLst/>
            <a:ahLst/>
            <a:cxnLst/>
            <a:rect l="l" t="t" r="r" b="b"/>
            <a:pathLst>
              <a:path w="7293305">
                <a:moveTo>
                  <a:pt x="0" y="0"/>
                </a:moveTo>
                <a:lnTo>
                  <a:pt x="72933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53286" y="4408043"/>
            <a:ext cx="7293305" cy="0"/>
          </a:xfrm>
          <a:custGeom>
            <a:avLst/>
            <a:gdLst/>
            <a:ahLst/>
            <a:cxnLst/>
            <a:rect l="l" t="t" r="r" b="b"/>
            <a:pathLst>
              <a:path w="7293305">
                <a:moveTo>
                  <a:pt x="0" y="0"/>
                </a:moveTo>
                <a:lnTo>
                  <a:pt x="72933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59636" y="2414524"/>
            <a:ext cx="0" cy="2421509"/>
          </a:xfrm>
          <a:custGeom>
            <a:avLst/>
            <a:gdLst/>
            <a:ahLst/>
            <a:cxnLst/>
            <a:rect l="l" t="t" r="r" b="b"/>
            <a:pathLst>
              <a:path h="2421508">
                <a:moveTo>
                  <a:pt x="0" y="0"/>
                </a:moveTo>
                <a:lnTo>
                  <a:pt x="0" y="24215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540242" y="2414524"/>
            <a:ext cx="0" cy="2421509"/>
          </a:xfrm>
          <a:custGeom>
            <a:avLst/>
            <a:gdLst/>
            <a:ahLst/>
            <a:cxnLst/>
            <a:rect l="l" t="t" r="r" b="b"/>
            <a:pathLst>
              <a:path h="2421508">
                <a:moveTo>
                  <a:pt x="0" y="0"/>
                </a:moveTo>
                <a:lnTo>
                  <a:pt x="0" y="24215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53286" y="2420874"/>
            <a:ext cx="7293305" cy="0"/>
          </a:xfrm>
          <a:custGeom>
            <a:avLst/>
            <a:gdLst/>
            <a:ahLst/>
            <a:cxnLst/>
            <a:rect l="l" t="t" r="r" b="b"/>
            <a:pathLst>
              <a:path w="7293305">
                <a:moveTo>
                  <a:pt x="0" y="0"/>
                </a:moveTo>
                <a:lnTo>
                  <a:pt x="72933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53286" y="4829683"/>
            <a:ext cx="7293305" cy="0"/>
          </a:xfrm>
          <a:custGeom>
            <a:avLst/>
            <a:gdLst/>
            <a:ahLst/>
            <a:cxnLst/>
            <a:rect l="l" t="t" r="r" b="b"/>
            <a:pathLst>
              <a:path w="7293305">
                <a:moveTo>
                  <a:pt x="0" y="0"/>
                </a:moveTo>
                <a:lnTo>
                  <a:pt x="72933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84726" y="1846326"/>
            <a:ext cx="4248912" cy="576072"/>
          </a:xfrm>
          <a:custGeom>
            <a:avLst/>
            <a:gdLst/>
            <a:ahLst/>
            <a:cxnLst/>
            <a:rect l="l" t="t" r="r" b="b"/>
            <a:pathLst>
              <a:path w="4248912" h="576072">
                <a:moveTo>
                  <a:pt x="2354453" y="288036"/>
                </a:moveTo>
                <a:lnTo>
                  <a:pt x="2334045" y="287081"/>
                </a:lnTo>
                <a:lnTo>
                  <a:pt x="2314091" y="284267"/>
                </a:lnTo>
                <a:lnTo>
                  <a:pt x="2294654" y="279667"/>
                </a:lnTo>
                <a:lnTo>
                  <a:pt x="2275798" y="273356"/>
                </a:lnTo>
                <a:lnTo>
                  <a:pt x="2257587" y="265408"/>
                </a:lnTo>
                <a:lnTo>
                  <a:pt x="2240086" y="255895"/>
                </a:lnTo>
                <a:lnTo>
                  <a:pt x="2223359" y="244894"/>
                </a:lnTo>
                <a:lnTo>
                  <a:pt x="2207470" y="232477"/>
                </a:lnTo>
                <a:lnTo>
                  <a:pt x="2192483" y="218718"/>
                </a:lnTo>
                <a:lnTo>
                  <a:pt x="2178462" y="203692"/>
                </a:lnTo>
                <a:lnTo>
                  <a:pt x="2165472" y="187472"/>
                </a:lnTo>
                <a:lnTo>
                  <a:pt x="2153577" y="170133"/>
                </a:lnTo>
                <a:lnTo>
                  <a:pt x="2142841" y="151748"/>
                </a:lnTo>
                <a:lnTo>
                  <a:pt x="2133328" y="132392"/>
                </a:lnTo>
                <a:lnTo>
                  <a:pt x="2125102" y="112139"/>
                </a:lnTo>
                <a:lnTo>
                  <a:pt x="2118228" y="91062"/>
                </a:lnTo>
                <a:lnTo>
                  <a:pt x="2112770" y="69235"/>
                </a:lnTo>
                <a:lnTo>
                  <a:pt x="2108792" y="46733"/>
                </a:lnTo>
                <a:lnTo>
                  <a:pt x="2106358" y="23630"/>
                </a:lnTo>
                <a:lnTo>
                  <a:pt x="2105533" y="0"/>
                </a:lnTo>
                <a:lnTo>
                  <a:pt x="2104708" y="23630"/>
                </a:lnTo>
                <a:lnTo>
                  <a:pt x="2098302" y="69235"/>
                </a:lnTo>
                <a:lnTo>
                  <a:pt x="2085982" y="112139"/>
                </a:lnTo>
                <a:lnTo>
                  <a:pt x="2068260" y="151748"/>
                </a:lnTo>
                <a:lnTo>
                  <a:pt x="2045647" y="187472"/>
                </a:lnTo>
                <a:lnTo>
                  <a:pt x="2018655" y="218718"/>
                </a:lnTo>
                <a:lnTo>
                  <a:pt x="1987797" y="244894"/>
                </a:lnTo>
                <a:lnTo>
                  <a:pt x="1953585" y="265408"/>
                </a:lnTo>
                <a:lnTo>
                  <a:pt x="1916530" y="279667"/>
                </a:lnTo>
                <a:lnTo>
                  <a:pt x="1877146" y="287081"/>
                </a:lnTo>
                <a:lnTo>
                  <a:pt x="1856739" y="288036"/>
                </a:lnTo>
                <a:lnTo>
                  <a:pt x="248920" y="288036"/>
                </a:lnTo>
                <a:lnTo>
                  <a:pt x="228495" y="288990"/>
                </a:lnTo>
                <a:lnTo>
                  <a:pt x="208527" y="291804"/>
                </a:lnTo>
                <a:lnTo>
                  <a:pt x="189080" y="296404"/>
                </a:lnTo>
                <a:lnTo>
                  <a:pt x="170216" y="302715"/>
                </a:lnTo>
                <a:lnTo>
                  <a:pt x="152001" y="310663"/>
                </a:lnTo>
                <a:lnTo>
                  <a:pt x="134497" y="320176"/>
                </a:lnTo>
                <a:lnTo>
                  <a:pt x="117770" y="331177"/>
                </a:lnTo>
                <a:lnTo>
                  <a:pt x="101882" y="343594"/>
                </a:lnTo>
                <a:lnTo>
                  <a:pt x="86898" y="357353"/>
                </a:lnTo>
                <a:lnTo>
                  <a:pt x="72882" y="372379"/>
                </a:lnTo>
                <a:lnTo>
                  <a:pt x="59897" y="388599"/>
                </a:lnTo>
                <a:lnTo>
                  <a:pt x="48008" y="405938"/>
                </a:lnTo>
                <a:lnTo>
                  <a:pt x="37278" y="424323"/>
                </a:lnTo>
                <a:lnTo>
                  <a:pt x="27771" y="443679"/>
                </a:lnTo>
                <a:lnTo>
                  <a:pt x="19552" y="463932"/>
                </a:lnTo>
                <a:lnTo>
                  <a:pt x="12683" y="485009"/>
                </a:lnTo>
                <a:lnTo>
                  <a:pt x="7230" y="506836"/>
                </a:lnTo>
                <a:lnTo>
                  <a:pt x="3256" y="529338"/>
                </a:lnTo>
                <a:lnTo>
                  <a:pt x="824" y="552441"/>
                </a:lnTo>
                <a:lnTo>
                  <a:pt x="0" y="576072"/>
                </a:lnTo>
              </a:path>
              <a:path w="4248912" h="576072">
                <a:moveTo>
                  <a:pt x="4248086" y="552441"/>
                </a:moveTo>
                <a:lnTo>
                  <a:pt x="4245652" y="529338"/>
                </a:lnTo>
                <a:lnTo>
                  <a:pt x="4241674" y="506836"/>
                </a:lnTo>
                <a:lnTo>
                  <a:pt x="4236216" y="485009"/>
                </a:lnTo>
                <a:lnTo>
                  <a:pt x="4229342" y="463932"/>
                </a:lnTo>
                <a:lnTo>
                  <a:pt x="4221116" y="443679"/>
                </a:lnTo>
                <a:lnTo>
                  <a:pt x="4211603" y="424323"/>
                </a:lnTo>
                <a:lnTo>
                  <a:pt x="4200867" y="405938"/>
                </a:lnTo>
                <a:lnTo>
                  <a:pt x="4188972" y="388599"/>
                </a:lnTo>
                <a:lnTo>
                  <a:pt x="4175982" y="372379"/>
                </a:lnTo>
                <a:lnTo>
                  <a:pt x="4161961" y="357353"/>
                </a:lnTo>
                <a:lnTo>
                  <a:pt x="4146974" y="343594"/>
                </a:lnTo>
                <a:lnTo>
                  <a:pt x="4131085" y="331177"/>
                </a:lnTo>
                <a:lnTo>
                  <a:pt x="4114358" y="320176"/>
                </a:lnTo>
                <a:lnTo>
                  <a:pt x="4096857" y="310663"/>
                </a:lnTo>
                <a:lnTo>
                  <a:pt x="4078646" y="302715"/>
                </a:lnTo>
                <a:lnTo>
                  <a:pt x="4059790" y="296404"/>
                </a:lnTo>
                <a:lnTo>
                  <a:pt x="4040353" y="291804"/>
                </a:lnTo>
                <a:lnTo>
                  <a:pt x="4020399" y="288990"/>
                </a:lnTo>
                <a:lnTo>
                  <a:pt x="3999992" y="288036"/>
                </a:lnTo>
                <a:lnTo>
                  <a:pt x="2354453" y="288036"/>
                </a:lnTo>
              </a:path>
              <a:path w="4248912" h="576072">
                <a:moveTo>
                  <a:pt x="4248912" y="576072"/>
                </a:moveTo>
                <a:lnTo>
                  <a:pt x="4248086" y="552441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8462" y="2876550"/>
            <a:ext cx="576072" cy="1872995"/>
          </a:xfrm>
          <a:custGeom>
            <a:avLst/>
            <a:gdLst/>
            <a:ahLst/>
            <a:cxnLst/>
            <a:rect l="l" t="t" r="r" b="b"/>
            <a:pathLst>
              <a:path w="576072" h="1872996">
                <a:moveTo>
                  <a:pt x="576072" y="1872995"/>
                </a:moveTo>
                <a:lnTo>
                  <a:pt x="552448" y="1872170"/>
                </a:lnTo>
                <a:lnTo>
                  <a:pt x="529350" y="1869736"/>
                </a:lnTo>
                <a:lnTo>
                  <a:pt x="506852" y="1865758"/>
                </a:lnTo>
                <a:lnTo>
                  <a:pt x="463954" y="1853426"/>
                </a:lnTo>
                <a:lnTo>
                  <a:pt x="424345" y="1835687"/>
                </a:lnTo>
                <a:lnTo>
                  <a:pt x="388620" y="1813056"/>
                </a:lnTo>
                <a:lnTo>
                  <a:pt x="357370" y="1786045"/>
                </a:lnTo>
                <a:lnTo>
                  <a:pt x="331189" y="1755169"/>
                </a:lnTo>
                <a:lnTo>
                  <a:pt x="310670" y="1720941"/>
                </a:lnTo>
                <a:lnTo>
                  <a:pt x="296406" y="1683874"/>
                </a:lnTo>
                <a:lnTo>
                  <a:pt x="288990" y="1644483"/>
                </a:lnTo>
                <a:lnTo>
                  <a:pt x="288035" y="1624076"/>
                </a:lnTo>
                <a:lnTo>
                  <a:pt x="288035" y="1193673"/>
                </a:lnTo>
                <a:lnTo>
                  <a:pt x="287081" y="1173265"/>
                </a:lnTo>
                <a:lnTo>
                  <a:pt x="284266" y="1153311"/>
                </a:lnTo>
                <a:lnTo>
                  <a:pt x="279665" y="1133874"/>
                </a:lnTo>
                <a:lnTo>
                  <a:pt x="273351" y="1115018"/>
                </a:lnTo>
                <a:lnTo>
                  <a:pt x="265401" y="1096807"/>
                </a:lnTo>
                <a:lnTo>
                  <a:pt x="255886" y="1079306"/>
                </a:lnTo>
                <a:lnTo>
                  <a:pt x="244882" y="1062579"/>
                </a:lnTo>
                <a:lnTo>
                  <a:pt x="232462" y="1046690"/>
                </a:lnTo>
                <a:lnTo>
                  <a:pt x="218701" y="1031703"/>
                </a:lnTo>
                <a:lnTo>
                  <a:pt x="203673" y="1017682"/>
                </a:lnTo>
                <a:lnTo>
                  <a:pt x="187451" y="1004692"/>
                </a:lnTo>
                <a:lnTo>
                  <a:pt x="170111" y="992797"/>
                </a:lnTo>
                <a:lnTo>
                  <a:pt x="151726" y="982061"/>
                </a:lnTo>
                <a:lnTo>
                  <a:pt x="132370" y="972548"/>
                </a:lnTo>
                <a:lnTo>
                  <a:pt x="112117" y="964322"/>
                </a:lnTo>
                <a:lnTo>
                  <a:pt x="91042" y="957448"/>
                </a:lnTo>
                <a:lnTo>
                  <a:pt x="69219" y="951990"/>
                </a:lnTo>
                <a:lnTo>
                  <a:pt x="46721" y="948012"/>
                </a:lnTo>
                <a:lnTo>
                  <a:pt x="23623" y="945578"/>
                </a:lnTo>
                <a:lnTo>
                  <a:pt x="0" y="944752"/>
                </a:lnTo>
                <a:lnTo>
                  <a:pt x="23623" y="943928"/>
                </a:lnTo>
                <a:lnTo>
                  <a:pt x="46721" y="941496"/>
                </a:lnTo>
                <a:lnTo>
                  <a:pt x="91042" y="932069"/>
                </a:lnTo>
                <a:lnTo>
                  <a:pt x="132370" y="916981"/>
                </a:lnTo>
                <a:lnTo>
                  <a:pt x="170111" y="896744"/>
                </a:lnTo>
                <a:lnTo>
                  <a:pt x="203673" y="871870"/>
                </a:lnTo>
                <a:lnTo>
                  <a:pt x="232462" y="842870"/>
                </a:lnTo>
                <a:lnTo>
                  <a:pt x="255886" y="810255"/>
                </a:lnTo>
                <a:lnTo>
                  <a:pt x="273351" y="774536"/>
                </a:lnTo>
                <a:lnTo>
                  <a:pt x="284266" y="736225"/>
                </a:lnTo>
                <a:lnTo>
                  <a:pt x="288035" y="695833"/>
                </a:lnTo>
                <a:lnTo>
                  <a:pt x="288035" y="248920"/>
                </a:lnTo>
                <a:lnTo>
                  <a:pt x="288990" y="228512"/>
                </a:lnTo>
                <a:lnTo>
                  <a:pt x="291805" y="208558"/>
                </a:lnTo>
                <a:lnTo>
                  <a:pt x="296406" y="189121"/>
                </a:lnTo>
                <a:lnTo>
                  <a:pt x="302720" y="170265"/>
                </a:lnTo>
                <a:lnTo>
                  <a:pt x="310670" y="152054"/>
                </a:lnTo>
                <a:lnTo>
                  <a:pt x="320185" y="134553"/>
                </a:lnTo>
                <a:lnTo>
                  <a:pt x="331189" y="117826"/>
                </a:lnTo>
                <a:lnTo>
                  <a:pt x="343609" y="101937"/>
                </a:lnTo>
                <a:lnTo>
                  <a:pt x="357370" y="86950"/>
                </a:lnTo>
                <a:lnTo>
                  <a:pt x="372398" y="72929"/>
                </a:lnTo>
                <a:lnTo>
                  <a:pt x="388620" y="59939"/>
                </a:lnTo>
                <a:lnTo>
                  <a:pt x="405960" y="48044"/>
                </a:lnTo>
                <a:lnTo>
                  <a:pt x="424345" y="37308"/>
                </a:lnTo>
                <a:lnTo>
                  <a:pt x="443701" y="27795"/>
                </a:lnTo>
                <a:lnTo>
                  <a:pt x="463954" y="19569"/>
                </a:lnTo>
                <a:lnTo>
                  <a:pt x="485029" y="12695"/>
                </a:lnTo>
                <a:lnTo>
                  <a:pt x="506852" y="7237"/>
                </a:lnTo>
                <a:lnTo>
                  <a:pt x="529350" y="3259"/>
                </a:lnTo>
                <a:lnTo>
                  <a:pt x="552448" y="825"/>
                </a:lnTo>
                <a:lnTo>
                  <a:pt x="576072" y="0"/>
                </a:lnTo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83540" y="465946"/>
            <a:ext cx="178653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214" dirty="0">
                <a:latin typeface="Arial"/>
                <a:cs typeface="Arial"/>
              </a:rPr>
              <a:t>V</a:t>
            </a:r>
            <a:r>
              <a:rPr sz="3600" b="1" spc="-159" dirty="0">
                <a:latin typeface="Arial"/>
                <a:cs typeface="Arial"/>
              </a:rPr>
              <a:t>i</a:t>
            </a:r>
            <a:r>
              <a:rPr sz="3600" b="1" spc="-154" dirty="0">
                <a:latin typeface="Arial"/>
                <a:cs typeface="Arial"/>
              </a:rPr>
              <a:t>s</a:t>
            </a:r>
            <a:r>
              <a:rPr sz="3600" b="1" spc="-159" dirty="0">
                <a:latin typeface="Arial"/>
                <a:cs typeface="Arial"/>
              </a:rPr>
              <a:t>ibil</a:t>
            </a:r>
            <a:r>
              <a:rPr sz="3600" b="1" spc="-150" dirty="0">
                <a:latin typeface="Arial"/>
                <a:cs typeface="Arial"/>
              </a:rPr>
              <a:t>i</a:t>
            </a:r>
            <a:r>
              <a:rPr sz="3600" b="1" spc="-154" dirty="0">
                <a:latin typeface="Arial"/>
                <a:cs typeface="Arial"/>
              </a:rPr>
              <a:t>t</a:t>
            </a:r>
            <a:r>
              <a:rPr sz="3600" b="1" spc="0" dirty="0">
                <a:latin typeface="Arial"/>
                <a:cs typeface="Arial"/>
              </a:rPr>
              <a:t>y</a:t>
            </a:r>
            <a:endParaRPr sz="3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72106" y="465946"/>
            <a:ext cx="50546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>
                <a:latin typeface="Arial"/>
                <a:cs typeface="Arial"/>
              </a:rPr>
              <a:t>o</a:t>
            </a:r>
            <a:r>
              <a:rPr sz="3600" b="1" spc="0" dirty="0">
                <a:latin typeface="Arial"/>
                <a:cs typeface="Arial"/>
              </a:rPr>
              <a:t>f</a:t>
            </a:r>
            <a:endParaRPr sz="3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73654" y="465946"/>
            <a:ext cx="316590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>
                <a:latin typeface="Arial"/>
                <a:cs typeface="Arial"/>
              </a:rPr>
              <a:t>Fi</a:t>
            </a:r>
            <a:r>
              <a:rPr sz="3600" b="1" spc="-154" dirty="0">
                <a:latin typeface="Arial"/>
                <a:cs typeface="Arial"/>
              </a:rPr>
              <a:t>e</a:t>
            </a:r>
            <a:r>
              <a:rPr sz="3600" b="1" spc="-159" dirty="0">
                <a:latin typeface="Arial"/>
                <a:cs typeface="Arial"/>
              </a:rPr>
              <a:t>ld</a:t>
            </a:r>
            <a:r>
              <a:rPr sz="3600" b="1" spc="-154" dirty="0">
                <a:latin typeface="Arial"/>
                <a:cs typeface="Arial"/>
              </a:rPr>
              <a:t>s</a:t>
            </a:r>
            <a:r>
              <a:rPr sz="3600" b="1" spc="-159" dirty="0">
                <a:latin typeface="Arial"/>
                <a:cs typeface="Arial"/>
              </a:rPr>
              <a:t>/</a:t>
            </a:r>
            <a:r>
              <a:rPr sz="3600" b="1" spc="-154" dirty="0">
                <a:latin typeface="Arial"/>
                <a:cs typeface="Arial"/>
              </a:rPr>
              <a:t>M</a:t>
            </a:r>
            <a:r>
              <a:rPr sz="3600" b="1" spc="-139" dirty="0">
                <a:latin typeface="Arial"/>
                <a:cs typeface="Arial"/>
              </a:rPr>
              <a:t>e</a:t>
            </a:r>
            <a:r>
              <a:rPr sz="3600" b="1" spc="-154" dirty="0">
                <a:latin typeface="Arial"/>
                <a:cs typeface="Arial"/>
              </a:rPr>
              <a:t>t</a:t>
            </a:r>
            <a:r>
              <a:rPr sz="3600" b="1" spc="-150" dirty="0">
                <a:latin typeface="Arial"/>
                <a:cs typeface="Arial"/>
              </a:rPr>
              <a:t>ho</a:t>
            </a:r>
            <a:r>
              <a:rPr sz="3600" b="1" spc="-159" dirty="0">
                <a:latin typeface="Arial"/>
                <a:cs typeface="Arial"/>
              </a:rPr>
              <a:t>d</a:t>
            </a:r>
            <a:r>
              <a:rPr sz="3600" b="1" spc="0" dirty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20386" y="1424336"/>
            <a:ext cx="11385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Access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275882" y="1424336"/>
            <a:ext cx="142869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od</a:t>
            </a:r>
            <a:r>
              <a:rPr sz="2400" b="1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400" b="1" spc="9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5459" y="6660591"/>
            <a:ext cx="26902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Obj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9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-Ori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-9" baseline="2275" dirty="0">
                <a:latin typeface="Calibri"/>
                <a:cs typeface="Calibri"/>
              </a:rPr>
              <a:t>nt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-2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P</a:t>
            </a:r>
            <a:r>
              <a:rPr sz="1800" b="1" spc="-9" baseline="2275" dirty="0">
                <a:latin typeface="Calibri"/>
                <a:cs typeface="Calibri"/>
              </a:rPr>
              <a:t>r</a:t>
            </a:r>
            <a:r>
              <a:rPr sz="1800" b="1" spc="0" baseline="2275" dirty="0">
                <a:latin typeface="Calibri"/>
                <a:cs typeface="Calibri"/>
              </a:rPr>
              <a:t>og</a:t>
            </a:r>
            <a:r>
              <a:rPr sz="1800" b="1" spc="-19" baseline="2275" dirty="0">
                <a:latin typeface="Calibri"/>
                <a:cs typeface="Calibri"/>
              </a:rPr>
              <a:t>r</a:t>
            </a:r>
            <a:r>
              <a:rPr sz="1800" b="1" spc="-4" baseline="2275" dirty="0">
                <a:latin typeface="Calibri"/>
                <a:cs typeface="Calibri"/>
              </a:rPr>
              <a:t>amm</a:t>
            </a:r>
            <a:r>
              <a:rPr sz="1800" b="1" spc="4" baseline="2275" dirty="0">
                <a:latin typeface="Calibri"/>
                <a:cs typeface="Calibri"/>
              </a:rPr>
              <a:t>in</a:t>
            </a:r>
            <a:r>
              <a:rPr sz="1800" b="1" spc="0" baseline="2275" dirty="0">
                <a:latin typeface="Calibri"/>
                <a:cs typeface="Calibri"/>
              </a:rPr>
              <a:t>g </a:t>
            </a:r>
            <a:r>
              <a:rPr sz="1800" b="1" spc="1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Usi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J</a:t>
            </a:r>
            <a:r>
              <a:rPr sz="1800" b="1" spc="-19" baseline="2275" dirty="0">
                <a:latin typeface="Calibri"/>
                <a:cs typeface="Calibri"/>
              </a:rPr>
              <a:t>a</a:t>
            </a:r>
            <a:r>
              <a:rPr sz="1800" b="1" spc="-14" baseline="2275" dirty="0">
                <a:latin typeface="Calibri"/>
                <a:cs typeface="Calibri"/>
              </a:rPr>
              <a:t>v</a:t>
            </a:r>
            <a:r>
              <a:rPr sz="1800" b="1" spc="0" baseline="2275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 rot="16200000">
            <a:off x="0" y="3649256"/>
            <a:ext cx="2647897" cy="3244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Access</a:t>
            </a:r>
            <a:r>
              <a:rPr sz="2400" b="1" spc="2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Locat</a:t>
            </a:r>
            <a:r>
              <a:rPr sz="2400" b="1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59636" y="2420874"/>
            <a:ext cx="3049981" cy="4530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4309618" y="2420874"/>
            <a:ext cx="741680" cy="4530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101725"/>
              </a:lnSpc>
              <a:spcBef>
                <a:spcPts val="340"/>
              </a:spcBef>
            </a:pP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p</a:t>
            </a:r>
            <a:r>
              <a:rPr sz="1600" b="1" spc="-4" dirty="0">
                <a:solidFill>
                  <a:srgbClr val="FF3300"/>
                </a:solidFill>
                <a:latin typeface="Calibri"/>
                <a:cs typeface="Calibri"/>
              </a:rPr>
              <a:t>u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blic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51298" y="2420874"/>
            <a:ext cx="1051814" cy="4530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101725"/>
              </a:lnSpc>
              <a:spcBef>
                <a:spcPts val="340"/>
              </a:spcBef>
            </a:pPr>
            <a:r>
              <a:rPr sz="1600" b="1" spc="-4" dirty="0">
                <a:solidFill>
                  <a:srgbClr val="FF3300"/>
                </a:solidFill>
                <a:latin typeface="Calibri"/>
                <a:cs typeface="Calibri"/>
              </a:rPr>
              <a:t>p</a:t>
            </a:r>
            <a:r>
              <a:rPr sz="1600" b="1" spc="-29" dirty="0">
                <a:solidFill>
                  <a:srgbClr val="FF3300"/>
                </a:solidFill>
                <a:latin typeface="Calibri"/>
                <a:cs typeface="Calibri"/>
              </a:rPr>
              <a:t>r</a:t>
            </a:r>
            <a:r>
              <a:rPr sz="1600" b="1" spc="4" dirty="0">
                <a:solidFill>
                  <a:srgbClr val="FF3300"/>
                </a:solidFill>
                <a:latin typeface="Calibri"/>
                <a:cs typeface="Calibri"/>
              </a:rPr>
              <a:t>o</a:t>
            </a:r>
            <a:r>
              <a:rPr sz="1600" b="1" spc="-25" dirty="0">
                <a:solidFill>
                  <a:srgbClr val="FF3300"/>
                </a:solidFill>
                <a:latin typeface="Calibri"/>
                <a:cs typeface="Calibri"/>
              </a:rPr>
              <a:t>t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e</a:t>
            </a:r>
            <a:r>
              <a:rPr sz="1600" b="1" spc="4" dirty="0">
                <a:solidFill>
                  <a:srgbClr val="FF3300"/>
                </a:solidFill>
                <a:latin typeface="Calibri"/>
                <a:cs typeface="Calibri"/>
              </a:rPr>
              <a:t>c</a:t>
            </a:r>
            <a:r>
              <a:rPr sz="1600" b="1" spc="-25" dirty="0">
                <a:solidFill>
                  <a:srgbClr val="FF3300"/>
                </a:solidFill>
                <a:latin typeface="Calibri"/>
                <a:cs typeface="Calibri"/>
              </a:rPr>
              <a:t>t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03112" y="2420874"/>
            <a:ext cx="1615439" cy="4530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101725"/>
              </a:lnSpc>
              <a:spcBef>
                <a:spcPts val="340"/>
              </a:spcBef>
            </a:pPr>
            <a:r>
              <a:rPr sz="1600" b="1" spc="-4" dirty="0">
                <a:solidFill>
                  <a:srgbClr val="FF3300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a</a:t>
            </a:r>
            <a:r>
              <a:rPr sz="1600" b="1" spc="4" dirty="0">
                <a:solidFill>
                  <a:srgbClr val="FF3300"/>
                </a:solidFill>
                <a:latin typeface="Calibri"/>
                <a:cs typeface="Calibri"/>
              </a:rPr>
              <a:t>c</a:t>
            </a:r>
            <a:r>
              <a:rPr sz="1600" b="1" spc="-19" dirty="0">
                <a:solidFill>
                  <a:srgbClr val="FF3300"/>
                </a:solidFill>
                <a:latin typeface="Calibri"/>
                <a:cs typeface="Calibri"/>
              </a:rPr>
              <a:t>k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a</a:t>
            </a:r>
            <a:r>
              <a:rPr sz="1600" b="1" spc="-9" dirty="0">
                <a:solidFill>
                  <a:srgbClr val="FF3300"/>
                </a:solidFill>
                <a:latin typeface="Calibri"/>
                <a:cs typeface="Calibri"/>
              </a:rPr>
              <a:t>g</a:t>
            </a:r>
            <a:r>
              <a:rPr sz="1600" b="1" spc="4" dirty="0">
                <a:solidFill>
                  <a:srgbClr val="FF3300"/>
                </a:solidFill>
                <a:latin typeface="Calibri"/>
                <a:cs typeface="Calibri"/>
              </a:rPr>
              <a:t>e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-</a:t>
            </a:r>
            <a:r>
              <a:rPr sz="1600" b="1" spc="-59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1600" b="1" spc="-4" dirty="0">
                <a:solidFill>
                  <a:srgbClr val="FF3300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ri</a:t>
            </a:r>
            <a:r>
              <a:rPr sz="1600" b="1" spc="-25" dirty="0">
                <a:solidFill>
                  <a:srgbClr val="FF3300"/>
                </a:solidFill>
                <a:latin typeface="Calibri"/>
                <a:cs typeface="Calibri"/>
              </a:rPr>
              <a:t>v</a:t>
            </a:r>
            <a:r>
              <a:rPr sz="1600" b="1" spc="-4" dirty="0">
                <a:solidFill>
                  <a:srgbClr val="FF3300"/>
                </a:solidFill>
                <a:latin typeface="Calibri"/>
                <a:cs typeface="Calibri"/>
              </a:rPr>
              <a:t>a</a:t>
            </a:r>
            <a:r>
              <a:rPr sz="1600" b="1" spc="-25" dirty="0">
                <a:solidFill>
                  <a:srgbClr val="FF3300"/>
                </a:solidFill>
                <a:latin typeface="Calibri"/>
                <a:cs typeface="Calibri"/>
              </a:rPr>
              <a:t>t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18552" y="2420874"/>
            <a:ext cx="821690" cy="4530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582">
              <a:lnSpc>
                <a:spcPct val="101725"/>
              </a:lnSpc>
              <a:spcBef>
                <a:spcPts val="340"/>
              </a:spcBef>
            </a:pPr>
            <a:r>
              <a:rPr sz="1600" b="1" spc="-4" dirty="0">
                <a:solidFill>
                  <a:srgbClr val="FF3300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ri</a:t>
            </a:r>
            <a:r>
              <a:rPr sz="1600" b="1" spc="-25" dirty="0">
                <a:solidFill>
                  <a:srgbClr val="FF3300"/>
                </a:solidFill>
                <a:latin typeface="Calibri"/>
                <a:cs typeface="Calibri"/>
              </a:rPr>
              <a:t>v</a:t>
            </a:r>
            <a:r>
              <a:rPr sz="1600" b="1" spc="-4" dirty="0">
                <a:solidFill>
                  <a:srgbClr val="FF3300"/>
                </a:solidFill>
                <a:latin typeface="Calibri"/>
                <a:cs typeface="Calibri"/>
              </a:rPr>
              <a:t>a</a:t>
            </a:r>
            <a:r>
              <a:rPr sz="1600" b="1" spc="-25" dirty="0">
                <a:solidFill>
                  <a:srgbClr val="FF3300"/>
                </a:solidFill>
                <a:latin typeface="Calibri"/>
                <a:cs typeface="Calibri"/>
              </a:rPr>
              <a:t>t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59636" y="2873883"/>
            <a:ext cx="3049981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40"/>
              </a:spcBef>
            </a:pP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W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ith</a:t>
            </a:r>
            <a:r>
              <a:rPr sz="1600" b="1" spc="-32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in</a:t>
            </a:r>
            <a:r>
              <a:rPr sz="1600" b="1" spc="-17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t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h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e</a:t>
            </a:r>
            <a:r>
              <a:rPr sz="1600" b="1" spc="-12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Same</a:t>
            </a:r>
            <a:r>
              <a:rPr sz="1600" b="1" spc="-36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Cl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09618" y="2873883"/>
            <a:ext cx="74168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5051298" y="2873883"/>
            <a:ext cx="105181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6103112" y="2873883"/>
            <a:ext cx="1615439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7718552" y="2873883"/>
            <a:ext cx="82169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1259636" y="3305683"/>
            <a:ext cx="3049981" cy="391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40"/>
              </a:spcBef>
            </a:pP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Su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b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-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Classes</a:t>
            </a:r>
            <a:r>
              <a:rPr sz="1600" b="1" spc="-51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in</a:t>
            </a:r>
            <a:r>
              <a:rPr sz="1600" b="1" spc="-12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same</a:t>
            </a:r>
            <a:r>
              <a:rPr sz="1600" b="1" spc="-3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c</a:t>
            </a:r>
            <a:r>
              <a:rPr sz="1600" b="1" spc="-19" dirty="0">
                <a:solidFill>
                  <a:srgbClr val="000099"/>
                </a:solidFill>
                <a:latin typeface="Calibri"/>
                <a:cs typeface="Calibri"/>
              </a:rPr>
              <a:t>k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-9" dirty="0">
                <a:solidFill>
                  <a:srgbClr val="000099"/>
                </a:solidFill>
                <a:latin typeface="Calibri"/>
                <a:cs typeface="Calibri"/>
              </a:rPr>
              <a:t>g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09618" y="3305683"/>
            <a:ext cx="741680" cy="391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5051298" y="3305683"/>
            <a:ext cx="1051814" cy="391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6103112" y="3305683"/>
            <a:ext cx="1615439" cy="391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7718552" y="3305683"/>
            <a:ext cx="821690" cy="391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1259636" y="3696843"/>
            <a:ext cx="3049981" cy="375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40"/>
              </a:spcBef>
            </a:pP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Ot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h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er</a:t>
            </a:r>
            <a:r>
              <a:rPr sz="1600" b="1" spc="-18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Classes</a:t>
            </a:r>
            <a:r>
              <a:rPr sz="1600" b="1" spc="-47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in</a:t>
            </a:r>
            <a:r>
              <a:rPr sz="1600" b="1" spc="-12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same</a:t>
            </a:r>
            <a:r>
              <a:rPr sz="1600" b="1" spc="-3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c</a:t>
            </a:r>
            <a:r>
              <a:rPr sz="1600" b="1" spc="-19" dirty="0">
                <a:solidFill>
                  <a:srgbClr val="000099"/>
                </a:solidFill>
                <a:latin typeface="Calibri"/>
                <a:cs typeface="Calibri"/>
              </a:rPr>
              <a:t>k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-9" dirty="0">
                <a:solidFill>
                  <a:srgbClr val="000099"/>
                </a:solidFill>
                <a:latin typeface="Calibri"/>
                <a:cs typeface="Calibri"/>
              </a:rPr>
              <a:t>g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09618" y="3696843"/>
            <a:ext cx="741680" cy="375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5051298" y="3696843"/>
            <a:ext cx="1051814" cy="375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6103112" y="3696843"/>
            <a:ext cx="1615439" cy="375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7718552" y="3696843"/>
            <a:ext cx="821690" cy="375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1259636" y="4072763"/>
            <a:ext cx="3049981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40"/>
              </a:spcBef>
            </a:pP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Su</a:t>
            </a:r>
            <a:r>
              <a:rPr sz="1600" b="1" spc="-9" dirty="0">
                <a:solidFill>
                  <a:srgbClr val="000099"/>
                </a:solidFill>
                <a:latin typeface="Calibri"/>
                <a:cs typeface="Calibri"/>
              </a:rPr>
              <a:t>b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cl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sses</a:t>
            </a:r>
            <a:r>
              <a:rPr sz="1600" b="1" spc="-5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in</a:t>
            </a:r>
            <a:r>
              <a:rPr sz="1600" b="1" spc="-12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other</a:t>
            </a:r>
            <a:r>
              <a:rPr sz="1600" b="1" spc="-31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c</a:t>
            </a:r>
            <a:r>
              <a:rPr sz="1600" b="1" spc="-19" dirty="0">
                <a:solidFill>
                  <a:srgbClr val="000099"/>
                </a:solidFill>
                <a:latin typeface="Calibri"/>
                <a:cs typeface="Calibri"/>
              </a:rPr>
              <a:t>k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-9" dirty="0">
                <a:solidFill>
                  <a:srgbClr val="000099"/>
                </a:solidFill>
                <a:latin typeface="Calibri"/>
                <a:cs typeface="Calibri"/>
              </a:rPr>
              <a:t>g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09618" y="4072763"/>
            <a:ext cx="741680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5051298" y="4072763"/>
            <a:ext cx="1051814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6103112" y="4072763"/>
            <a:ext cx="1615439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7718552" y="4072763"/>
            <a:ext cx="821690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1259636" y="4408043"/>
            <a:ext cx="3049981" cy="421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40"/>
              </a:spcBef>
            </a:pP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N</a:t>
            </a:r>
            <a:r>
              <a:rPr sz="1600" b="1" spc="9" dirty="0">
                <a:solidFill>
                  <a:srgbClr val="000099"/>
                </a:solidFill>
                <a:latin typeface="Calibri"/>
                <a:cs typeface="Calibri"/>
              </a:rPr>
              <a:t>o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n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-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ub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cl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sses</a:t>
            </a:r>
            <a:r>
              <a:rPr sz="1600" b="1" spc="-96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in</a:t>
            </a:r>
            <a:r>
              <a:rPr sz="1600" b="1" spc="-2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o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t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h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er</a:t>
            </a:r>
            <a:r>
              <a:rPr sz="1600" b="1" spc="-31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c</a:t>
            </a:r>
            <a:r>
              <a:rPr sz="1600" b="1" spc="-19" dirty="0">
                <a:solidFill>
                  <a:srgbClr val="000099"/>
                </a:solidFill>
                <a:latin typeface="Calibri"/>
                <a:cs typeface="Calibri"/>
              </a:rPr>
              <a:t>k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-9" dirty="0">
                <a:solidFill>
                  <a:srgbClr val="000099"/>
                </a:solidFill>
                <a:latin typeface="Calibri"/>
                <a:cs typeface="Calibri"/>
              </a:rPr>
              <a:t>g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9618" y="4408043"/>
            <a:ext cx="741680" cy="421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051298" y="4408043"/>
            <a:ext cx="1051814" cy="421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103112" y="4408043"/>
            <a:ext cx="1615439" cy="421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718552" y="4408043"/>
            <a:ext cx="821690" cy="421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9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09618" y="2774569"/>
            <a:ext cx="0" cy="2421508"/>
          </a:xfrm>
          <a:custGeom>
            <a:avLst/>
            <a:gdLst/>
            <a:ahLst/>
            <a:cxnLst/>
            <a:rect l="l" t="t" r="r" b="b"/>
            <a:pathLst>
              <a:path h="2421508">
                <a:moveTo>
                  <a:pt x="0" y="0"/>
                </a:moveTo>
                <a:lnTo>
                  <a:pt x="0" y="242150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51298" y="2774569"/>
            <a:ext cx="0" cy="2421508"/>
          </a:xfrm>
          <a:custGeom>
            <a:avLst/>
            <a:gdLst/>
            <a:ahLst/>
            <a:cxnLst/>
            <a:rect l="l" t="t" r="r" b="b"/>
            <a:pathLst>
              <a:path h="2421508">
                <a:moveTo>
                  <a:pt x="0" y="0"/>
                </a:moveTo>
                <a:lnTo>
                  <a:pt x="0" y="242150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103112" y="2774569"/>
            <a:ext cx="0" cy="2421508"/>
          </a:xfrm>
          <a:custGeom>
            <a:avLst/>
            <a:gdLst/>
            <a:ahLst/>
            <a:cxnLst/>
            <a:rect l="l" t="t" r="r" b="b"/>
            <a:pathLst>
              <a:path h="2421508">
                <a:moveTo>
                  <a:pt x="0" y="0"/>
                </a:moveTo>
                <a:lnTo>
                  <a:pt x="0" y="242150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18552" y="2774569"/>
            <a:ext cx="0" cy="2421508"/>
          </a:xfrm>
          <a:custGeom>
            <a:avLst/>
            <a:gdLst/>
            <a:ahLst/>
            <a:cxnLst/>
            <a:rect l="l" t="t" r="r" b="b"/>
            <a:pathLst>
              <a:path h="2421508">
                <a:moveTo>
                  <a:pt x="0" y="0"/>
                </a:moveTo>
                <a:lnTo>
                  <a:pt x="0" y="242150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53286" y="3233928"/>
            <a:ext cx="7293305" cy="0"/>
          </a:xfrm>
          <a:custGeom>
            <a:avLst/>
            <a:gdLst/>
            <a:ahLst/>
            <a:cxnLst/>
            <a:rect l="l" t="t" r="r" b="b"/>
            <a:pathLst>
              <a:path w="7293305">
                <a:moveTo>
                  <a:pt x="0" y="0"/>
                </a:moveTo>
                <a:lnTo>
                  <a:pt x="72933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53286" y="3665728"/>
            <a:ext cx="7293305" cy="0"/>
          </a:xfrm>
          <a:custGeom>
            <a:avLst/>
            <a:gdLst/>
            <a:ahLst/>
            <a:cxnLst/>
            <a:rect l="l" t="t" r="r" b="b"/>
            <a:pathLst>
              <a:path w="7293305">
                <a:moveTo>
                  <a:pt x="0" y="0"/>
                </a:moveTo>
                <a:lnTo>
                  <a:pt x="72933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53286" y="4056888"/>
            <a:ext cx="7293305" cy="0"/>
          </a:xfrm>
          <a:custGeom>
            <a:avLst/>
            <a:gdLst/>
            <a:ahLst/>
            <a:cxnLst/>
            <a:rect l="l" t="t" r="r" b="b"/>
            <a:pathLst>
              <a:path w="7293305">
                <a:moveTo>
                  <a:pt x="0" y="0"/>
                </a:moveTo>
                <a:lnTo>
                  <a:pt x="72933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53286" y="4432808"/>
            <a:ext cx="7293305" cy="0"/>
          </a:xfrm>
          <a:custGeom>
            <a:avLst/>
            <a:gdLst/>
            <a:ahLst/>
            <a:cxnLst/>
            <a:rect l="l" t="t" r="r" b="b"/>
            <a:pathLst>
              <a:path w="7293305">
                <a:moveTo>
                  <a:pt x="0" y="0"/>
                </a:moveTo>
                <a:lnTo>
                  <a:pt x="72933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53286" y="4768088"/>
            <a:ext cx="7293305" cy="0"/>
          </a:xfrm>
          <a:custGeom>
            <a:avLst/>
            <a:gdLst/>
            <a:ahLst/>
            <a:cxnLst/>
            <a:rect l="l" t="t" r="r" b="b"/>
            <a:pathLst>
              <a:path w="7293305">
                <a:moveTo>
                  <a:pt x="0" y="0"/>
                </a:moveTo>
                <a:lnTo>
                  <a:pt x="72933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59636" y="2774569"/>
            <a:ext cx="0" cy="2421508"/>
          </a:xfrm>
          <a:custGeom>
            <a:avLst/>
            <a:gdLst/>
            <a:ahLst/>
            <a:cxnLst/>
            <a:rect l="l" t="t" r="r" b="b"/>
            <a:pathLst>
              <a:path h="2421508">
                <a:moveTo>
                  <a:pt x="0" y="0"/>
                </a:moveTo>
                <a:lnTo>
                  <a:pt x="0" y="242150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540242" y="2774569"/>
            <a:ext cx="0" cy="2421508"/>
          </a:xfrm>
          <a:custGeom>
            <a:avLst/>
            <a:gdLst/>
            <a:ahLst/>
            <a:cxnLst/>
            <a:rect l="l" t="t" r="r" b="b"/>
            <a:pathLst>
              <a:path h="2421508">
                <a:moveTo>
                  <a:pt x="0" y="0"/>
                </a:moveTo>
                <a:lnTo>
                  <a:pt x="0" y="242150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53286" y="2780919"/>
            <a:ext cx="7293305" cy="0"/>
          </a:xfrm>
          <a:custGeom>
            <a:avLst/>
            <a:gdLst/>
            <a:ahLst/>
            <a:cxnLst/>
            <a:rect l="l" t="t" r="r" b="b"/>
            <a:pathLst>
              <a:path w="7293305">
                <a:moveTo>
                  <a:pt x="0" y="0"/>
                </a:moveTo>
                <a:lnTo>
                  <a:pt x="72933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53286" y="5189728"/>
            <a:ext cx="7293305" cy="0"/>
          </a:xfrm>
          <a:custGeom>
            <a:avLst/>
            <a:gdLst/>
            <a:ahLst/>
            <a:cxnLst/>
            <a:rect l="l" t="t" r="r" b="b"/>
            <a:pathLst>
              <a:path w="7293305">
                <a:moveTo>
                  <a:pt x="0" y="0"/>
                </a:moveTo>
                <a:lnTo>
                  <a:pt x="72933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84726" y="2205990"/>
            <a:ext cx="4248912" cy="576072"/>
          </a:xfrm>
          <a:custGeom>
            <a:avLst/>
            <a:gdLst/>
            <a:ahLst/>
            <a:cxnLst/>
            <a:rect l="l" t="t" r="r" b="b"/>
            <a:pathLst>
              <a:path w="4248912" h="576072">
                <a:moveTo>
                  <a:pt x="2354453" y="288036"/>
                </a:moveTo>
                <a:lnTo>
                  <a:pt x="2334045" y="287081"/>
                </a:lnTo>
                <a:lnTo>
                  <a:pt x="2314091" y="284267"/>
                </a:lnTo>
                <a:lnTo>
                  <a:pt x="2294654" y="279667"/>
                </a:lnTo>
                <a:lnTo>
                  <a:pt x="2275798" y="273356"/>
                </a:lnTo>
                <a:lnTo>
                  <a:pt x="2257587" y="265408"/>
                </a:lnTo>
                <a:lnTo>
                  <a:pt x="2240086" y="255895"/>
                </a:lnTo>
                <a:lnTo>
                  <a:pt x="2223359" y="244894"/>
                </a:lnTo>
                <a:lnTo>
                  <a:pt x="2207470" y="232477"/>
                </a:lnTo>
                <a:lnTo>
                  <a:pt x="2192483" y="218718"/>
                </a:lnTo>
                <a:lnTo>
                  <a:pt x="2178462" y="203692"/>
                </a:lnTo>
                <a:lnTo>
                  <a:pt x="2165472" y="187472"/>
                </a:lnTo>
                <a:lnTo>
                  <a:pt x="2153577" y="170133"/>
                </a:lnTo>
                <a:lnTo>
                  <a:pt x="2142841" y="151748"/>
                </a:lnTo>
                <a:lnTo>
                  <a:pt x="2133328" y="132392"/>
                </a:lnTo>
                <a:lnTo>
                  <a:pt x="2125102" y="112139"/>
                </a:lnTo>
                <a:lnTo>
                  <a:pt x="2118228" y="91062"/>
                </a:lnTo>
                <a:lnTo>
                  <a:pt x="2112770" y="69235"/>
                </a:lnTo>
                <a:lnTo>
                  <a:pt x="2108792" y="46733"/>
                </a:lnTo>
                <a:lnTo>
                  <a:pt x="2106358" y="23630"/>
                </a:lnTo>
                <a:lnTo>
                  <a:pt x="2105533" y="0"/>
                </a:lnTo>
                <a:lnTo>
                  <a:pt x="2104708" y="23630"/>
                </a:lnTo>
                <a:lnTo>
                  <a:pt x="2098302" y="69235"/>
                </a:lnTo>
                <a:lnTo>
                  <a:pt x="2085982" y="112139"/>
                </a:lnTo>
                <a:lnTo>
                  <a:pt x="2068260" y="151748"/>
                </a:lnTo>
                <a:lnTo>
                  <a:pt x="2045647" y="187472"/>
                </a:lnTo>
                <a:lnTo>
                  <a:pt x="2018655" y="218718"/>
                </a:lnTo>
                <a:lnTo>
                  <a:pt x="1987797" y="244894"/>
                </a:lnTo>
                <a:lnTo>
                  <a:pt x="1953585" y="265408"/>
                </a:lnTo>
                <a:lnTo>
                  <a:pt x="1916530" y="279667"/>
                </a:lnTo>
                <a:lnTo>
                  <a:pt x="1877146" y="287081"/>
                </a:lnTo>
                <a:lnTo>
                  <a:pt x="1856739" y="288036"/>
                </a:lnTo>
                <a:lnTo>
                  <a:pt x="248920" y="288036"/>
                </a:lnTo>
                <a:lnTo>
                  <a:pt x="228495" y="288990"/>
                </a:lnTo>
                <a:lnTo>
                  <a:pt x="208527" y="291804"/>
                </a:lnTo>
                <a:lnTo>
                  <a:pt x="189080" y="296404"/>
                </a:lnTo>
                <a:lnTo>
                  <a:pt x="170216" y="302715"/>
                </a:lnTo>
                <a:lnTo>
                  <a:pt x="152001" y="310663"/>
                </a:lnTo>
                <a:lnTo>
                  <a:pt x="134497" y="320176"/>
                </a:lnTo>
                <a:lnTo>
                  <a:pt x="117770" y="331177"/>
                </a:lnTo>
                <a:lnTo>
                  <a:pt x="101882" y="343594"/>
                </a:lnTo>
                <a:lnTo>
                  <a:pt x="86898" y="357353"/>
                </a:lnTo>
                <a:lnTo>
                  <a:pt x="72882" y="372379"/>
                </a:lnTo>
                <a:lnTo>
                  <a:pt x="59897" y="388599"/>
                </a:lnTo>
                <a:lnTo>
                  <a:pt x="48008" y="405938"/>
                </a:lnTo>
                <a:lnTo>
                  <a:pt x="37278" y="424323"/>
                </a:lnTo>
                <a:lnTo>
                  <a:pt x="27771" y="443679"/>
                </a:lnTo>
                <a:lnTo>
                  <a:pt x="19552" y="463932"/>
                </a:lnTo>
                <a:lnTo>
                  <a:pt x="12683" y="485009"/>
                </a:lnTo>
                <a:lnTo>
                  <a:pt x="7230" y="506836"/>
                </a:lnTo>
                <a:lnTo>
                  <a:pt x="3256" y="529338"/>
                </a:lnTo>
                <a:lnTo>
                  <a:pt x="824" y="552441"/>
                </a:lnTo>
                <a:lnTo>
                  <a:pt x="0" y="576072"/>
                </a:lnTo>
              </a:path>
              <a:path w="4248912" h="576072">
                <a:moveTo>
                  <a:pt x="4248086" y="552441"/>
                </a:moveTo>
                <a:lnTo>
                  <a:pt x="4245652" y="529338"/>
                </a:lnTo>
                <a:lnTo>
                  <a:pt x="4241674" y="506836"/>
                </a:lnTo>
                <a:lnTo>
                  <a:pt x="4236216" y="485009"/>
                </a:lnTo>
                <a:lnTo>
                  <a:pt x="4229342" y="463932"/>
                </a:lnTo>
                <a:lnTo>
                  <a:pt x="4221116" y="443679"/>
                </a:lnTo>
                <a:lnTo>
                  <a:pt x="4211603" y="424323"/>
                </a:lnTo>
                <a:lnTo>
                  <a:pt x="4200867" y="405938"/>
                </a:lnTo>
                <a:lnTo>
                  <a:pt x="4188972" y="388599"/>
                </a:lnTo>
                <a:lnTo>
                  <a:pt x="4175982" y="372379"/>
                </a:lnTo>
                <a:lnTo>
                  <a:pt x="4161961" y="357353"/>
                </a:lnTo>
                <a:lnTo>
                  <a:pt x="4146974" y="343594"/>
                </a:lnTo>
                <a:lnTo>
                  <a:pt x="4131085" y="331177"/>
                </a:lnTo>
                <a:lnTo>
                  <a:pt x="4114358" y="320176"/>
                </a:lnTo>
                <a:lnTo>
                  <a:pt x="4096857" y="310663"/>
                </a:lnTo>
                <a:lnTo>
                  <a:pt x="4078646" y="302715"/>
                </a:lnTo>
                <a:lnTo>
                  <a:pt x="4059790" y="296404"/>
                </a:lnTo>
                <a:lnTo>
                  <a:pt x="4040353" y="291804"/>
                </a:lnTo>
                <a:lnTo>
                  <a:pt x="4020399" y="288990"/>
                </a:lnTo>
                <a:lnTo>
                  <a:pt x="3999992" y="288036"/>
                </a:lnTo>
                <a:lnTo>
                  <a:pt x="2354453" y="288036"/>
                </a:lnTo>
              </a:path>
              <a:path w="4248912" h="576072">
                <a:moveTo>
                  <a:pt x="4248912" y="576072"/>
                </a:moveTo>
                <a:lnTo>
                  <a:pt x="4248086" y="552441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8462" y="3237738"/>
            <a:ext cx="576072" cy="1871472"/>
          </a:xfrm>
          <a:custGeom>
            <a:avLst/>
            <a:gdLst/>
            <a:ahLst/>
            <a:cxnLst/>
            <a:rect l="l" t="t" r="r" b="b"/>
            <a:pathLst>
              <a:path w="576072" h="1871472">
                <a:moveTo>
                  <a:pt x="576072" y="1871472"/>
                </a:moveTo>
                <a:lnTo>
                  <a:pt x="552448" y="1870646"/>
                </a:lnTo>
                <a:lnTo>
                  <a:pt x="529350" y="1868212"/>
                </a:lnTo>
                <a:lnTo>
                  <a:pt x="506852" y="1864234"/>
                </a:lnTo>
                <a:lnTo>
                  <a:pt x="463954" y="1851902"/>
                </a:lnTo>
                <a:lnTo>
                  <a:pt x="424345" y="1834163"/>
                </a:lnTo>
                <a:lnTo>
                  <a:pt x="388620" y="1811532"/>
                </a:lnTo>
                <a:lnTo>
                  <a:pt x="357370" y="1784521"/>
                </a:lnTo>
                <a:lnTo>
                  <a:pt x="331189" y="1753645"/>
                </a:lnTo>
                <a:lnTo>
                  <a:pt x="310670" y="1719417"/>
                </a:lnTo>
                <a:lnTo>
                  <a:pt x="296406" y="1682350"/>
                </a:lnTo>
                <a:lnTo>
                  <a:pt x="288990" y="1642959"/>
                </a:lnTo>
                <a:lnTo>
                  <a:pt x="288035" y="1622552"/>
                </a:lnTo>
                <a:lnTo>
                  <a:pt x="288035" y="1192911"/>
                </a:lnTo>
                <a:lnTo>
                  <a:pt x="287081" y="1172503"/>
                </a:lnTo>
                <a:lnTo>
                  <a:pt x="284266" y="1152549"/>
                </a:lnTo>
                <a:lnTo>
                  <a:pt x="279665" y="1133112"/>
                </a:lnTo>
                <a:lnTo>
                  <a:pt x="273351" y="1114256"/>
                </a:lnTo>
                <a:lnTo>
                  <a:pt x="265401" y="1096045"/>
                </a:lnTo>
                <a:lnTo>
                  <a:pt x="255886" y="1078544"/>
                </a:lnTo>
                <a:lnTo>
                  <a:pt x="244882" y="1061817"/>
                </a:lnTo>
                <a:lnTo>
                  <a:pt x="232462" y="1045928"/>
                </a:lnTo>
                <a:lnTo>
                  <a:pt x="218701" y="1030941"/>
                </a:lnTo>
                <a:lnTo>
                  <a:pt x="203673" y="1016920"/>
                </a:lnTo>
                <a:lnTo>
                  <a:pt x="187451" y="1003930"/>
                </a:lnTo>
                <a:lnTo>
                  <a:pt x="170111" y="992035"/>
                </a:lnTo>
                <a:lnTo>
                  <a:pt x="151726" y="981299"/>
                </a:lnTo>
                <a:lnTo>
                  <a:pt x="132370" y="971786"/>
                </a:lnTo>
                <a:lnTo>
                  <a:pt x="112117" y="963560"/>
                </a:lnTo>
                <a:lnTo>
                  <a:pt x="91042" y="956686"/>
                </a:lnTo>
                <a:lnTo>
                  <a:pt x="69219" y="951228"/>
                </a:lnTo>
                <a:lnTo>
                  <a:pt x="46721" y="947250"/>
                </a:lnTo>
                <a:lnTo>
                  <a:pt x="23623" y="944816"/>
                </a:lnTo>
                <a:lnTo>
                  <a:pt x="0" y="943991"/>
                </a:lnTo>
                <a:lnTo>
                  <a:pt x="23623" y="943166"/>
                </a:lnTo>
                <a:lnTo>
                  <a:pt x="46721" y="940734"/>
                </a:lnTo>
                <a:lnTo>
                  <a:pt x="91042" y="931307"/>
                </a:lnTo>
                <a:lnTo>
                  <a:pt x="132370" y="916219"/>
                </a:lnTo>
                <a:lnTo>
                  <a:pt x="170111" y="895982"/>
                </a:lnTo>
                <a:lnTo>
                  <a:pt x="203673" y="871108"/>
                </a:lnTo>
                <a:lnTo>
                  <a:pt x="232462" y="842108"/>
                </a:lnTo>
                <a:lnTo>
                  <a:pt x="255886" y="809493"/>
                </a:lnTo>
                <a:lnTo>
                  <a:pt x="273351" y="773774"/>
                </a:lnTo>
                <a:lnTo>
                  <a:pt x="284266" y="735463"/>
                </a:lnTo>
                <a:lnTo>
                  <a:pt x="288035" y="695070"/>
                </a:lnTo>
                <a:lnTo>
                  <a:pt x="288035" y="248920"/>
                </a:lnTo>
                <a:lnTo>
                  <a:pt x="288990" y="228512"/>
                </a:lnTo>
                <a:lnTo>
                  <a:pt x="291805" y="208558"/>
                </a:lnTo>
                <a:lnTo>
                  <a:pt x="296406" y="189121"/>
                </a:lnTo>
                <a:lnTo>
                  <a:pt x="302720" y="170265"/>
                </a:lnTo>
                <a:lnTo>
                  <a:pt x="310670" y="152054"/>
                </a:lnTo>
                <a:lnTo>
                  <a:pt x="320185" y="134553"/>
                </a:lnTo>
                <a:lnTo>
                  <a:pt x="331189" y="117826"/>
                </a:lnTo>
                <a:lnTo>
                  <a:pt x="343609" y="101937"/>
                </a:lnTo>
                <a:lnTo>
                  <a:pt x="357370" y="86950"/>
                </a:lnTo>
                <a:lnTo>
                  <a:pt x="372398" y="72929"/>
                </a:lnTo>
                <a:lnTo>
                  <a:pt x="388620" y="59939"/>
                </a:lnTo>
                <a:lnTo>
                  <a:pt x="405960" y="48044"/>
                </a:lnTo>
                <a:lnTo>
                  <a:pt x="424345" y="37308"/>
                </a:lnTo>
                <a:lnTo>
                  <a:pt x="443701" y="27795"/>
                </a:lnTo>
                <a:lnTo>
                  <a:pt x="463954" y="19569"/>
                </a:lnTo>
                <a:lnTo>
                  <a:pt x="485029" y="12695"/>
                </a:lnTo>
                <a:lnTo>
                  <a:pt x="506852" y="7237"/>
                </a:lnTo>
                <a:lnTo>
                  <a:pt x="529350" y="3259"/>
                </a:lnTo>
                <a:lnTo>
                  <a:pt x="552448" y="825"/>
                </a:lnTo>
                <a:lnTo>
                  <a:pt x="576072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83540" y="465946"/>
            <a:ext cx="178653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214" dirty="0">
                <a:latin typeface="Arial"/>
                <a:cs typeface="Arial"/>
              </a:rPr>
              <a:t>V</a:t>
            </a:r>
            <a:r>
              <a:rPr sz="3600" b="1" spc="-159" dirty="0">
                <a:latin typeface="Arial"/>
                <a:cs typeface="Arial"/>
              </a:rPr>
              <a:t>i</a:t>
            </a:r>
            <a:r>
              <a:rPr sz="3600" b="1" spc="-154" dirty="0">
                <a:latin typeface="Arial"/>
                <a:cs typeface="Arial"/>
              </a:rPr>
              <a:t>s</a:t>
            </a:r>
            <a:r>
              <a:rPr sz="3600" b="1" spc="-159" dirty="0">
                <a:latin typeface="Arial"/>
                <a:cs typeface="Arial"/>
              </a:rPr>
              <a:t>ibil</a:t>
            </a:r>
            <a:r>
              <a:rPr sz="3600" b="1" spc="-150" dirty="0">
                <a:latin typeface="Arial"/>
                <a:cs typeface="Arial"/>
              </a:rPr>
              <a:t>i</a:t>
            </a:r>
            <a:r>
              <a:rPr sz="3600" b="1" spc="-154" dirty="0">
                <a:latin typeface="Arial"/>
                <a:cs typeface="Arial"/>
              </a:rPr>
              <a:t>t</a:t>
            </a:r>
            <a:r>
              <a:rPr sz="3600" b="1" spc="0" dirty="0">
                <a:latin typeface="Arial"/>
                <a:cs typeface="Arial"/>
              </a:rPr>
              <a:t>y</a:t>
            </a:r>
            <a:endParaRPr sz="3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72106" y="465946"/>
            <a:ext cx="50546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>
                <a:latin typeface="Arial"/>
                <a:cs typeface="Arial"/>
              </a:rPr>
              <a:t>o</a:t>
            </a:r>
            <a:r>
              <a:rPr sz="3600" b="1" spc="0" dirty="0">
                <a:latin typeface="Arial"/>
                <a:cs typeface="Arial"/>
              </a:rPr>
              <a:t>f</a:t>
            </a:r>
            <a:endParaRPr sz="3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73654" y="465946"/>
            <a:ext cx="316590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>
                <a:latin typeface="Arial"/>
                <a:cs typeface="Arial"/>
              </a:rPr>
              <a:t>Fi</a:t>
            </a:r>
            <a:r>
              <a:rPr sz="3600" b="1" spc="-154" dirty="0">
                <a:latin typeface="Arial"/>
                <a:cs typeface="Arial"/>
              </a:rPr>
              <a:t>e</a:t>
            </a:r>
            <a:r>
              <a:rPr sz="3600" b="1" spc="-159" dirty="0">
                <a:latin typeface="Arial"/>
                <a:cs typeface="Arial"/>
              </a:rPr>
              <a:t>ld</a:t>
            </a:r>
            <a:r>
              <a:rPr sz="3600" b="1" spc="-154" dirty="0">
                <a:latin typeface="Arial"/>
                <a:cs typeface="Arial"/>
              </a:rPr>
              <a:t>s</a:t>
            </a:r>
            <a:r>
              <a:rPr sz="3600" b="1" spc="-159" dirty="0">
                <a:latin typeface="Arial"/>
                <a:cs typeface="Arial"/>
              </a:rPr>
              <a:t>/</a:t>
            </a:r>
            <a:r>
              <a:rPr sz="3600" b="1" spc="-154" dirty="0">
                <a:latin typeface="Arial"/>
                <a:cs typeface="Arial"/>
              </a:rPr>
              <a:t>M</a:t>
            </a:r>
            <a:r>
              <a:rPr sz="3600" b="1" spc="-139" dirty="0">
                <a:latin typeface="Arial"/>
                <a:cs typeface="Arial"/>
              </a:rPr>
              <a:t>e</a:t>
            </a:r>
            <a:r>
              <a:rPr sz="3600" b="1" spc="-154" dirty="0">
                <a:latin typeface="Arial"/>
                <a:cs typeface="Arial"/>
              </a:rPr>
              <a:t>t</a:t>
            </a:r>
            <a:r>
              <a:rPr sz="3600" b="1" spc="-150" dirty="0">
                <a:latin typeface="Arial"/>
                <a:cs typeface="Arial"/>
              </a:rPr>
              <a:t>ho</a:t>
            </a:r>
            <a:r>
              <a:rPr sz="3600" b="1" spc="-159" dirty="0">
                <a:latin typeface="Arial"/>
                <a:cs typeface="Arial"/>
              </a:rPr>
              <a:t>d</a:t>
            </a:r>
            <a:r>
              <a:rPr sz="3600" b="1" spc="0" dirty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20386" y="1784007"/>
            <a:ext cx="113872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Acc</a:t>
            </a:r>
            <a:r>
              <a:rPr sz="2400" b="1" spc="-4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276122" y="1784007"/>
            <a:ext cx="142949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Mod</a:t>
            </a:r>
            <a:r>
              <a:rPr sz="2400" b="1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400" b="1" spc="9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5459" y="6660591"/>
            <a:ext cx="26902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Obj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9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-Ori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-9" baseline="2275" dirty="0">
                <a:latin typeface="Calibri"/>
                <a:cs typeface="Calibri"/>
              </a:rPr>
              <a:t>nt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-2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P</a:t>
            </a:r>
            <a:r>
              <a:rPr sz="1800" b="1" spc="-9" baseline="2275" dirty="0">
                <a:latin typeface="Calibri"/>
                <a:cs typeface="Calibri"/>
              </a:rPr>
              <a:t>r</a:t>
            </a:r>
            <a:r>
              <a:rPr sz="1800" b="1" spc="0" baseline="2275" dirty="0">
                <a:latin typeface="Calibri"/>
                <a:cs typeface="Calibri"/>
              </a:rPr>
              <a:t>og</a:t>
            </a:r>
            <a:r>
              <a:rPr sz="1800" b="1" spc="-19" baseline="2275" dirty="0">
                <a:latin typeface="Calibri"/>
                <a:cs typeface="Calibri"/>
              </a:rPr>
              <a:t>r</a:t>
            </a:r>
            <a:r>
              <a:rPr sz="1800" b="1" spc="-4" baseline="2275" dirty="0">
                <a:latin typeface="Calibri"/>
                <a:cs typeface="Calibri"/>
              </a:rPr>
              <a:t>amm</a:t>
            </a:r>
            <a:r>
              <a:rPr sz="1800" b="1" spc="4" baseline="2275" dirty="0">
                <a:latin typeface="Calibri"/>
                <a:cs typeface="Calibri"/>
              </a:rPr>
              <a:t>in</a:t>
            </a:r>
            <a:r>
              <a:rPr sz="1800" b="1" spc="0" baseline="2275" dirty="0">
                <a:latin typeface="Calibri"/>
                <a:cs typeface="Calibri"/>
              </a:rPr>
              <a:t>g </a:t>
            </a:r>
            <a:r>
              <a:rPr sz="1800" b="1" spc="1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Usi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J</a:t>
            </a:r>
            <a:r>
              <a:rPr sz="1800" b="1" spc="-19" baseline="2275" dirty="0">
                <a:latin typeface="Calibri"/>
                <a:cs typeface="Calibri"/>
              </a:rPr>
              <a:t>a</a:t>
            </a:r>
            <a:r>
              <a:rPr sz="1800" b="1" spc="-14" baseline="2275" dirty="0">
                <a:latin typeface="Calibri"/>
                <a:cs typeface="Calibri"/>
              </a:rPr>
              <a:t>v</a:t>
            </a:r>
            <a:r>
              <a:rPr sz="1800" b="1" spc="0" baseline="2275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 rot="16200000">
            <a:off x="0" y="4010825"/>
            <a:ext cx="2644880" cy="3244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spc="-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ce</a:t>
            </a:r>
            <a:r>
              <a:rPr sz="2400" b="1" spc="-4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b="1" spc="2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Loc</a:t>
            </a:r>
            <a:r>
              <a:rPr sz="2400" b="1" spc="-9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b="1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59636" y="2780919"/>
            <a:ext cx="3049981" cy="453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4309618" y="2780919"/>
            <a:ext cx="741680" cy="453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101725"/>
              </a:lnSpc>
              <a:spcBef>
                <a:spcPts val="340"/>
              </a:spcBef>
            </a:pP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p</a:t>
            </a:r>
            <a:r>
              <a:rPr sz="1600" b="1" spc="-4" dirty="0">
                <a:solidFill>
                  <a:srgbClr val="FF3300"/>
                </a:solidFill>
                <a:latin typeface="Calibri"/>
                <a:cs typeface="Calibri"/>
              </a:rPr>
              <a:t>u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blic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51298" y="2780919"/>
            <a:ext cx="1051814" cy="453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101725"/>
              </a:lnSpc>
              <a:spcBef>
                <a:spcPts val="340"/>
              </a:spcBef>
            </a:pPr>
            <a:r>
              <a:rPr sz="1600" b="1" spc="-4" dirty="0">
                <a:solidFill>
                  <a:srgbClr val="FF3300"/>
                </a:solidFill>
                <a:latin typeface="Calibri"/>
                <a:cs typeface="Calibri"/>
              </a:rPr>
              <a:t>p</a:t>
            </a:r>
            <a:r>
              <a:rPr sz="1600" b="1" spc="-29" dirty="0">
                <a:solidFill>
                  <a:srgbClr val="FF3300"/>
                </a:solidFill>
                <a:latin typeface="Calibri"/>
                <a:cs typeface="Calibri"/>
              </a:rPr>
              <a:t>r</a:t>
            </a:r>
            <a:r>
              <a:rPr sz="1600" b="1" spc="4" dirty="0">
                <a:solidFill>
                  <a:srgbClr val="FF3300"/>
                </a:solidFill>
                <a:latin typeface="Calibri"/>
                <a:cs typeface="Calibri"/>
              </a:rPr>
              <a:t>o</a:t>
            </a:r>
            <a:r>
              <a:rPr sz="1600" b="1" spc="-25" dirty="0">
                <a:solidFill>
                  <a:srgbClr val="FF3300"/>
                </a:solidFill>
                <a:latin typeface="Calibri"/>
                <a:cs typeface="Calibri"/>
              </a:rPr>
              <a:t>t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e</a:t>
            </a:r>
            <a:r>
              <a:rPr sz="1600" b="1" spc="4" dirty="0">
                <a:solidFill>
                  <a:srgbClr val="FF3300"/>
                </a:solidFill>
                <a:latin typeface="Calibri"/>
                <a:cs typeface="Calibri"/>
              </a:rPr>
              <a:t>c</a:t>
            </a:r>
            <a:r>
              <a:rPr sz="1600" b="1" spc="-25" dirty="0">
                <a:solidFill>
                  <a:srgbClr val="FF3300"/>
                </a:solidFill>
                <a:latin typeface="Calibri"/>
                <a:cs typeface="Calibri"/>
              </a:rPr>
              <a:t>t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03112" y="2780919"/>
            <a:ext cx="1615439" cy="453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101725"/>
              </a:lnSpc>
              <a:spcBef>
                <a:spcPts val="340"/>
              </a:spcBef>
            </a:pPr>
            <a:r>
              <a:rPr sz="1600" b="1" spc="-4" dirty="0">
                <a:solidFill>
                  <a:srgbClr val="FF3300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a</a:t>
            </a:r>
            <a:r>
              <a:rPr sz="1600" b="1" spc="4" dirty="0">
                <a:solidFill>
                  <a:srgbClr val="FF3300"/>
                </a:solidFill>
                <a:latin typeface="Calibri"/>
                <a:cs typeface="Calibri"/>
              </a:rPr>
              <a:t>c</a:t>
            </a:r>
            <a:r>
              <a:rPr sz="1600" b="1" spc="-19" dirty="0">
                <a:solidFill>
                  <a:srgbClr val="FF3300"/>
                </a:solidFill>
                <a:latin typeface="Calibri"/>
                <a:cs typeface="Calibri"/>
              </a:rPr>
              <a:t>k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a</a:t>
            </a:r>
            <a:r>
              <a:rPr sz="1600" b="1" spc="-9" dirty="0">
                <a:solidFill>
                  <a:srgbClr val="FF3300"/>
                </a:solidFill>
                <a:latin typeface="Calibri"/>
                <a:cs typeface="Calibri"/>
              </a:rPr>
              <a:t>g</a:t>
            </a:r>
            <a:r>
              <a:rPr sz="1600" b="1" spc="4" dirty="0">
                <a:solidFill>
                  <a:srgbClr val="FF3300"/>
                </a:solidFill>
                <a:latin typeface="Calibri"/>
                <a:cs typeface="Calibri"/>
              </a:rPr>
              <a:t>e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-</a:t>
            </a:r>
            <a:r>
              <a:rPr sz="1600" b="1" spc="-59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1600" b="1" spc="-4" dirty="0">
                <a:solidFill>
                  <a:srgbClr val="FF3300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ri</a:t>
            </a:r>
            <a:r>
              <a:rPr sz="1600" b="1" spc="-25" dirty="0">
                <a:solidFill>
                  <a:srgbClr val="FF3300"/>
                </a:solidFill>
                <a:latin typeface="Calibri"/>
                <a:cs typeface="Calibri"/>
              </a:rPr>
              <a:t>v</a:t>
            </a:r>
            <a:r>
              <a:rPr sz="1600" b="1" spc="-4" dirty="0">
                <a:solidFill>
                  <a:srgbClr val="FF3300"/>
                </a:solidFill>
                <a:latin typeface="Calibri"/>
                <a:cs typeface="Calibri"/>
              </a:rPr>
              <a:t>a</a:t>
            </a:r>
            <a:r>
              <a:rPr sz="1600" b="1" spc="-25" dirty="0">
                <a:solidFill>
                  <a:srgbClr val="FF3300"/>
                </a:solidFill>
                <a:latin typeface="Calibri"/>
                <a:cs typeface="Calibri"/>
              </a:rPr>
              <a:t>t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18552" y="2780919"/>
            <a:ext cx="821690" cy="453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582">
              <a:lnSpc>
                <a:spcPct val="101725"/>
              </a:lnSpc>
              <a:spcBef>
                <a:spcPts val="340"/>
              </a:spcBef>
            </a:pPr>
            <a:r>
              <a:rPr sz="1600" b="1" spc="-4" dirty="0">
                <a:solidFill>
                  <a:srgbClr val="FF3300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ri</a:t>
            </a:r>
            <a:r>
              <a:rPr sz="1600" b="1" spc="-25" dirty="0">
                <a:solidFill>
                  <a:srgbClr val="FF3300"/>
                </a:solidFill>
                <a:latin typeface="Calibri"/>
                <a:cs typeface="Calibri"/>
              </a:rPr>
              <a:t>v</a:t>
            </a:r>
            <a:r>
              <a:rPr sz="1600" b="1" spc="-4" dirty="0">
                <a:solidFill>
                  <a:srgbClr val="FF3300"/>
                </a:solidFill>
                <a:latin typeface="Calibri"/>
                <a:cs typeface="Calibri"/>
              </a:rPr>
              <a:t>a</a:t>
            </a:r>
            <a:r>
              <a:rPr sz="1600" b="1" spc="-25" dirty="0">
                <a:solidFill>
                  <a:srgbClr val="FF3300"/>
                </a:solidFill>
                <a:latin typeface="Calibri"/>
                <a:cs typeface="Calibri"/>
              </a:rPr>
              <a:t>t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59636" y="3233928"/>
            <a:ext cx="3049981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40"/>
              </a:spcBef>
            </a:pP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W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ith</a:t>
            </a:r>
            <a:r>
              <a:rPr sz="1600" b="1" spc="-32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in</a:t>
            </a:r>
            <a:r>
              <a:rPr sz="1600" b="1" spc="-17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t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h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e</a:t>
            </a:r>
            <a:r>
              <a:rPr sz="1600" b="1" spc="-12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Same</a:t>
            </a:r>
            <a:r>
              <a:rPr sz="1600" b="1" spc="-36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Cl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09618" y="3233928"/>
            <a:ext cx="74168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5585">
              <a:lnSpc>
                <a:spcPct val="101725"/>
              </a:lnSpc>
              <a:spcBef>
                <a:spcPts val="340"/>
              </a:spcBef>
            </a:pPr>
            <a:r>
              <a:rPr sz="1600" b="1" spc="-134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51298" y="3233928"/>
            <a:ext cx="105181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3258" marR="361480" algn="ctr">
              <a:lnSpc>
                <a:spcPct val="101725"/>
              </a:lnSpc>
              <a:spcBef>
                <a:spcPts val="340"/>
              </a:spcBef>
            </a:pPr>
            <a:r>
              <a:rPr sz="1600" b="1" spc="-134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03112" y="3233928"/>
            <a:ext cx="1615439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5579" marR="642785" algn="ctr">
              <a:lnSpc>
                <a:spcPct val="101725"/>
              </a:lnSpc>
              <a:spcBef>
                <a:spcPts val="340"/>
              </a:spcBef>
            </a:pPr>
            <a:r>
              <a:rPr sz="1600" b="1" spc="-134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18552" y="3233928"/>
            <a:ext cx="82169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7815" marR="246799" algn="ctr">
              <a:lnSpc>
                <a:spcPct val="101725"/>
              </a:lnSpc>
              <a:spcBef>
                <a:spcPts val="340"/>
              </a:spcBef>
            </a:pPr>
            <a:r>
              <a:rPr sz="1600" b="1" spc="-134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59636" y="3665728"/>
            <a:ext cx="3049981" cy="391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40"/>
              </a:spcBef>
            </a:pP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Su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b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-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Classes</a:t>
            </a:r>
            <a:r>
              <a:rPr sz="1600" b="1" spc="-51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in</a:t>
            </a:r>
            <a:r>
              <a:rPr sz="1600" b="1" spc="-12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same</a:t>
            </a:r>
            <a:r>
              <a:rPr sz="1600" b="1" spc="-3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c</a:t>
            </a:r>
            <a:r>
              <a:rPr sz="1600" b="1" spc="-19" dirty="0">
                <a:solidFill>
                  <a:srgbClr val="000099"/>
                </a:solidFill>
                <a:latin typeface="Calibri"/>
                <a:cs typeface="Calibri"/>
              </a:rPr>
              <a:t>k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-9" dirty="0">
                <a:solidFill>
                  <a:srgbClr val="000099"/>
                </a:solidFill>
                <a:latin typeface="Calibri"/>
                <a:cs typeface="Calibri"/>
              </a:rPr>
              <a:t>g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09618" y="3665728"/>
            <a:ext cx="741680" cy="391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5051298" y="3665728"/>
            <a:ext cx="1051814" cy="391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6103112" y="3665728"/>
            <a:ext cx="1615439" cy="391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7718552" y="3665728"/>
            <a:ext cx="821690" cy="391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1259636" y="4056888"/>
            <a:ext cx="3049981" cy="375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40"/>
              </a:spcBef>
            </a:pP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Ot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h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er</a:t>
            </a:r>
            <a:r>
              <a:rPr sz="1600" b="1" spc="-18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Classes</a:t>
            </a:r>
            <a:r>
              <a:rPr sz="1600" b="1" spc="-47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in</a:t>
            </a:r>
            <a:r>
              <a:rPr sz="1600" b="1" spc="-12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same</a:t>
            </a:r>
            <a:r>
              <a:rPr sz="1600" b="1" spc="-3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c</a:t>
            </a:r>
            <a:r>
              <a:rPr sz="1600" b="1" spc="-19" dirty="0">
                <a:solidFill>
                  <a:srgbClr val="000099"/>
                </a:solidFill>
                <a:latin typeface="Calibri"/>
                <a:cs typeface="Calibri"/>
              </a:rPr>
              <a:t>k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-9" dirty="0">
                <a:solidFill>
                  <a:srgbClr val="000099"/>
                </a:solidFill>
                <a:latin typeface="Calibri"/>
                <a:cs typeface="Calibri"/>
              </a:rPr>
              <a:t>g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09618" y="4056888"/>
            <a:ext cx="741680" cy="375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5051298" y="4056888"/>
            <a:ext cx="1051814" cy="375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6103112" y="4056888"/>
            <a:ext cx="1615439" cy="375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7718552" y="4056888"/>
            <a:ext cx="821690" cy="375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1259636" y="4432808"/>
            <a:ext cx="3049981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40"/>
              </a:spcBef>
            </a:pP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ub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c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l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asses</a:t>
            </a:r>
            <a:r>
              <a:rPr sz="1600" b="1" spc="14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in ot</a:t>
            </a:r>
            <a:r>
              <a:rPr sz="1600" b="1" spc="-9" dirty="0">
                <a:solidFill>
                  <a:srgbClr val="000099"/>
                </a:solidFill>
                <a:latin typeface="Calibri"/>
                <a:cs typeface="Calibri"/>
              </a:rPr>
              <a:t>h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er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c</a:t>
            </a:r>
            <a:r>
              <a:rPr sz="1600" b="1" spc="-25" dirty="0">
                <a:solidFill>
                  <a:srgbClr val="000099"/>
                </a:solidFill>
                <a:latin typeface="Calibri"/>
                <a:cs typeface="Calibri"/>
              </a:rPr>
              <a:t>k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-9" dirty="0">
                <a:solidFill>
                  <a:srgbClr val="000099"/>
                </a:solidFill>
                <a:latin typeface="Calibri"/>
                <a:cs typeface="Calibri"/>
              </a:rPr>
              <a:t>g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09618" y="4432808"/>
            <a:ext cx="741680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5051298" y="4432808"/>
            <a:ext cx="1051814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6103112" y="4432808"/>
            <a:ext cx="1615439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7718552" y="4432808"/>
            <a:ext cx="821690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1259636" y="4768088"/>
            <a:ext cx="3049981" cy="421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45"/>
              </a:spcBef>
            </a:pP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N</a:t>
            </a:r>
            <a:r>
              <a:rPr sz="1600" b="1" spc="9" dirty="0">
                <a:solidFill>
                  <a:srgbClr val="000099"/>
                </a:solidFill>
                <a:latin typeface="Calibri"/>
                <a:cs typeface="Calibri"/>
              </a:rPr>
              <a:t>o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n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-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ub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cl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sses</a:t>
            </a:r>
            <a:r>
              <a:rPr sz="1600" b="1" spc="-96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in</a:t>
            </a:r>
            <a:r>
              <a:rPr sz="1600" b="1" spc="-2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o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t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h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er</a:t>
            </a:r>
            <a:r>
              <a:rPr sz="1600" b="1" spc="-31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c</a:t>
            </a:r>
            <a:r>
              <a:rPr sz="1600" b="1" spc="-19" dirty="0">
                <a:solidFill>
                  <a:srgbClr val="000099"/>
                </a:solidFill>
                <a:latin typeface="Calibri"/>
                <a:cs typeface="Calibri"/>
              </a:rPr>
              <a:t>k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-9" dirty="0">
                <a:solidFill>
                  <a:srgbClr val="000099"/>
                </a:solidFill>
                <a:latin typeface="Calibri"/>
                <a:cs typeface="Calibri"/>
              </a:rPr>
              <a:t>g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9618" y="4768088"/>
            <a:ext cx="741680" cy="421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051298" y="4768088"/>
            <a:ext cx="1051814" cy="421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103112" y="4768088"/>
            <a:ext cx="1615439" cy="421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718552" y="4768088"/>
            <a:ext cx="821690" cy="421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9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09618" y="2774569"/>
            <a:ext cx="0" cy="2421508"/>
          </a:xfrm>
          <a:custGeom>
            <a:avLst/>
            <a:gdLst/>
            <a:ahLst/>
            <a:cxnLst/>
            <a:rect l="l" t="t" r="r" b="b"/>
            <a:pathLst>
              <a:path h="2421508">
                <a:moveTo>
                  <a:pt x="0" y="0"/>
                </a:moveTo>
                <a:lnTo>
                  <a:pt x="0" y="242150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51298" y="2774569"/>
            <a:ext cx="0" cy="2421508"/>
          </a:xfrm>
          <a:custGeom>
            <a:avLst/>
            <a:gdLst/>
            <a:ahLst/>
            <a:cxnLst/>
            <a:rect l="l" t="t" r="r" b="b"/>
            <a:pathLst>
              <a:path h="2421508">
                <a:moveTo>
                  <a:pt x="0" y="0"/>
                </a:moveTo>
                <a:lnTo>
                  <a:pt x="0" y="242150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103112" y="2774569"/>
            <a:ext cx="0" cy="2421508"/>
          </a:xfrm>
          <a:custGeom>
            <a:avLst/>
            <a:gdLst/>
            <a:ahLst/>
            <a:cxnLst/>
            <a:rect l="l" t="t" r="r" b="b"/>
            <a:pathLst>
              <a:path h="2421508">
                <a:moveTo>
                  <a:pt x="0" y="0"/>
                </a:moveTo>
                <a:lnTo>
                  <a:pt x="0" y="242150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18552" y="2774569"/>
            <a:ext cx="0" cy="2421508"/>
          </a:xfrm>
          <a:custGeom>
            <a:avLst/>
            <a:gdLst/>
            <a:ahLst/>
            <a:cxnLst/>
            <a:rect l="l" t="t" r="r" b="b"/>
            <a:pathLst>
              <a:path h="2421508">
                <a:moveTo>
                  <a:pt x="0" y="0"/>
                </a:moveTo>
                <a:lnTo>
                  <a:pt x="0" y="242150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53286" y="3233928"/>
            <a:ext cx="7293305" cy="0"/>
          </a:xfrm>
          <a:custGeom>
            <a:avLst/>
            <a:gdLst/>
            <a:ahLst/>
            <a:cxnLst/>
            <a:rect l="l" t="t" r="r" b="b"/>
            <a:pathLst>
              <a:path w="7293305">
                <a:moveTo>
                  <a:pt x="0" y="0"/>
                </a:moveTo>
                <a:lnTo>
                  <a:pt x="72933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53286" y="3665728"/>
            <a:ext cx="7293305" cy="0"/>
          </a:xfrm>
          <a:custGeom>
            <a:avLst/>
            <a:gdLst/>
            <a:ahLst/>
            <a:cxnLst/>
            <a:rect l="l" t="t" r="r" b="b"/>
            <a:pathLst>
              <a:path w="7293305">
                <a:moveTo>
                  <a:pt x="0" y="0"/>
                </a:moveTo>
                <a:lnTo>
                  <a:pt x="72933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53286" y="4056888"/>
            <a:ext cx="7293305" cy="0"/>
          </a:xfrm>
          <a:custGeom>
            <a:avLst/>
            <a:gdLst/>
            <a:ahLst/>
            <a:cxnLst/>
            <a:rect l="l" t="t" r="r" b="b"/>
            <a:pathLst>
              <a:path w="7293305">
                <a:moveTo>
                  <a:pt x="0" y="0"/>
                </a:moveTo>
                <a:lnTo>
                  <a:pt x="72933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53286" y="4432808"/>
            <a:ext cx="7293305" cy="0"/>
          </a:xfrm>
          <a:custGeom>
            <a:avLst/>
            <a:gdLst/>
            <a:ahLst/>
            <a:cxnLst/>
            <a:rect l="l" t="t" r="r" b="b"/>
            <a:pathLst>
              <a:path w="7293305">
                <a:moveTo>
                  <a:pt x="0" y="0"/>
                </a:moveTo>
                <a:lnTo>
                  <a:pt x="72933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53286" y="4768088"/>
            <a:ext cx="7293305" cy="0"/>
          </a:xfrm>
          <a:custGeom>
            <a:avLst/>
            <a:gdLst/>
            <a:ahLst/>
            <a:cxnLst/>
            <a:rect l="l" t="t" r="r" b="b"/>
            <a:pathLst>
              <a:path w="7293305">
                <a:moveTo>
                  <a:pt x="0" y="0"/>
                </a:moveTo>
                <a:lnTo>
                  <a:pt x="72933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59636" y="2774569"/>
            <a:ext cx="0" cy="2421508"/>
          </a:xfrm>
          <a:custGeom>
            <a:avLst/>
            <a:gdLst/>
            <a:ahLst/>
            <a:cxnLst/>
            <a:rect l="l" t="t" r="r" b="b"/>
            <a:pathLst>
              <a:path h="2421508">
                <a:moveTo>
                  <a:pt x="0" y="0"/>
                </a:moveTo>
                <a:lnTo>
                  <a:pt x="0" y="242150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540242" y="2774569"/>
            <a:ext cx="0" cy="2421508"/>
          </a:xfrm>
          <a:custGeom>
            <a:avLst/>
            <a:gdLst/>
            <a:ahLst/>
            <a:cxnLst/>
            <a:rect l="l" t="t" r="r" b="b"/>
            <a:pathLst>
              <a:path h="2421508">
                <a:moveTo>
                  <a:pt x="0" y="0"/>
                </a:moveTo>
                <a:lnTo>
                  <a:pt x="0" y="242150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53286" y="2780919"/>
            <a:ext cx="7293305" cy="0"/>
          </a:xfrm>
          <a:custGeom>
            <a:avLst/>
            <a:gdLst/>
            <a:ahLst/>
            <a:cxnLst/>
            <a:rect l="l" t="t" r="r" b="b"/>
            <a:pathLst>
              <a:path w="7293305">
                <a:moveTo>
                  <a:pt x="0" y="0"/>
                </a:moveTo>
                <a:lnTo>
                  <a:pt x="72933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53286" y="5189728"/>
            <a:ext cx="7293305" cy="0"/>
          </a:xfrm>
          <a:custGeom>
            <a:avLst/>
            <a:gdLst/>
            <a:ahLst/>
            <a:cxnLst/>
            <a:rect l="l" t="t" r="r" b="b"/>
            <a:pathLst>
              <a:path w="7293305">
                <a:moveTo>
                  <a:pt x="0" y="0"/>
                </a:moveTo>
                <a:lnTo>
                  <a:pt x="72933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84726" y="2205990"/>
            <a:ext cx="4248912" cy="576072"/>
          </a:xfrm>
          <a:custGeom>
            <a:avLst/>
            <a:gdLst/>
            <a:ahLst/>
            <a:cxnLst/>
            <a:rect l="l" t="t" r="r" b="b"/>
            <a:pathLst>
              <a:path w="4248912" h="576072">
                <a:moveTo>
                  <a:pt x="2354453" y="288036"/>
                </a:moveTo>
                <a:lnTo>
                  <a:pt x="2334045" y="287081"/>
                </a:lnTo>
                <a:lnTo>
                  <a:pt x="2314091" y="284267"/>
                </a:lnTo>
                <a:lnTo>
                  <a:pt x="2294654" y="279667"/>
                </a:lnTo>
                <a:lnTo>
                  <a:pt x="2275798" y="273356"/>
                </a:lnTo>
                <a:lnTo>
                  <a:pt x="2257587" y="265408"/>
                </a:lnTo>
                <a:lnTo>
                  <a:pt x="2240086" y="255895"/>
                </a:lnTo>
                <a:lnTo>
                  <a:pt x="2223359" y="244894"/>
                </a:lnTo>
                <a:lnTo>
                  <a:pt x="2207470" y="232477"/>
                </a:lnTo>
                <a:lnTo>
                  <a:pt x="2192483" y="218718"/>
                </a:lnTo>
                <a:lnTo>
                  <a:pt x="2178462" y="203692"/>
                </a:lnTo>
                <a:lnTo>
                  <a:pt x="2165472" y="187472"/>
                </a:lnTo>
                <a:lnTo>
                  <a:pt x="2153577" y="170133"/>
                </a:lnTo>
                <a:lnTo>
                  <a:pt x="2142841" y="151748"/>
                </a:lnTo>
                <a:lnTo>
                  <a:pt x="2133328" y="132392"/>
                </a:lnTo>
                <a:lnTo>
                  <a:pt x="2125102" y="112139"/>
                </a:lnTo>
                <a:lnTo>
                  <a:pt x="2118228" y="91062"/>
                </a:lnTo>
                <a:lnTo>
                  <a:pt x="2112770" y="69235"/>
                </a:lnTo>
                <a:lnTo>
                  <a:pt x="2108792" y="46733"/>
                </a:lnTo>
                <a:lnTo>
                  <a:pt x="2106358" y="23630"/>
                </a:lnTo>
                <a:lnTo>
                  <a:pt x="2105533" y="0"/>
                </a:lnTo>
                <a:lnTo>
                  <a:pt x="2104708" y="23630"/>
                </a:lnTo>
                <a:lnTo>
                  <a:pt x="2098302" y="69235"/>
                </a:lnTo>
                <a:lnTo>
                  <a:pt x="2085982" y="112139"/>
                </a:lnTo>
                <a:lnTo>
                  <a:pt x="2068260" y="151748"/>
                </a:lnTo>
                <a:lnTo>
                  <a:pt x="2045647" y="187472"/>
                </a:lnTo>
                <a:lnTo>
                  <a:pt x="2018655" y="218718"/>
                </a:lnTo>
                <a:lnTo>
                  <a:pt x="1987797" y="244894"/>
                </a:lnTo>
                <a:lnTo>
                  <a:pt x="1953585" y="265408"/>
                </a:lnTo>
                <a:lnTo>
                  <a:pt x="1916530" y="279667"/>
                </a:lnTo>
                <a:lnTo>
                  <a:pt x="1877146" y="287081"/>
                </a:lnTo>
                <a:lnTo>
                  <a:pt x="1856739" y="288036"/>
                </a:lnTo>
                <a:lnTo>
                  <a:pt x="248920" y="288036"/>
                </a:lnTo>
                <a:lnTo>
                  <a:pt x="228495" y="288990"/>
                </a:lnTo>
                <a:lnTo>
                  <a:pt x="208527" y="291804"/>
                </a:lnTo>
                <a:lnTo>
                  <a:pt x="189080" y="296404"/>
                </a:lnTo>
                <a:lnTo>
                  <a:pt x="170216" y="302715"/>
                </a:lnTo>
                <a:lnTo>
                  <a:pt x="152001" y="310663"/>
                </a:lnTo>
                <a:lnTo>
                  <a:pt x="134497" y="320176"/>
                </a:lnTo>
                <a:lnTo>
                  <a:pt x="117770" y="331177"/>
                </a:lnTo>
                <a:lnTo>
                  <a:pt x="101882" y="343594"/>
                </a:lnTo>
                <a:lnTo>
                  <a:pt x="86898" y="357353"/>
                </a:lnTo>
                <a:lnTo>
                  <a:pt x="72882" y="372379"/>
                </a:lnTo>
                <a:lnTo>
                  <a:pt x="59897" y="388599"/>
                </a:lnTo>
                <a:lnTo>
                  <a:pt x="48008" y="405938"/>
                </a:lnTo>
                <a:lnTo>
                  <a:pt x="37278" y="424323"/>
                </a:lnTo>
                <a:lnTo>
                  <a:pt x="27771" y="443679"/>
                </a:lnTo>
                <a:lnTo>
                  <a:pt x="19552" y="463932"/>
                </a:lnTo>
                <a:lnTo>
                  <a:pt x="12683" y="485009"/>
                </a:lnTo>
                <a:lnTo>
                  <a:pt x="7230" y="506836"/>
                </a:lnTo>
                <a:lnTo>
                  <a:pt x="3256" y="529338"/>
                </a:lnTo>
                <a:lnTo>
                  <a:pt x="824" y="552441"/>
                </a:lnTo>
                <a:lnTo>
                  <a:pt x="0" y="576072"/>
                </a:lnTo>
              </a:path>
              <a:path w="4248912" h="576072">
                <a:moveTo>
                  <a:pt x="4248086" y="552441"/>
                </a:moveTo>
                <a:lnTo>
                  <a:pt x="4245652" y="529338"/>
                </a:lnTo>
                <a:lnTo>
                  <a:pt x="4241674" y="506836"/>
                </a:lnTo>
                <a:lnTo>
                  <a:pt x="4236216" y="485009"/>
                </a:lnTo>
                <a:lnTo>
                  <a:pt x="4229342" y="463932"/>
                </a:lnTo>
                <a:lnTo>
                  <a:pt x="4221116" y="443679"/>
                </a:lnTo>
                <a:lnTo>
                  <a:pt x="4211603" y="424323"/>
                </a:lnTo>
                <a:lnTo>
                  <a:pt x="4200867" y="405938"/>
                </a:lnTo>
                <a:lnTo>
                  <a:pt x="4188972" y="388599"/>
                </a:lnTo>
                <a:lnTo>
                  <a:pt x="4175982" y="372379"/>
                </a:lnTo>
                <a:lnTo>
                  <a:pt x="4161961" y="357353"/>
                </a:lnTo>
                <a:lnTo>
                  <a:pt x="4146974" y="343594"/>
                </a:lnTo>
                <a:lnTo>
                  <a:pt x="4131085" y="331177"/>
                </a:lnTo>
                <a:lnTo>
                  <a:pt x="4114358" y="320176"/>
                </a:lnTo>
                <a:lnTo>
                  <a:pt x="4096857" y="310663"/>
                </a:lnTo>
                <a:lnTo>
                  <a:pt x="4078646" y="302715"/>
                </a:lnTo>
                <a:lnTo>
                  <a:pt x="4059790" y="296404"/>
                </a:lnTo>
                <a:lnTo>
                  <a:pt x="4040353" y="291804"/>
                </a:lnTo>
                <a:lnTo>
                  <a:pt x="4020399" y="288990"/>
                </a:lnTo>
                <a:lnTo>
                  <a:pt x="3999992" y="288036"/>
                </a:lnTo>
                <a:lnTo>
                  <a:pt x="2354453" y="288036"/>
                </a:lnTo>
              </a:path>
              <a:path w="4248912" h="576072">
                <a:moveTo>
                  <a:pt x="4248912" y="576072"/>
                </a:moveTo>
                <a:lnTo>
                  <a:pt x="4248086" y="552441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8462" y="3237738"/>
            <a:ext cx="576072" cy="1871472"/>
          </a:xfrm>
          <a:custGeom>
            <a:avLst/>
            <a:gdLst/>
            <a:ahLst/>
            <a:cxnLst/>
            <a:rect l="l" t="t" r="r" b="b"/>
            <a:pathLst>
              <a:path w="576072" h="1871472">
                <a:moveTo>
                  <a:pt x="576072" y="1871472"/>
                </a:moveTo>
                <a:lnTo>
                  <a:pt x="552448" y="1870646"/>
                </a:lnTo>
                <a:lnTo>
                  <a:pt x="529350" y="1868212"/>
                </a:lnTo>
                <a:lnTo>
                  <a:pt x="506852" y="1864234"/>
                </a:lnTo>
                <a:lnTo>
                  <a:pt x="463954" y="1851902"/>
                </a:lnTo>
                <a:lnTo>
                  <a:pt x="424345" y="1834163"/>
                </a:lnTo>
                <a:lnTo>
                  <a:pt x="388620" y="1811532"/>
                </a:lnTo>
                <a:lnTo>
                  <a:pt x="357370" y="1784521"/>
                </a:lnTo>
                <a:lnTo>
                  <a:pt x="331189" y="1753645"/>
                </a:lnTo>
                <a:lnTo>
                  <a:pt x="310670" y="1719417"/>
                </a:lnTo>
                <a:lnTo>
                  <a:pt x="296406" y="1682350"/>
                </a:lnTo>
                <a:lnTo>
                  <a:pt x="288990" y="1642959"/>
                </a:lnTo>
                <a:lnTo>
                  <a:pt x="288035" y="1622552"/>
                </a:lnTo>
                <a:lnTo>
                  <a:pt x="288035" y="1192911"/>
                </a:lnTo>
                <a:lnTo>
                  <a:pt x="287081" y="1172503"/>
                </a:lnTo>
                <a:lnTo>
                  <a:pt x="284266" y="1152549"/>
                </a:lnTo>
                <a:lnTo>
                  <a:pt x="279665" y="1133112"/>
                </a:lnTo>
                <a:lnTo>
                  <a:pt x="273351" y="1114256"/>
                </a:lnTo>
                <a:lnTo>
                  <a:pt x="265401" y="1096045"/>
                </a:lnTo>
                <a:lnTo>
                  <a:pt x="255886" y="1078544"/>
                </a:lnTo>
                <a:lnTo>
                  <a:pt x="244882" y="1061817"/>
                </a:lnTo>
                <a:lnTo>
                  <a:pt x="232462" y="1045928"/>
                </a:lnTo>
                <a:lnTo>
                  <a:pt x="218701" y="1030941"/>
                </a:lnTo>
                <a:lnTo>
                  <a:pt x="203673" y="1016920"/>
                </a:lnTo>
                <a:lnTo>
                  <a:pt x="187451" y="1003930"/>
                </a:lnTo>
                <a:lnTo>
                  <a:pt x="170111" y="992035"/>
                </a:lnTo>
                <a:lnTo>
                  <a:pt x="151726" y="981299"/>
                </a:lnTo>
                <a:lnTo>
                  <a:pt x="132370" y="971786"/>
                </a:lnTo>
                <a:lnTo>
                  <a:pt x="112117" y="963560"/>
                </a:lnTo>
                <a:lnTo>
                  <a:pt x="91042" y="956686"/>
                </a:lnTo>
                <a:lnTo>
                  <a:pt x="69219" y="951228"/>
                </a:lnTo>
                <a:lnTo>
                  <a:pt x="46721" y="947250"/>
                </a:lnTo>
                <a:lnTo>
                  <a:pt x="23623" y="944816"/>
                </a:lnTo>
                <a:lnTo>
                  <a:pt x="0" y="943991"/>
                </a:lnTo>
                <a:lnTo>
                  <a:pt x="23623" y="943166"/>
                </a:lnTo>
                <a:lnTo>
                  <a:pt x="46721" y="940734"/>
                </a:lnTo>
                <a:lnTo>
                  <a:pt x="91042" y="931307"/>
                </a:lnTo>
                <a:lnTo>
                  <a:pt x="132370" y="916219"/>
                </a:lnTo>
                <a:lnTo>
                  <a:pt x="170111" y="895982"/>
                </a:lnTo>
                <a:lnTo>
                  <a:pt x="203673" y="871108"/>
                </a:lnTo>
                <a:lnTo>
                  <a:pt x="232462" y="842108"/>
                </a:lnTo>
                <a:lnTo>
                  <a:pt x="255886" y="809493"/>
                </a:lnTo>
                <a:lnTo>
                  <a:pt x="273351" y="773774"/>
                </a:lnTo>
                <a:lnTo>
                  <a:pt x="284266" y="735463"/>
                </a:lnTo>
                <a:lnTo>
                  <a:pt x="288035" y="695070"/>
                </a:lnTo>
                <a:lnTo>
                  <a:pt x="288035" y="248920"/>
                </a:lnTo>
                <a:lnTo>
                  <a:pt x="288990" y="228512"/>
                </a:lnTo>
                <a:lnTo>
                  <a:pt x="291805" y="208558"/>
                </a:lnTo>
                <a:lnTo>
                  <a:pt x="296406" y="189121"/>
                </a:lnTo>
                <a:lnTo>
                  <a:pt x="302720" y="170265"/>
                </a:lnTo>
                <a:lnTo>
                  <a:pt x="310670" y="152054"/>
                </a:lnTo>
                <a:lnTo>
                  <a:pt x="320185" y="134553"/>
                </a:lnTo>
                <a:lnTo>
                  <a:pt x="331189" y="117826"/>
                </a:lnTo>
                <a:lnTo>
                  <a:pt x="343609" y="101937"/>
                </a:lnTo>
                <a:lnTo>
                  <a:pt x="357370" y="86950"/>
                </a:lnTo>
                <a:lnTo>
                  <a:pt x="372398" y="72929"/>
                </a:lnTo>
                <a:lnTo>
                  <a:pt x="388620" y="59939"/>
                </a:lnTo>
                <a:lnTo>
                  <a:pt x="405960" y="48044"/>
                </a:lnTo>
                <a:lnTo>
                  <a:pt x="424345" y="37308"/>
                </a:lnTo>
                <a:lnTo>
                  <a:pt x="443701" y="27795"/>
                </a:lnTo>
                <a:lnTo>
                  <a:pt x="463954" y="19569"/>
                </a:lnTo>
                <a:lnTo>
                  <a:pt x="485029" y="12695"/>
                </a:lnTo>
                <a:lnTo>
                  <a:pt x="506852" y="7237"/>
                </a:lnTo>
                <a:lnTo>
                  <a:pt x="529350" y="3259"/>
                </a:lnTo>
                <a:lnTo>
                  <a:pt x="552448" y="825"/>
                </a:lnTo>
                <a:lnTo>
                  <a:pt x="576072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83540" y="465946"/>
            <a:ext cx="178653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214" dirty="0">
                <a:latin typeface="Arial"/>
                <a:cs typeface="Arial"/>
              </a:rPr>
              <a:t>V</a:t>
            </a:r>
            <a:r>
              <a:rPr sz="3600" b="1" spc="-159" dirty="0">
                <a:latin typeface="Arial"/>
                <a:cs typeface="Arial"/>
              </a:rPr>
              <a:t>i</a:t>
            </a:r>
            <a:r>
              <a:rPr sz="3600" b="1" spc="-154" dirty="0">
                <a:latin typeface="Arial"/>
                <a:cs typeface="Arial"/>
              </a:rPr>
              <a:t>s</a:t>
            </a:r>
            <a:r>
              <a:rPr sz="3600" b="1" spc="-159" dirty="0">
                <a:latin typeface="Arial"/>
                <a:cs typeface="Arial"/>
              </a:rPr>
              <a:t>ibil</a:t>
            </a:r>
            <a:r>
              <a:rPr sz="3600" b="1" spc="-150" dirty="0">
                <a:latin typeface="Arial"/>
                <a:cs typeface="Arial"/>
              </a:rPr>
              <a:t>i</a:t>
            </a:r>
            <a:r>
              <a:rPr sz="3600" b="1" spc="-154" dirty="0">
                <a:latin typeface="Arial"/>
                <a:cs typeface="Arial"/>
              </a:rPr>
              <a:t>t</a:t>
            </a:r>
            <a:r>
              <a:rPr sz="3600" b="1" spc="0" dirty="0">
                <a:latin typeface="Arial"/>
                <a:cs typeface="Arial"/>
              </a:rPr>
              <a:t>y</a:t>
            </a:r>
            <a:endParaRPr sz="3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72106" y="465946"/>
            <a:ext cx="50546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>
                <a:latin typeface="Arial"/>
                <a:cs typeface="Arial"/>
              </a:rPr>
              <a:t>o</a:t>
            </a:r>
            <a:r>
              <a:rPr sz="3600" b="1" spc="0" dirty="0">
                <a:latin typeface="Arial"/>
                <a:cs typeface="Arial"/>
              </a:rPr>
              <a:t>f</a:t>
            </a:r>
            <a:endParaRPr sz="3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73654" y="465946"/>
            <a:ext cx="316590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>
                <a:latin typeface="Arial"/>
                <a:cs typeface="Arial"/>
              </a:rPr>
              <a:t>Fi</a:t>
            </a:r>
            <a:r>
              <a:rPr sz="3600" b="1" spc="-154" dirty="0">
                <a:latin typeface="Arial"/>
                <a:cs typeface="Arial"/>
              </a:rPr>
              <a:t>e</a:t>
            </a:r>
            <a:r>
              <a:rPr sz="3600" b="1" spc="-159" dirty="0">
                <a:latin typeface="Arial"/>
                <a:cs typeface="Arial"/>
              </a:rPr>
              <a:t>ld</a:t>
            </a:r>
            <a:r>
              <a:rPr sz="3600" b="1" spc="-154" dirty="0">
                <a:latin typeface="Arial"/>
                <a:cs typeface="Arial"/>
              </a:rPr>
              <a:t>s</a:t>
            </a:r>
            <a:r>
              <a:rPr sz="3600" b="1" spc="-159" dirty="0">
                <a:latin typeface="Arial"/>
                <a:cs typeface="Arial"/>
              </a:rPr>
              <a:t>/</a:t>
            </a:r>
            <a:r>
              <a:rPr sz="3600" b="1" spc="-154" dirty="0">
                <a:latin typeface="Arial"/>
                <a:cs typeface="Arial"/>
              </a:rPr>
              <a:t>M</a:t>
            </a:r>
            <a:r>
              <a:rPr sz="3600" b="1" spc="-139" dirty="0">
                <a:latin typeface="Arial"/>
                <a:cs typeface="Arial"/>
              </a:rPr>
              <a:t>e</a:t>
            </a:r>
            <a:r>
              <a:rPr sz="3600" b="1" spc="-154" dirty="0">
                <a:latin typeface="Arial"/>
                <a:cs typeface="Arial"/>
              </a:rPr>
              <a:t>t</a:t>
            </a:r>
            <a:r>
              <a:rPr sz="3600" b="1" spc="-150" dirty="0">
                <a:latin typeface="Arial"/>
                <a:cs typeface="Arial"/>
              </a:rPr>
              <a:t>ho</a:t>
            </a:r>
            <a:r>
              <a:rPr sz="3600" b="1" spc="-159" dirty="0">
                <a:latin typeface="Arial"/>
                <a:cs typeface="Arial"/>
              </a:rPr>
              <a:t>d</a:t>
            </a:r>
            <a:r>
              <a:rPr sz="3600" b="1" spc="0" dirty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20386" y="1784007"/>
            <a:ext cx="113872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Acc</a:t>
            </a:r>
            <a:r>
              <a:rPr sz="2400" b="1" spc="-4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276122" y="1784007"/>
            <a:ext cx="142949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Mod</a:t>
            </a:r>
            <a:r>
              <a:rPr sz="2400" b="1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400" b="1" spc="9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5459" y="6660591"/>
            <a:ext cx="26902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Obj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9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-Ori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-9" baseline="2275" dirty="0">
                <a:latin typeface="Calibri"/>
                <a:cs typeface="Calibri"/>
              </a:rPr>
              <a:t>nt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-2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P</a:t>
            </a:r>
            <a:r>
              <a:rPr sz="1800" b="1" spc="-9" baseline="2275" dirty="0">
                <a:latin typeface="Calibri"/>
                <a:cs typeface="Calibri"/>
              </a:rPr>
              <a:t>r</a:t>
            </a:r>
            <a:r>
              <a:rPr sz="1800" b="1" spc="0" baseline="2275" dirty="0">
                <a:latin typeface="Calibri"/>
                <a:cs typeface="Calibri"/>
              </a:rPr>
              <a:t>og</a:t>
            </a:r>
            <a:r>
              <a:rPr sz="1800" b="1" spc="-19" baseline="2275" dirty="0">
                <a:latin typeface="Calibri"/>
                <a:cs typeface="Calibri"/>
              </a:rPr>
              <a:t>r</a:t>
            </a:r>
            <a:r>
              <a:rPr sz="1800" b="1" spc="-4" baseline="2275" dirty="0">
                <a:latin typeface="Calibri"/>
                <a:cs typeface="Calibri"/>
              </a:rPr>
              <a:t>amm</a:t>
            </a:r>
            <a:r>
              <a:rPr sz="1800" b="1" spc="4" baseline="2275" dirty="0">
                <a:latin typeface="Calibri"/>
                <a:cs typeface="Calibri"/>
              </a:rPr>
              <a:t>in</a:t>
            </a:r>
            <a:r>
              <a:rPr sz="1800" b="1" spc="0" baseline="2275" dirty="0">
                <a:latin typeface="Calibri"/>
                <a:cs typeface="Calibri"/>
              </a:rPr>
              <a:t>g </a:t>
            </a:r>
            <a:r>
              <a:rPr sz="1800" b="1" spc="1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Usi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g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J</a:t>
            </a:r>
            <a:r>
              <a:rPr sz="1800" b="1" spc="-19" baseline="2275" dirty="0">
                <a:latin typeface="Calibri"/>
                <a:cs typeface="Calibri"/>
              </a:rPr>
              <a:t>a</a:t>
            </a:r>
            <a:r>
              <a:rPr sz="1800" b="1" spc="-14" baseline="2275" dirty="0">
                <a:latin typeface="Calibri"/>
                <a:cs typeface="Calibri"/>
              </a:rPr>
              <a:t>v</a:t>
            </a:r>
            <a:r>
              <a:rPr sz="1800" b="1" spc="0" baseline="2275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 rot="16200000">
            <a:off x="0" y="4010825"/>
            <a:ext cx="2644880" cy="3244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spc="-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ce</a:t>
            </a:r>
            <a:r>
              <a:rPr sz="2400" b="1" spc="-4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b="1" spc="2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Loc</a:t>
            </a:r>
            <a:r>
              <a:rPr sz="2400" b="1" spc="-9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b="1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59636" y="2780919"/>
            <a:ext cx="3049981" cy="453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4309618" y="2780919"/>
            <a:ext cx="741680" cy="453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101725"/>
              </a:lnSpc>
              <a:spcBef>
                <a:spcPts val="340"/>
              </a:spcBef>
            </a:pP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p</a:t>
            </a:r>
            <a:r>
              <a:rPr sz="1600" b="1" spc="-4" dirty="0">
                <a:solidFill>
                  <a:srgbClr val="FF3300"/>
                </a:solidFill>
                <a:latin typeface="Calibri"/>
                <a:cs typeface="Calibri"/>
              </a:rPr>
              <a:t>u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blic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51298" y="2780919"/>
            <a:ext cx="1051814" cy="453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101725"/>
              </a:lnSpc>
              <a:spcBef>
                <a:spcPts val="340"/>
              </a:spcBef>
            </a:pPr>
            <a:r>
              <a:rPr sz="1600" b="1" spc="-4" dirty="0">
                <a:solidFill>
                  <a:srgbClr val="FF3300"/>
                </a:solidFill>
                <a:latin typeface="Calibri"/>
                <a:cs typeface="Calibri"/>
              </a:rPr>
              <a:t>p</a:t>
            </a:r>
            <a:r>
              <a:rPr sz="1600" b="1" spc="-29" dirty="0">
                <a:solidFill>
                  <a:srgbClr val="FF3300"/>
                </a:solidFill>
                <a:latin typeface="Calibri"/>
                <a:cs typeface="Calibri"/>
              </a:rPr>
              <a:t>r</a:t>
            </a:r>
            <a:r>
              <a:rPr sz="1600" b="1" spc="4" dirty="0">
                <a:solidFill>
                  <a:srgbClr val="FF3300"/>
                </a:solidFill>
                <a:latin typeface="Calibri"/>
                <a:cs typeface="Calibri"/>
              </a:rPr>
              <a:t>o</a:t>
            </a:r>
            <a:r>
              <a:rPr sz="1600" b="1" spc="-25" dirty="0">
                <a:solidFill>
                  <a:srgbClr val="FF3300"/>
                </a:solidFill>
                <a:latin typeface="Calibri"/>
                <a:cs typeface="Calibri"/>
              </a:rPr>
              <a:t>t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e</a:t>
            </a:r>
            <a:r>
              <a:rPr sz="1600" b="1" spc="4" dirty="0">
                <a:solidFill>
                  <a:srgbClr val="FF3300"/>
                </a:solidFill>
                <a:latin typeface="Calibri"/>
                <a:cs typeface="Calibri"/>
              </a:rPr>
              <a:t>c</a:t>
            </a:r>
            <a:r>
              <a:rPr sz="1600" b="1" spc="-25" dirty="0">
                <a:solidFill>
                  <a:srgbClr val="FF3300"/>
                </a:solidFill>
                <a:latin typeface="Calibri"/>
                <a:cs typeface="Calibri"/>
              </a:rPr>
              <a:t>t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03112" y="2780919"/>
            <a:ext cx="1615439" cy="453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101725"/>
              </a:lnSpc>
              <a:spcBef>
                <a:spcPts val="340"/>
              </a:spcBef>
            </a:pPr>
            <a:r>
              <a:rPr sz="1600" b="1" spc="-4" dirty="0">
                <a:solidFill>
                  <a:srgbClr val="FF3300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a</a:t>
            </a:r>
            <a:r>
              <a:rPr sz="1600" b="1" spc="4" dirty="0">
                <a:solidFill>
                  <a:srgbClr val="FF3300"/>
                </a:solidFill>
                <a:latin typeface="Calibri"/>
                <a:cs typeface="Calibri"/>
              </a:rPr>
              <a:t>c</a:t>
            </a:r>
            <a:r>
              <a:rPr sz="1600" b="1" spc="-19" dirty="0">
                <a:solidFill>
                  <a:srgbClr val="FF3300"/>
                </a:solidFill>
                <a:latin typeface="Calibri"/>
                <a:cs typeface="Calibri"/>
              </a:rPr>
              <a:t>k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a</a:t>
            </a:r>
            <a:r>
              <a:rPr sz="1600" b="1" spc="-9" dirty="0">
                <a:solidFill>
                  <a:srgbClr val="FF3300"/>
                </a:solidFill>
                <a:latin typeface="Calibri"/>
                <a:cs typeface="Calibri"/>
              </a:rPr>
              <a:t>g</a:t>
            </a:r>
            <a:r>
              <a:rPr sz="1600" b="1" spc="4" dirty="0">
                <a:solidFill>
                  <a:srgbClr val="FF3300"/>
                </a:solidFill>
                <a:latin typeface="Calibri"/>
                <a:cs typeface="Calibri"/>
              </a:rPr>
              <a:t>e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-</a:t>
            </a:r>
            <a:r>
              <a:rPr sz="1600" b="1" spc="-59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1600" b="1" spc="-4" dirty="0">
                <a:solidFill>
                  <a:srgbClr val="FF3300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ri</a:t>
            </a:r>
            <a:r>
              <a:rPr sz="1600" b="1" spc="-25" dirty="0">
                <a:solidFill>
                  <a:srgbClr val="FF3300"/>
                </a:solidFill>
                <a:latin typeface="Calibri"/>
                <a:cs typeface="Calibri"/>
              </a:rPr>
              <a:t>v</a:t>
            </a:r>
            <a:r>
              <a:rPr sz="1600" b="1" spc="-4" dirty="0">
                <a:solidFill>
                  <a:srgbClr val="FF3300"/>
                </a:solidFill>
                <a:latin typeface="Calibri"/>
                <a:cs typeface="Calibri"/>
              </a:rPr>
              <a:t>a</a:t>
            </a:r>
            <a:r>
              <a:rPr sz="1600" b="1" spc="-25" dirty="0">
                <a:solidFill>
                  <a:srgbClr val="FF3300"/>
                </a:solidFill>
                <a:latin typeface="Calibri"/>
                <a:cs typeface="Calibri"/>
              </a:rPr>
              <a:t>t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18552" y="2780919"/>
            <a:ext cx="821690" cy="453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582">
              <a:lnSpc>
                <a:spcPct val="101725"/>
              </a:lnSpc>
              <a:spcBef>
                <a:spcPts val="340"/>
              </a:spcBef>
            </a:pPr>
            <a:r>
              <a:rPr sz="1600" b="1" spc="-4" dirty="0">
                <a:solidFill>
                  <a:srgbClr val="FF3300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ri</a:t>
            </a:r>
            <a:r>
              <a:rPr sz="1600" b="1" spc="-25" dirty="0">
                <a:solidFill>
                  <a:srgbClr val="FF3300"/>
                </a:solidFill>
                <a:latin typeface="Calibri"/>
                <a:cs typeface="Calibri"/>
              </a:rPr>
              <a:t>v</a:t>
            </a:r>
            <a:r>
              <a:rPr sz="1600" b="1" spc="-4" dirty="0">
                <a:solidFill>
                  <a:srgbClr val="FF3300"/>
                </a:solidFill>
                <a:latin typeface="Calibri"/>
                <a:cs typeface="Calibri"/>
              </a:rPr>
              <a:t>a</a:t>
            </a:r>
            <a:r>
              <a:rPr sz="1600" b="1" spc="-25" dirty="0">
                <a:solidFill>
                  <a:srgbClr val="FF3300"/>
                </a:solidFill>
                <a:latin typeface="Calibri"/>
                <a:cs typeface="Calibri"/>
              </a:rPr>
              <a:t>t</a:t>
            </a:r>
            <a:r>
              <a:rPr sz="1600" b="1" spc="0" dirty="0">
                <a:solidFill>
                  <a:srgbClr val="FF3300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59636" y="3233928"/>
            <a:ext cx="3049981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40"/>
              </a:spcBef>
            </a:pP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W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ith</a:t>
            </a:r>
            <a:r>
              <a:rPr sz="1600" b="1" spc="-32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in</a:t>
            </a:r>
            <a:r>
              <a:rPr sz="1600" b="1" spc="-17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t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h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e</a:t>
            </a:r>
            <a:r>
              <a:rPr sz="1600" b="1" spc="-12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Same</a:t>
            </a:r>
            <a:r>
              <a:rPr sz="1600" b="1" spc="-36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Cl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09618" y="3233928"/>
            <a:ext cx="74168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5585">
              <a:lnSpc>
                <a:spcPct val="101725"/>
              </a:lnSpc>
              <a:spcBef>
                <a:spcPts val="340"/>
              </a:spcBef>
            </a:pPr>
            <a:r>
              <a:rPr sz="1600" b="1" spc="-134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51298" y="3233928"/>
            <a:ext cx="105181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3258" marR="361480" algn="ctr">
              <a:lnSpc>
                <a:spcPct val="101725"/>
              </a:lnSpc>
              <a:spcBef>
                <a:spcPts val="340"/>
              </a:spcBef>
            </a:pPr>
            <a:r>
              <a:rPr sz="1600" b="1" spc="-134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03112" y="3233928"/>
            <a:ext cx="1615439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5579" marR="642785" algn="ctr">
              <a:lnSpc>
                <a:spcPct val="101725"/>
              </a:lnSpc>
              <a:spcBef>
                <a:spcPts val="340"/>
              </a:spcBef>
            </a:pPr>
            <a:r>
              <a:rPr sz="1600" b="1" spc="-134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18552" y="3233928"/>
            <a:ext cx="82169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7815" marR="246799" algn="ctr">
              <a:lnSpc>
                <a:spcPct val="101725"/>
              </a:lnSpc>
              <a:spcBef>
                <a:spcPts val="340"/>
              </a:spcBef>
            </a:pPr>
            <a:r>
              <a:rPr sz="1600" b="1" spc="-134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59636" y="3665728"/>
            <a:ext cx="3049981" cy="391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40"/>
              </a:spcBef>
            </a:pP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Su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b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-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Classes</a:t>
            </a:r>
            <a:r>
              <a:rPr sz="1600" b="1" spc="-51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in</a:t>
            </a:r>
            <a:r>
              <a:rPr sz="1600" b="1" spc="-12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same</a:t>
            </a:r>
            <a:r>
              <a:rPr sz="1600" b="1" spc="-3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c</a:t>
            </a:r>
            <a:r>
              <a:rPr sz="1600" b="1" spc="-19" dirty="0">
                <a:solidFill>
                  <a:srgbClr val="000099"/>
                </a:solidFill>
                <a:latin typeface="Calibri"/>
                <a:cs typeface="Calibri"/>
              </a:rPr>
              <a:t>k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-9" dirty="0">
                <a:solidFill>
                  <a:srgbClr val="000099"/>
                </a:solidFill>
                <a:latin typeface="Calibri"/>
                <a:cs typeface="Calibri"/>
              </a:rPr>
              <a:t>g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09618" y="3665728"/>
            <a:ext cx="741680" cy="391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5585">
              <a:lnSpc>
                <a:spcPct val="101725"/>
              </a:lnSpc>
              <a:spcBef>
                <a:spcPts val="340"/>
              </a:spcBef>
            </a:pPr>
            <a:r>
              <a:rPr sz="1600" b="1" spc="-134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51298" y="3665728"/>
            <a:ext cx="1051814" cy="391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3258" marR="361480" algn="ctr">
              <a:lnSpc>
                <a:spcPct val="101725"/>
              </a:lnSpc>
              <a:spcBef>
                <a:spcPts val="340"/>
              </a:spcBef>
            </a:pPr>
            <a:r>
              <a:rPr sz="1600" b="1" spc="-134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03112" y="3665728"/>
            <a:ext cx="1615439" cy="391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5579" marR="642785" algn="ctr">
              <a:lnSpc>
                <a:spcPct val="101725"/>
              </a:lnSpc>
              <a:spcBef>
                <a:spcPts val="340"/>
              </a:spcBef>
            </a:pPr>
            <a:r>
              <a:rPr sz="1600" b="1" spc="-134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600" b="1" spc="0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18552" y="3665728"/>
            <a:ext cx="821690" cy="391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1531" marR="260190" algn="ctr">
              <a:lnSpc>
                <a:spcPct val="101725"/>
              </a:lnSpc>
              <a:spcBef>
                <a:spcPts val="340"/>
              </a:spcBef>
            </a:pPr>
            <a:r>
              <a:rPr sz="1600" b="1" spc="4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9636" y="4056888"/>
            <a:ext cx="3049981" cy="375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40"/>
              </a:spcBef>
            </a:pP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Ot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h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er</a:t>
            </a:r>
            <a:r>
              <a:rPr sz="1600" b="1" spc="-18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Classes</a:t>
            </a:r>
            <a:r>
              <a:rPr sz="1600" b="1" spc="-47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in</a:t>
            </a:r>
            <a:r>
              <a:rPr sz="1600" b="1" spc="-12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same</a:t>
            </a:r>
            <a:r>
              <a:rPr sz="1600" b="1" spc="-3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c</a:t>
            </a:r>
            <a:r>
              <a:rPr sz="1600" b="1" spc="-19" dirty="0">
                <a:solidFill>
                  <a:srgbClr val="000099"/>
                </a:solidFill>
                <a:latin typeface="Calibri"/>
                <a:cs typeface="Calibri"/>
              </a:rPr>
              <a:t>k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-9" dirty="0">
                <a:solidFill>
                  <a:srgbClr val="000099"/>
                </a:solidFill>
                <a:latin typeface="Calibri"/>
                <a:cs typeface="Calibri"/>
              </a:rPr>
              <a:t>g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09618" y="4056888"/>
            <a:ext cx="741680" cy="375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5051298" y="4056888"/>
            <a:ext cx="1051814" cy="375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6103112" y="4056888"/>
            <a:ext cx="1615439" cy="375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7718552" y="4056888"/>
            <a:ext cx="821690" cy="375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1259636" y="4432808"/>
            <a:ext cx="3049981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40"/>
              </a:spcBef>
            </a:pP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ub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c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l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asses</a:t>
            </a:r>
            <a:r>
              <a:rPr sz="1600" b="1" spc="14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in ot</a:t>
            </a:r>
            <a:r>
              <a:rPr sz="1600" b="1" spc="-9" dirty="0">
                <a:solidFill>
                  <a:srgbClr val="000099"/>
                </a:solidFill>
                <a:latin typeface="Calibri"/>
                <a:cs typeface="Calibri"/>
              </a:rPr>
              <a:t>h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er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c</a:t>
            </a:r>
            <a:r>
              <a:rPr sz="1600" b="1" spc="-25" dirty="0">
                <a:solidFill>
                  <a:srgbClr val="000099"/>
                </a:solidFill>
                <a:latin typeface="Calibri"/>
                <a:cs typeface="Calibri"/>
              </a:rPr>
              <a:t>k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-9" dirty="0">
                <a:solidFill>
                  <a:srgbClr val="000099"/>
                </a:solidFill>
                <a:latin typeface="Calibri"/>
                <a:cs typeface="Calibri"/>
              </a:rPr>
              <a:t>g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09618" y="4432808"/>
            <a:ext cx="741680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5051298" y="4432808"/>
            <a:ext cx="1051814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6103112" y="4432808"/>
            <a:ext cx="1615439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7718552" y="4432808"/>
            <a:ext cx="821690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1259636" y="4768088"/>
            <a:ext cx="3049981" cy="421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45"/>
              </a:spcBef>
            </a:pP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N</a:t>
            </a:r>
            <a:r>
              <a:rPr sz="1600" b="1" spc="9" dirty="0">
                <a:solidFill>
                  <a:srgbClr val="000099"/>
                </a:solidFill>
                <a:latin typeface="Calibri"/>
                <a:cs typeface="Calibri"/>
              </a:rPr>
              <a:t>o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n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-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ub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cl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sses</a:t>
            </a:r>
            <a:r>
              <a:rPr sz="1600" b="1" spc="-96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in</a:t>
            </a:r>
            <a:r>
              <a:rPr sz="1600" b="1" spc="-2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o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t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h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er</a:t>
            </a:r>
            <a:r>
              <a:rPr sz="1600" b="1" spc="-31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-4" dirty="0">
                <a:solidFill>
                  <a:srgbClr val="000099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4" dirty="0">
                <a:solidFill>
                  <a:srgbClr val="000099"/>
                </a:solidFill>
                <a:latin typeface="Calibri"/>
                <a:cs typeface="Calibri"/>
              </a:rPr>
              <a:t>c</a:t>
            </a:r>
            <a:r>
              <a:rPr sz="1600" b="1" spc="-19" dirty="0">
                <a:solidFill>
                  <a:srgbClr val="000099"/>
                </a:solidFill>
                <a:latin typeface="Calibri"/>
                <a:cs typeface="Calibri"/>
              </a:rPr>
              <a:t>k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1600" b="1" spc="-9" dirty="0">
                <a:solidFill>
                  <a:srgbClr val="000099"/>
                </a:solidFill>
                <a:latin typeface="Calibri"/>
                <a:cs typeface="Calibri"/>
              </a:rPr>
              <a:t>g</a:t>
            </a:r>
            <a:r>
              <a:rPr sz="1600" b="1" spc="0" dirty="0">
                <a:solidFill>
                  <a:srgbClr val="000099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9618" y="4768088"/>
            <a:ext cx="741680" cy="421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051298" y="4768088"/>
            <a:ext cx="1051814" cy="421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103112" y="4768088"/>
            <a:ext cx="1615439" cy="421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718552" y="4768088"/>
            <a:ext cx="821690" cy="421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65754E608413428DADD03FE5421F3E" ma:contentTypeVersion="2" ma:contentTypeDescription="Create a new document." ma:contentTypeScope="" ma:versionID="fa5b2025dc2cf2b36d3045a79fa4c9a9">
  <xsd:schema xmlns:xsd="http://www.w3.org/2001/XMLSchema" xmlns:xs="http://www.w3.org/2001/XMLSchema" xmlns:p="http://schemas.microsoft.com/office/2006/metadata/properties" xmlns:ns2="ed4ab8c2-2ecf-47d9-9f76-f1257fc91fe8" targetNamespace="http://schemas.microsoft.com/office/2006/metadata/properties" ma:root="true" ma:fieldsID="f6109ab20632ac0259ad3f78597f87bf" ns2:_="">
    <xsd:import namespace="ed4ab8c2-2ecf-47d9-9f76-f1257fc91f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ab8c2-2ecf-47d9-9f76-f1257fc91f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5FD3E4-268D-4AAC-A70C-55B9CA66A84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E6DDB91-777E-4FE0-A9ED-1DE44C8AE9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4ab8c2-2ecf-47d9-9f76-f1257fc91f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C8DA592-EE90-4405-AE3B-D2436FEF3D4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948</Words>
  <Application>Microsoft Macintosh PowerPoint</Application>
  <PresentationFormat>On-screen Show (4:3)</PresentationFormat>
  <Paragraphs>336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Rounded MT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Yash Raj Goel [CSE - 2019]</cp:lastModifiedBy>
  <cp:revision>2</cp:revision>
  <dcterms:modified xsi:type="dcterms:W3CDTF">2020-09-30T13:15:07Z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0x0101006665754E608413428DADD03FE5421F3E</vt:lpwstr>
  </property>
</Properties>
</file>